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13" r:id="rId2"/>
    <p:sldId id="614" r:id="rId3"/>
    <p:sldId id="612" r:id="rId4"/>
    <p:sldId id="615" r:id="rId5"/>
    <p:sldId id="617" r:id="rId6"/>
    <p:sldId id="282" r:id="rId7"/>
    <p:sldId id="587" r:id="rId8"/>
    <p:sldId id="618" r:id="rId9"/>
    <p:sldId id="619" r:id="rId10"/>
    <p:sldId id="621" r:id="rId1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12C9D-BD89-B046-88F2-2D8F66D908BA}" v="469" dt="2022-06-20T12:39:57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726"/>
  </p:normalViewPr>
  <p:slideViewPr>
    <p:cSldViewPr>
      <p:cViewPr varScale="1">
        <p:scale>
          <a:sx n="128" d="100"/>
          <a:sy n="128" d="100"/>
        </p:scale>
        <p:origin x="176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ttinga, Marco" userId="684b934c-3618-4017-a8f8-4c599975d655" providerId="ADAL" clId="{18312C9D-BD89-B046-88F2-2D8F66D908BA}"/>
    <pc:docChg chg="undo custSel addSld delSld modSld sldOrd">
      <pc:chgData name="Brattinga, Marco" userId="684b934c-3618-4017-a8f8-4c599975d655" providerId="ADAL" clId="{18312C9D-BD89-B046-88F2-2D8F66D908BA}" dt="2022-06-20T12:39:57.342" v="4026" actId="20577"/>
      <pc:docMkLst>
        <pc:docMk/>
      </pc:docMkLst>
      <pc:sldChg chg="addSp delSp modSp mod modAnim">
        <pc:chgData name="Brattinga, Marco" userId="684b934c-3618-4017-a8f8-4c599975d655" providerId="ADAL" clId="{18312C9D-BD89-B046-88F2-2D8F66D908BA}" dt="2022-06-17T14:53:35.268" v="1087" actId="164"/>
        <pc:sldMkLst>
          <pc:docMk/>
          <pc:sldMk cId="581847149" sldId="268"/>
        </pc:sldMkLst>
        <pc:spChg chg="mod topLvl">
          <ac:chgData name="Brattinga, Marco" userId="684b934c-3618-4017-a8f8-4c599975d655" providerId="ADAL" clId="{18312C9D-BD89-B046-88F2-2D8F66D908BA}" dt="2022-06-17T14:53:14.867" v="1082" actId="164"/>
          <ac:spMkLst>
            <pc:docMk/>
            <pc:sldMk cId="581847149" sldId="268"/>
            <ac:spMk id="21" creationId="{BADE97E4-7827-CD9C-9B54-FE26DE38B301}"/>
          </ac:spMkLst>
        </pc:spChg>
        <pc:grpChg chg="add del">
          <ac:chgData name="Brattinga, Marco" userId="684b934c-3618-4017-a8f8-4c599975d655" providerId="ADAL" clId="{18312C9D-BD89-B046-88F2-2D8F66D908BA}" dt="2022-06-17T14:53:14.867" v="1082" actId="164"/>
          <ac:grpSpMkLst>
            <pc:docMk/>
            <pc:sldMk cId="581847149" sldId="268"/>
            <ac:grpSpMk id="7" creationId="{56CDE299-F8F2-C273-5BC6-41826D31F2BD}"/>
          </ac:grpSpMkLst>
        </pc:grpChg>
        <pc:grpChg chg="add">
          <ac:chgData name="Brattinga, Marco" userId="684b934c-3618-4017-a8f8-4c599975d655" providerId="ADAL" clId="{18312C9D-BD89-B046-88F2-2D8F66D908BA}" dt="2022-06-17T14:53:35.268" v="1087" actId="164"/>
          <ac:grpSpMkLst>
            <pc:docMk/>
            <pc:sldMk cId="581847149" sldId="268"/>
            <ac:grpSpMk id="9" creationId="{1C1E6FD6-C0A3-E260-268A-01418E4B9790}"/>
          </ac:grpSpMkLst>
        </pc:grpChg>
        <pc:picChg chg="add mod topLvl">
          <ac:chgData name="Brattinga, Marco" userId="684b934c-3618-4017-a8f8-4c599975d655" providerId="ADAL" clId="{18312C9D-BD89-B046-88F2-2D8F66D908BA}" dt="2022-06-17T14:53:14.867" v="1082" actId="164"/>
          <ac:picMkLst>
            <pc:docMk/>
            <pc:sldMk cId="581847149" sldId="268"/>
            <ac:picMk id="6" creationId="{3138E531-DDFE-A3FD-E8B5-716BF7BA2B79}"/>
          </ac:picMkLst>
        </pc:picChg>
        <pc:picChg chg="add del mod">
          <ac:chgData name="Brattinga, Marco" userId="684b934c-3618-4017-a8f8-4c599975d655" providerId="ADAL" clId="{18312C9D-BD89-B046-88F2-2D8F66D908BA}" dt="2022-06-17T14:03:30.666" v="281" actId="478"/>
          <ac:picMkLst>
            <pc:docMk/>
            <pc:sldMk cId="581847149" sldId="268"/>
            <ac:picMk id="19" creationId="{0344C705-D926-00CA-D6CA-7A5487326A82}"/>
          </ac:picMkLst>
        </pc:picChg>
        <pc:picChg chg="add del mod">
          <ac:chgData name="Brattinga, Marco" userId="684b934c-3618-4017-a8f8-4c599975d655" providerId="ADAL" clId="{18312C9D-BD89-B046-88F2-2D8F66D908BA}" dt="2022-06-17T14:21:13.618" v="296" actId="478"/>
          <ac:picMkLst>
            <pc:docMk/>
            <pc:sldMk cId="581847149" sldId="268"/>
            <ac:picMk id="1026" creationId="{0BAA3DCB-70C0-5293-F3A7-99B351D89535}"/>
          </ac:picMkLst>
        </pc:picChg>
        <pc:picChg chg="add del">
          <ac:chgData name="Brattinga, Marco" userId="684b934c-3618-4017-a8f8-4c599975d655" providerId="ADAL" clId="{18312C9D-BD89-B046-88F2-2D8F66D908BA}" dt="2022-06-17T14:21:13.618" v="296" actId="478"/>
          <ac:picMkLst>
            <pc:docMk/>
            <pc:sldMk cId="581847149" sldId="268"/>
            <ac:picMk id="1028" creationId="{B6C2C53E-1ED2-7AF4-9160-EFFB99904F0D}"/>
          </ac:picMkLst>
        </pc:picChg>
        <pc:picChg chg="add mod">
          <ac:chgData name="Brattinga, Marco" userId="684b934c-3618-4017-a8f8-4c599975d655" providerId="ADAL" clId="{18312C9D-BD89-B046-88F2-2D8F66D908BA}" dt="2022-06-17T14:31:13.951" v="335" actId="1076"/>
          <ac:picMkLst>
            <pc:docMk/>
            <pc:sldMk cId="581847149" sldId="268"/>
            <ac:picMk id="1030" creationId="{F5504C79-398E-13A2-E4A2-A2FE1CF4DED9}"/>
          </ac:picMkLst>
        </pc:picChg>
        <pc:picChg chg="add mod">
          <ac:chgData name="Brattinga, Marco" userId="684b934c-3618-4017-a8f8-4c599975d655" providerId="ADAL" clId="{18312C9D-BD89-B046-88F2-2D8F66D908BA}" dt="2022-06-17T14:31:17.567" v="336" actId="1076"/>
          <ac:picMkLst>
            <pc:docMk/>
            <pc:sldMk cId="581847149" sldId="268"/>
            <ac:picMk id="1032" creationId="{17786D0A-E18C-2B47-B7B9-710909932499}"/>
          </ac:picMkLst>
        </pc:picChg>
        <pc:picChg chg="add mod">
          <ac:chgData name="Brattinga, Marco" userId="684b934c-3618-4017-a8f8-4c599975d655" providerId="ADAL" clId="{18312C9D-BD89-B046-88F2-2D8F66D908BA}" dt="2022-06-17T14:31:47.238" v="346" actId="1076"/>
          <ac:picMkLst>
            <pc:docMk/>
            <pc:sldMk cId="581847149" sldId="268"/>
            <ac:picMk id="1034" creationId="{DF41AD51-E0D7-2111-CE78-AC0B86E53658}"/>
          </ac:picMkLst>
        </pc:picChg>
        <pc:picChg chg="add mod">
          <ac:chgData name="Brattinga, Marco" userId="684b934c-3618-4017-a8f8-4c599975d655" providerId="ADAL" clId="{18312C9D-BD89-B046-88F2-2D8F66D908BA}" dt="2022-06-17T14:31:31.638" v="345" actId="1035"/>
          <ac:picMkLst>
            <pc:docMk/>
            <pc:sldMk cId="581847149" sldId="268"/>
            <ac:picMk id="1036" creationId="{CEA70636-59E1-B6CF-AFBB-9C31A5DAF41E}"/>
          </ac:picMkLst>
        </pc:picChg>
        <pc:picChg chg="add mod">
          <ac:chgData name="Brattinga, Marco" userId="684b934c-3618-4017-a8f8-4c599975d655" providerId="ADAL" clId="{18312C9D-BD89-B046-88F2-2D8F66D908BA}" dt="2022-06-17T14:31:25.947" v="338" actId="1076"/>
          <ac:picMkLst>
            <pc:docMk/>
            <pc:sldMk cId="581847149" sldId="268"/>
            <ac:picMk id="1038" creationId="{7BAC30FF-97E3-828D-A57B-5AFC3FFA096E}"/>
          </ac:picMkLst>
        </pc:picChg>
        <pc:picChg chg="add mod">
          <ac:chgData name="Brattinga, Marco" userId="684b934c-3618-4017-a8f8-4c599975d655" providerId="ADAL" clId="{18312C9D-BD89-B046-88F2-2D8F66D908BA}" dt="2022-06-17T14:33:29.038" v="352" actId="14100"/>
          <ac:picMkLst>
            <pc:docMk/>
            <pc:sldMk cId="581847149" sldId="268"/>
            <ac:picMk id="1040" creationId="{A0BD6792-2636-9829-C823-B7D039AA4E56}"/>
          </ac:picMkLst>
        </pc:picChg>
        <pc:picChg chg="add mod">
          <ac:chgData name="Brattinga, Marco" userId="684b934c-3618-4017-a8f8-4c599975d655" providerId="ADAL" clId="{18312C9D-BD89-B046-88F2-2D8F66D908BA}" dt="2022-06-17T14:33:38.452" v="356" actId="1076"/>
          <ac:picMkLst>
            <pc:docMk/>
            <pc:sldMk cId="581847149" sldId="268"/>
            <ac:picMk id="1042" creationId="{4B47B750-B61E-9EC3-87F7-82AD609EE664}"/>
          </ac:picMkLst>
        </pc:picChg>
      </pc:sldChg>
      <pc:sldChg chg="addSp delSp modSp mod modAnim">
        <pc:chgData name="Brattinga, Marco" userId="684b934c-3618-4017-a8f8-4c599975d655" providerId="ADAL" clId="{18312C9D-BD89-B046-88F2-2D8F66D908BA}" dt="2022-06-19T08:03:59.545" v="1377"/>
        <pc:sldMkLst>
          <pc:docMk/>
          <pc:sldMk cId="2473737814" sldId="587"/>
        </pc:sldMkLst>
        <pc:spChg chg="add mod">
          <ac:chgData name="Brattinga, Marco" userId="684b934c-3618-4017-a8f8-4c599975d655" providerId="ADAL" clId="{18312C9D-BD89-B046-88F2-2D8F66D908BA}" dt="2022-06-19T08:02:26.687" v="1359" actId="114"/>
          <ac:spMkLst>
            <pc:docMk/>
            <pc:sldMk cId="2473737814" sldId="587"/>
            <ac:spMk id="2" creationId="{DB8438FE-5768-7DE9-C054-30EF2299C5F1}"/>
          </ac:spMkLst>
        </pc:spChg>
        <pc:spChg chg="add mod">
          <ac:chgData name="Brattinga, Marco" userId="684b934c-3618-4017-a8f8-4c599975d655" providerId="ADAL" clId="{18312C9D-BD89-B046-88F2-2D8F66D908BA}" dt="2022-06-19T08:02:26.687" v="1359" actId="114"/>
          <ac:spMkLst>
            <pc:docMk/>
            <pc:sldMk cId="2473737814" sldId="587"/>
            <ac:spMk id="19" creationId="{5F5F68A7-A673-DF91-3813-76A543110C32}"/>
          </ac:spMkLst>
        </pc:spChg>
        <pc:spChg chg="add mod">
          <ac:chgData name="Brattinga, Marco" userId="684b934c-3618-4017-a8f8-4c599975d655" providerId="ADAL" clId="{18312C9D-BD89-B046-88F2-2D8F66D908BA}" dt="2022-06-19T08:02:35.517" v="1360" actId="255"/>
          <ac:spMkLst>
            <pc:docMk/>
            <pc:sldMk cId="2473737814" sldId="587"/>
            <ac:spMk id="21" creationId="{BEB6FD00-9FF7-C6D3-20F7-5804A61AEFD0}"/>
          </ac:spMkLst>
        </pc:spChg>
        <pc:grpChg chg="add">
          <ac:chgData name="Brattinga, Marco" userId="684b934c-3618-4017-a8f8-4c599975d655" providerId="ADAL" clId="{18312C9D-BD89-B046-88F2-2D8F66D908BA}" dt="2022-06-19T08:03:31.484" v="1372" actId="164"/>
          <ac:grpSpMkLst>
            <pc:docMk/>
            <pc:sldMk cId="2473737814" sldId="587"/>
            <ac:grpSpMk id="4" creationId="{409F2BD2-EE21-6FF2-4E5A-A0BA5525B814}"/>
          </ac:grpSpMkLst>
        </pc:grpChg>
        <pc:grpChg chg="add">
          <ac:chgData name="Brattinga, Marco" userId="684b934c-3618-4017-a8f8-4c599975d655" providerId="ADAL" clId="{18312C9D-BD89-B046-88F2-2D8F66D908BA}" dt="2022-06-19T08:03:38.296" v="1373" actId="164"/>
          <ac:grpSpMkLst>
            <pc:docMk/>
            <pc:sldMk cId="2473737814" sldId="587"/>
            <ac:grpSpMk id="5" creationId="{0DC64EDF-B0CC-B44C-0CCB-4BF4D882FA07}"/>
          </ac:grpSpMkLst>
        </pc:grpChg>
        <pc:grpChg chg="add">
          <ac:chgData name="Brattinga, Marco" userId="684b934c-3618-4017-a8f8-4c599975d655" providerId="ADAL" clId="{18312C9D-BD89-B046-88F2-2D8F66D908BA}" dt="2022-06-19T08:03:44.965" v="1374" actId="164"/>
          <ac:grpSpMkLst>
            <pc:docMk/>
            <pc:sldMk cId="2473737814" sldId="587"/>
            <ac:grpSpMk id="6" creationId="{46839A23-CBEC-7E15-490E-1E0C2759908E}"/>
          </ac:grpSpMkLst>
        </pc:grpChg>
        <pc:picChg chg="add del">
          <ac:chgData name="Brattinga, Marco" userId="684b934c-3618-4017-a8f8-4c599975d655" providerId="ADAL" clId="{18312C9D-BD89-B046-88F2-2D8F66D908BA}" dt="2022-06-19T08:00:35.230" v="1303" actId="478"/>
          <ac:picMkLst>
            <pc:docMk/>
            <pc:sldMk cId="2473737814" sldId="587"/>
            <ac:picMk id="1026" creationId="{3ECC6A80-051D-4E40-819C-E07333A167B6}"/>
          </ac:picMkLst>
        </pc:picChg>
        <pc:picChg chg="add mod">
          <ac:chgData name="Brattinga, Marco" userId="684b934c-3618-4017-a8f8-4c599975d655" providerId="ADAL" clId="{18312C9D-BD89-B046-88F2-2D8F66D908BA}" dt="2022-06-19T08:00:34.610" v="1302" actId="1076"/>
          <ac:picMkLst>
            <pc:docMk/>
            <pc:sldMk cId="2473737814" sldId="587"/>
            <ac:picMk id="9218" creationId="{9963B55B-E9C2-33CA-AAC8-4CCC36B8F99F}"/>
          </ac:picMkLst>
        </pc:picChg>
        <pc:cxnChg chg="add mod">
          <ac:chgData name="Brattinga, Marco" userId="684b934c-3618-4017-a8f8-4c599975d655" providerId="ADAL" clId="{18312C9D-BD89-B046-88F2-2D8F66D908BA}" dt="2022-06-19T08:03:21.610" v="1371" actId="1036"/>
          <ac:cxnSpMkLst>
            <pc:docMk/>
            <pc:sldMk cId="2473737814" sldId="587"/>
            <ac:cxnSpMk id="22" creationId="{23D2649C-CEBE-E721-422C-DE0F918F6BF0}"/>
          </ac:cxnSpMkLst>
        </pc:cxnChg>
        <pc:cxnChg chg="add mod">
          <ac:chgData name="Brattinga, Marco" userId="684b934c-3618-4017-a8f8-4c599975d655" providerId="ADAL" clId="{18312C9D-BD89-B046-88F2-2D8F66D908BA}" dt="2022-06-19T08:03:21.610" v="1371" actId="1036"/>
          <ac:cxnSpMkLst>
            <pc:docMk/>
            <pc:sldMk cId="2473737814" sldId="587"/>
            <ac:cxnSpMk id="23" creationId="{87077519-1E1A-2500-2E18-08A86C13DEA9}"/>
          </ac:cxnSpMkLst>
        </pc:cxnChg>
        <pc:cxnChg chg="add mod">
          <ac:chgData name="Brattinga, Marco" userId="684b934c-3618-4017-a8f8-4c599975d655" providerId="ADAL" clId="{18312C9D-BD89-B046-88F2-2D8F66D908BA}" dt="2022-06-19T08:03:21.610" v="1371" actId="1036"/>
          <ac:cxnSpMkLst>
            <pc:docMk/>
            <pc:sldMk cId="2473737814" sldId="587"/>
            <ac:cxnSpMk id="25" creationId="{2ADCAB29-99C0-8FBC-D4BA-2208D0F2FEF2}"/>
          </ac:cxnSpMkLst>
        </pc:cxnChg>
      </pc:sldChg>
      <pc:sldChg chg="addSp delSp modSp mod delAnim modAnim">
        <pc:chgData name="Brattinga, Marco" userId="684b934c-3618-4017-a8f8-4c599975d655" providerId="ADAL" clId="{18312C9D-BD89-B046-88F2-2D8F66D908BA}" dt="2022-06-19T13:15:28.591" v="4007"/>
        <pc:sldMkLst>
          <pc:docMk/>
          <pc:sldMk cId="500104648" sldId="592"/>
        </pc:sldMkLst>
        <pc:spChg chg="add mod">
          <ac:chgData name="Brattinga, Marco" userId="684b934c-3618-4017-a8f8-4c599975d655" providerId="ADAL" clId="{18312C9D-BD89-B046-88F2-2D8F66D908BA}" dt="2022-06-17T15:10:24.265" v="1256" actId="1035"/>
          <ac:spMkLst>
            <pc:docMk/>
            <pc:sldMk cId="500104648" sldId="592"/>
            <ac:spMk id="2" creationId="{BEE34049-25CD-77C6-6D0A-BE0A1DEFADF4}"/>
          </ac:spMkLst>
        </pc:spChg>
        <pc:spChg chg="add mod">
          <ac:chgData name="Brattinga, Marco" userId="684b934c-3618-4017-a8f8-4c599975d655" providerId="ADAL" clId="{18312C9D-BD89-B046-88F2-2D8F66D908BA}" dt="2022-06-19T13:14:42.172" v="4002" actId="688"/>
          <ac:spMkLst>
            <pc:docMk/>
            <pc:sldMk cId="500104648" sldId="592"/>
            <ac:spMk id="5" creationId="{100FF527-EC7B-2BC3-2C84-D59710B9C30E}"/>
          </ac:spMkLst>
        </pc:spChg>
        <pc:spChg chg="mod">
          <ac:chgData name="Brattinga, Marco" userId="684b934c-3618-4017-a8f8-4c599975d655" providerId="ADAL" clId="{18312C9D-BD89-B046-88F2-2D8F66D908BA}" dt="2022-06-17T15:13:07.333" v="1274" actId="207"/>
          <ac:spMkLst>
            <pc:docMk/>
            <pc:sldMk cId="500104648" sldId="592"/>
            <ac:spMk id="20" creationId="{153E9326-BF1A-9108-B6B2-FF1BA04951C0}"/>
          </ac:spMkLst>
        </pc:spChg>
        <pc:spChg chg="mod">
          <ac:chgData name="Brattinga, Marco" userId="684b934c-3618-4017-a8f8-4c599975d655" providerId="ADAL" clId="{18312C9D-BD89-B046-88F2-2D8F66D908BA}" dt="2022-06-17T15:13:07.333" v="1274" actId="207"/>
          <ac:spMkLst>
            <pc:docMk/>
            <pc:sldMk cId="500104648" sldId="592"/>
            <ac:spMk id="22" creationId="{92CF8AF5-181A-1D18-69CD-B008388C4F1D}"/>
          </ac:spMkLst>
        </pc:spChg>
        <pc:spChg chg="add mod">
          <ac:chgData name="Brattinga, Marco" userId="684b934c-3618-4017-a8f8-4c599975d655" providerId="ADAL" clId="{18312C9D-BD89-B046-88F2-2D8F66D908BA}" dt="2022-06-17T15:10:24.265" v="1256" actId="1035"/>
          <ac:spMkLst>
            <pc:docMk/>
            <pc:sldMk cId="500104648" sldId="592"/>
            <ac:spMk id="23" creationId="{79B1788C-1024-86C3-A2AB-48E79234C0DA}"/>
          </ac:spMkLst>
        </pc:spChg>
        <pc:spChg chg="mod">
          <ac:chgData name="Brattinga, Marco" userId="684b934c-3618-4017-a8f8-4c599975d655" providerId="ADAL" clId="{18312C9D-BD89-B046-88F2-2D8F66D908BA}" dt="2022-06-17T09:34:18.196" v="251" actId="20577"/>
          <ac:spMkLst>
            <pc:docMk/>
            <pc:sldMk cId="500104648" sldId="592"/>
            <ac:spMk id="24" creationId="{B412EA5F-4F37-25D5-BD0A-8C775B27CDDA}"/>
          </ac:spMkLst>
        </pc:spChg>
        <pc:spChg chg="add mod">
          <ac:chgData name="Brattinga, Marco" userId="684b934c-3618-4017-a8f8-4c599975d655" providerId="ADAL" clId="{18312C9D-BD89-B046-88F2-2D8F66D908BA}" dt="2022-06-17T15:11:50.657" v="1268" actId="20577"/>
          <ac:spMkLst>
            <pc:docMk/>
            <pc:sldMk cId="500104648" sldId="592"/>
            <ac:spMk id="31" creationId="{22819713-1F77-4076-1E63-DD64A7FB6954}"/>
          </ac:spMkLst>
        </pc:spChg>
        <pc:spChg chg="mod">
          <ac:chgData name="Brattinga, Marco" userId="684b934c-3618-4017-a8f8-4c599975d655" providerId="ADAL" clId="{18312C9D-BD89-B046-88F2-2D8F66D908BA}" dt="2022-06-17T15:10:10.703" v="1244" actId="1036"/>
          <ac:spMkLst>
            <pc:docMk/>
            <pc:sldMk cId="500104648" sldId="592"/>
            <ac:spMk id="32" creationId="{42F8F66B-1DBB-F2C7-6EEB-09D87D4321EE}"/>
          </ac:spMkLst>
        </pc:spChg>
        <pc:spChg chg="mod">
          <ac:chgData name="Brattinga, Marco" userId="684b934c-3618-4017-a8f8-4c599975d655" providerId="ADAL" clId="{18312C9D-BD89-B046-88F2-2D8F66D908BA}" dt="2022-06-17T15:12:25.009" v="1270" actId="14100"/>
          <ac:spMkLst>
            <pc:docMk/>
            <pc:sldMk cId="500104648" sldId="592"/>
            <ac:spMk id="33" creationId="{06C2235B-C5C4-A908-F175-30978401F498}"/>
          </ac:spMkLst>
        </pc:spChg>
        <pc:spChg chg="mod">
          <ac:chgData name="Brattinga, Marco" userId="684b934c-3618-4017-a8f8-4c599975d655" providerId="ADAL" clId="{18312C9D-BD89-B046-88F2-2D8F66D908BA}" dt="2022-06-17T15:12:31.887" v="1272" actId="14100"/>
          <ac:spMkLst>
            <pc:docMk/>
            <pc:sldMk cId="500104648" sldId="592"/>
            <ac:spMk id="34" creationId="{360A335F-D8CE-A3E0-DCE8-5468B5735133}"/>
          </ac:spMkLst>
        </pc:spChg>
        <pc:spChg chg="mod">
          <ac:chgData name="Brattinga, Marco" userId="684b934c-3618-4017-a8f8-4c599975d655" providerId="ADAL" clId="{18312C9D-BD89-B046-88F2-2D8F66D908BA}" dt="2022-06-17T15:10:10.703" v="1244" actId="1036"/>
          <ac:spMkLst>
            <pc:docMk/>
            <pc:sldMk cId="500104648" sldId="592"/>
            <ac:spMk id="40" creationId="{3E06F889-DD7A-C67E-9EEF-9F29B4C6047F}"/>
          </ac:spMkLst>
        </pc:spChg>
        <pc:spChg chg="add mod">
          <ac:chgData name="Brattinga, Marco" userId="684b934c-3618-4017-a8f8-4c599975d655" providerId="ADAL" clId="{18312C9D-BD89-B046-88F2-2D8F66D908BA}" dt="2022-06-19T13:14:11.555" v="3993" actId="1076"/>
          <ac:spMkLst>
            <pc:docMk/>
            <pc:sldMk cId="500104648" sldId="592"/>
            <ac:spMk id="41" creationId="{E1644F4E-EF13-C91D-10E6-9793978802E7}"/>
          </ac:spMkLst>
        </pc:spChg>
        <pc:spChg chg="add mod">
          <ac:chgData name="Brattinga, Marco" userId="684b934c-3618-4017-a8f8-4c599975d655" providerId="ADAL" clId="{18312C9D-BD89-B046-88F2-2D8F66D908BA}" dt="2022-06-19T13:14:51.505" v="4004" actId="1035"/>
          <ac:spMkLst>
            <pc:docMk/>
            <pc:sldMk cId="500104648" sldId="592"/>
            <ac:spMk id="42" creationId="{7D2B6B9F-AAC0-C2FC-98F2-019F90776636}"/>
          </ac:spMkLst>
        </pc:spChg>
        <pc:grpChg chg="add">
          <ac:chgData name="Brattinga, Marco" userId="684b934c-3618-4017-a8f8-4c599975d655" providerId="ADAL" clId="{18312C9D-BD89-B046-88F2-2D8F66D908BA}" dt="2022-06-19T13:15:25.274" v="4006" actId="164"/>
          <ac:grpSpMkLst>
            <pc:docMk/>
            <pc:sldMk cId="500104648" sldId="592"/>
            <ac:grpSpMk id="7" creationId="{1AD2E8B5-2DF3-1149-0BDB-20A822F4259B}"/>
          </ac:grpSpMkLst>
        </pc:grpChg>
        <pc:picChg chg="add mod">
          <ac:chgData name="Brattinga, Marco" userId="684b934c-3618-4017-a8f8-4c599975d655" providerId="ADAL" clId="{18312C9D-BD89-B046-88F2-2D8F66D908BA}" dt="2022-06-17T15:16:40.399" v="1287" actId="1076"/>
          <ac:picMkLst>
            <pc:docMk/>
            <pc:sldMk cId="500104648" sldId="592"/>
            <ac:picMk id="4" creationId="{04636D69-E5D8-9154-8FB5-C4E948AABFFF}"/>
          </ac:picMkLst>
        </pc:picChg>
        <pc:picChg chg="del">
          <ac:chgData name="Brattinga, Marco" userId="684b934c-3618-4017-a8f8-4c599975d655" providerId="ADAL" clId="{18312C9D-BD89-B046-88F2-2D8F66D908BA}" dt="2022-06-17T15:16:04.187" v="1275" actId="478"/>
          <ac:picMkLst>
            <pc:docMk/>
            <pc:sldMk cId="500104648" sldId="592"/>
            <ac:picMk id="43" creationId="{36962A3F-E15E-72CE-2F55-E941DCC2BD90}"/>
          </ac:picMkLst>
        </pc:picChg>
        <pc:picChg chg="add mod">
          <ac:chgData name="Brattinga, Marco" userId="684b934c-3618-4017-a8f8-4c599975d655" providerId="ADAL" clId="{18312C9D-BD89-B046-88F2-2D8F66D908BA}" dt="2022-06-17T15:11:42.098" v="1259" actId="1076"/>
          <ac:picMkLst>
            <pc:docMk/>
            <pc:sldMk cId="500104648" sldId="592"/>
            <ac:picMk id="8194" creationId="{93544D8F-285B-975C-338D-340E27ED37B9}"/>
          </ac:picMkLst>
        </pc:picChg>
      </pc:sldChg>
      <pc:sldChg chg="addSp delSp modSp add del mod">
        <pc:chgData name="Brattinga, Marco" userId="684b934c-3618-4017-a8f8-4c599975d655" providerId="ADAL" clId="{18312C9D-BD89-B046-88F2-2D8F66D908BA}" dt="2022-06-17T15:08:49.572" v="1231" actId="2696"/>
        <pc:sldMkLst>
          <pc:docMk/>
          <pc:sldMk cId="2210618446" sldId="593"/>
        </pc:sldMkLst>
        <pc:spChg chg="add mod">
          <ac:chgData name="Brattinga, Marco" userId="684b934c-3618-4017-a8f8-4c599975d655" providerId="ADAL" clId="{18312C9D-BD89-B046-88F2-2D8F66D908BA}" dt="2022-06-17T14:49:00.553" v="1036" actId="207"/>
          <ac:spMkLst>
            <pc:docMk/>
            <pc:sldMk cId="2210618446" sldId="593"/>
            <ac:spMk id="6" creationId="{57F5CA6D-D627-F80A-30AC-900547E0B82A}"/>
          </ac:spMkLst>
        </pc:spChg>
        <pc:spChg chg="add del mod">
          <ac:chgData name="Brattinga, Marco" userId="684b934c-3618-4017-a8f8-4c599975d655" providerId="ADAL" clId="{18312C9D-BD89-B046-88F2-2D8F66D908BA}" dt="2022-06-17T14:43:30.406" v="650" actId="478"/>
          <ac:spMkLst>
            <pc:docMk/>
            <pc:sldMk cId="2210618446" sldId="593"/>
            <ac:spMk id="34" creationId="{6915897C-A5F5-0DDD-797A-00C7D048413E}"/>
          </ac:spMkLst>
        </pc:spChg>
        <pc:spChg chg="add mod">
          <ac:chgData name="Brattinga, Marco" userId="684b934c-3618-4017-a8f8-4c599975d655" providerId="ADAL" clId="{18312C9D-BD89-B046-88F2-2D8F66D908BA}" dt="2022-06-17T14:49:12.865" v="1038" actId="1076"/>
          <ac:spMkLst>
            <pc:docMk/>
            <pc:sldMk cId="2210618446" sldId="593"/>
            <ac:spMk id="37" creationId="{FA6B2C58-86D2-213F-073E-10DFFE053004}"/>
          </ac:spMkLst>
        </pc:spChg>
        <pc:spChg chg="add mod">
          <ac:chgData name="Brattinga, Marco" userId="684b934c-3618-4017-a8f8-4c599975d655" providerId="ADAL" clId="{18312C9D-BD89-B046-88F2-2D8F66D908BA}" dt="2022-06-17T14:49:06.265" v="1037" actId="207"/>
          <ac:spMkLst>
            <pc:docMk/>
            <pc:sldMk cId="2210618446" sldId="593"/>
            <ac:spMk id="38" creationId="{BAFD83CE-7D04-0B90-28EF-BA36F3EA70A0}"/>
          </ac:spMkLst>
        </pc:spChg>
        <pc:spChg chg="add mod">
          <ac:chgData name="Brattinga, Marco" userId="684b934c-3618-4017-a8f8-4c599975d655" providerId="ADAL" clId="{18312C9D-BD89-B046-88F2-2D8F66D908BA}" dt="2022-06-17T14:49:06.265" v="1037" actId="207"/>
          <ac:spMkLst>
            <pc:docMk/>
            <pc:sldMk cId="2210618446" sldId="593"/>
            <ac:spMk id="39" creationId="{AEFC7925-2C8F-A013-29AA-B28C8E3639DA}"/>
          </ac:spMkLst>
        </pc:spChg>
      </pc:sldChg>
      <pc:sldChg chg="modSp mod">
        <pc:chgData name="Brattinga, Marco" userId="684b934c-3618-4017-a8f8-4c599975d655" providerId="ADAL" clId="{18312C9D-BD89-B046-88F2-2D8F66D908BA}" dt="2022-06-19T09:27:14.184" v="2597" actId="1037"/>
        <pc:sldMkLst>
          <pc:docMk/>
          <pc:sldMk cId="1451397324" sldId="600"/>
        </pc:sldMkLst>
        <pc:spChg chg="mod">
          <ac:chgData name="Brattinga, Marco" userId="684b934c-3618-4017-a8f8-4c599975d655" providerId="ADAL" clId="{18312C9D-BD89-B046-88F2-2D8F66D908BA}" dt="2022-06-19T09:27:14.184" v="2597" actId="1037"/>
          <ac:spMkLst>
            <pc:docMk/>
            <pc:sldMk cId="1451397324" sldId="600"/>
            <ac:spMk id="17" creationId="{0DA18555-8D38-7F82-449E-6885D667C812}"/>
          </ac:spMkLst>
        </pc:spChg>
      </pc:sldChg>
      <pc:sldChg chg="addSp modSp">
        <pc:chgData name="Brattinga, Marco" userId="684b934c-3618-4017-a8f8-4c599975d655" providerId="ADAL" clId="{18312C9D-BD89-B046-88F2-2D8F66D908BA}" dt="2022-06-19T09:05:55.359" v="2399" actId="1076"/>
        <pc:sldMkLst>
          <pc:docMk/>
          <pc:sldMk cId="1511429703" sldId="603"/>
        </pc:sldMkLst>
        <pc:picChg chg="add mod">
          <ac:chgData name="Brattinga, Marco" userId="684b934c-3618-4017-a8f8-4c599975d655" providerId="ADAL" clId="{18312C9D-BD89-B046-88F2-2D8F66D908BA}" dt="2022-06-19T09:05:42.934" v="2395" actId="14100"/>
          <ac:picMkLst>
            <pc:docMk/>
            <pc:sldMk cId="1511429703" sldId="603"/>
            <ac:picMk id="11266" creationId="{D8EDD0D0-9863-0729-8083-FB461A167407}"/>
          </ac:picMkLst>
        </pc:picChg>
        <pc:picChg chg="add mod">
          <ac:chgData name="Brattinga, Marco" userId="684b934c-3618-4017-a8f8-4c599975d655" providerId="ADAL" clId="{18312C9D-BD89-B046-88F2-2D8F66D908BA}" dt="2022-06-19T09:05:55.359" v="2399" actId="1076"/>
          <ac:picMkLst>
            <pc:docMk/>
            <pc:sldMk cId="1511429703" sldId="603"/>
            <ac:picMk id="11268" creationId="{A93ABB95-5B1A-A9E0-F4C1-48B5966A203B}"/>
          </ac:picMkLst>
        </pc:picChg>
      </pc:sldChg>
      <pc:sldChg chg="delSp modSp add del mod modTransition">
        <pc:chgData name="Brattinga, Marco" userId="684b934c-3618-4017-a8f8-4c599975d655" providerId="ADAL" clId="{18312C9D-BD89-B046-88F2-2D8F66D908BA}" dt="2022-06-17T15:08:50.516" v="1232" actId="2696"/>
        <pc:sldMkLst>
          <pc:docMk/>
          <pc:sldMk cId="1346303111" sldId="605"/>
        </pc:sldMkLst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2" creationId="{81B3AA54-6108-346B-4C26-CBB7302D6182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6" creationId="{57F5CA6D-D627-F80A-30AC-900547E0B82A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12" creationId="{00000000-0000-0000-0000-000000000000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17" creationId="{00000000-0000-0000-0000-000000000000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18" creationId="{00000000-0000-0000-0000-000000000000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21" creationId="{BADE97E4-7827-CD9C-9B54-FE26DE38B301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26" creationId="{0CC7F289-4606-D004-A536-CDFF551789BF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29" creationId="{0061D8CD-9799-3151-C24A-716E0AA008B2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30" creationId="{3CCDE203-E784-725B-DE9B-E03703DA96B2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31" creationId="{E8F5960C-7670-FACD-C095-3A16FD64040D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32" creationId="{82CD3E80-5C72-C557-093E-03ABEF6F8015}"/>
          </ac:spMkLst>
        </pc:spChg>
        <pc:spChg chg="mod">
          <ac:chgData name="Brattinga, Marco" userId="684b934c-3618-4017-a8f8-4c599975d655" providerId="ADAL" clId="{18312C9D-BD89-B046-88F2-2D8F66D908BA}" dt="2022-06-17T14:52:01.974" v="1070" actId="1037"/>
          <ac:spMkLst>
            <pc:docMk/>
            <pc:sldMk cId="1346303111" sldId="605"/>
            <ac:spMk id="37" creationId="{FA6B2C58-86D2-213F-073E-10DFFE053004}"/>
          </ac:spMkLst>
        </pc:spChg>
        <pc:spChg chg="mod">
          <ac:chgData name="Brattinga, Marco" userId="684b934c-3618-4017-a8f8-4c599975d655" providerId="ADAL" clId="{18312C9D-BD89-B046-88F2-2D8F66D908BA}" dt="2022-06-17T14:51:32.461" v="1065" actId="1038"/>
          <ac:spMkLst>
            <pc:docMk/>
            <pc:sldMk cId="1346303111" sldId="605"/>
            <ac:spMk id="38" creationId="{BAFD83CE-7D04-0B90-28EF-BA36F3EA70A0}"/>
          </ac:spMkLst>
        </pc:spChg>
        <pc:spChg chg="mod">
          <ac:chgData name="Brattinga, Marco" userId="684b934c-3618-4017-a8f8-4c599975d655" providerId="ADAL" clId="{18312C9D-BD89-B046-88F2-2D8F66D908BA}" dt="2022-06-17T14:52:01.974" v="1070" actId="1037"/>
          <ac:spMkLst>
            <pc:docMk/>
            <pc:sldMk cId="1346303111" sldId="605"/>
            <ac:spMk id="39" creationId="{AEFC7925-2C8F-A013-29AA-B28C8E3639DA}"/>
          </ac:spMkLst>
        </pc:spChg>
        <pc:grpChg chg="mod">
          <ac:chgData name="Brattinga, Marco" userId="684b934c-3618-4017-a8f8-4c599975d655" providerId="ADAL" clId="{18312C9D-BD89-B046-88F2-2D8F66D908BA}" dt="2022-06-17T14:51:32.461" v="1065" actId="1038"/>
          <ac:grpSpMkLst>
            <pc:docMk/>
            <pc:sldMk cId="1346303111" sldId="605"/>
            <ac:grpSpMk id="5" creationId="{00000000-0000-0000-0000-000000000000}"/>
          </ac:grpSpMkLst>
        </pc:grpChg>
        <pc:grpChg chg="mod">
          <ac:chgData name="Brattinga, Marco" userId="684b934c-3618-4017-a8f8-4c599975d655" providerId="ADAL" clId="{18312C9D-BD89-B046-88F2-2D8F66D908BA}" dt="2022-06-17T14:51:32.461" v="1065" actId="1038"/>
          <ac:grpSpMkLst>
            <pc:docMk/>
            <pc:sldMk cId="1346303111" sldId="605"/>
            <ac:grpSpMk id="11" creationId="{00000000-0000-0000-0000-000000000000}"/>
          </ac:grpSpMkLst>
        </pc:grpChg>
        <pc:grpChg chg="mod">
          <ac:chgData name="Brattinga, Marco" userId="684b934c-3618-4017-a8f8-4c599975d655" providerId="ADAL" clId="{18312C9D-BD89-B046-88F2-2D8F66D908BA}" dt="2022-06-17T14:51:32.461" v="1065" actId="1038"/>
          <ac:grpSpMkLst>
            <pc:docMk/>
            <pc:sldMk cId="1346303111" sldId="605"/>
            <ac:grpSpMk id="19" creationId="{88B50786-1265-946B-618B-30E6A0DD9FF0}"/>
          </ac:grpSpMkLst>
        </pc:grpChg>
        <pc:grpChg chg="mod">
          <ac:chgData name="Brattinga, Marco" userId="684b934c-3618-4017-a8f8-4c599975d655" providerId="ADAL" clId="{18312C9D-BD89-B046-88F2-2D8F66D908BA}" dt="2022-06-17T14:51:32.461" v="1065" actId="1038"/>
          <ac:grpSpMkLst>
            <pc:docMk/>
            <pc:sldMk cId="1346303111" sldId="605"/>
            <ac:grpSpMk id="36" creationId="{02B2FE29-DFFE-0F3F-1E90-C7435B413CF2}"/>
          </ac:grpSpMkLst>
        </pc:grpChg>
        <pc:picChg chg="del">
          <ac:chgData name="Brattinga, Marco" userId="684b934c-3618-4017-a8f8-4c599975d655" providerId="ADAL" clId="{18312C9D-BD89-B046-88F2-2D8F66D908BA}" dt="2022-06-17T14:50:55.857" v="1047" actId="478"/>
          <ac:picMkLst>
            <pc:docMk/>
            <pc:sldMk cId="1346303111" sldId="605"/>
            <ac:picMk id="25" creationId="{B0FAA0B2-C3F4-F98A-8432-05B289C56932}"/>
          </ac:picMkLst>
        </pc:picChg>
        <pc:cxnChg chg="mod">
          <ac:chgData name="Brattinga, Marco" userId="684b934c-3618-4017-a8f8-4c599975d655" providerId="ADAL" clId="{18312C9D-BD89-B046-88F2-2D8F66D908BA}" dt="2022-06-17T14:51:32.461" v="1065" actId="1038"/>
          <ac:cxnSpMkLst>
            <pc:docMk/>
            <pc:sldMk cId="1346303111" sldId="605"/>
            <ac:cxnSpMk id="14" creationId="{00000000-0000-0000-0000-000000000000}"/>
          </ac:cxnSpMkLst>
        </pc:cxnChg>
        <pc:cxnChg chg="mod">
          <ac:chgData name="Brattinga, Marco" userId="684b934c-3618-4017-a8f8-4c599975d655" providerId="ADAL" clId="{18312C9D-BD89-B046-88F2-2D8F66D908BA}" dt="2022-06-17T14:51:32.461" v="1065" actId="1038"/>
          <ac:cxnSpMkLst>
            <pc:docMk/>
            <pc:sldMk cId="1346303111" sldId="605"/>
            <ac:cxnSpMk id="16" creationId="{00000000-0000-0000-0000-000000000000}"/>
          </ac:cxnSpMkLst>
        </pc:cxnChg>
      </pc:sldChg>
      <pc:sldChg chg="addSp delSp add del mod modAnim">
        <pc:chgData name="Brattinga, Marco" userId="684b934c-3618-4017-a8f8-4c599975d655" providerId="ADAL" clId="{18312C9D-BD89-B046-88F2-2D8F66D908BA}" dt="2022-06-17T14:53:14.114" v="1081"/>
        <pc:sldMkLst>
          <pc:docMk/>
          <pc:sldMk cId="925866681" sldId="606"/>
        </pc:sldMkLst>
        <pc:spChg chg="add del">
          <ac:chgData name="Brattinga, Marco" userId="684b934c-3618-4017-a8f8-4c599975d655" providerId="ADAL" clId="{18312C9D-BD89-B046-88F2-2D8F66D908BA}" dt="2022-06-17T14:53:11.511" v="1078" actId="478"/>
          <ac:spMkLst>
            <pc:docMk/>
            <pc:sldMk cId="925866681" sldId="606"/>
            <ac:spMk id="15" creationId="{608A7A25-4330-9A8E-4871-72EE3E767F48}"/>
          </ac:spMkLst>
        </pc:spChg>
        <pc:spChg chg="add del">
          <ac:chgData name="Brattinga, Marco" userId="684b934c-3618-4017-a8f8-4c599975d655" providerId="ADAL" clId="{18312C9D-BD89-B046-88F2-2D8F66D908BA}" dt="2022-06-17T14:53:13.369" v="1080" actId="478"/>
          <ac:spMkLst>
            <pc:docMk/>
            <pc:sldMk cId="925866681" sldId="606"/>
            <ac:spMk id="18" creationId="{00000000-0000-0000-0000-000000000000}"/>
          </ac:spMkLst>
        </pc:spChg>
        <pc:spChg chg="add del">
          <ac:chgData name="Brattinga, Marco" userId="684b934c-3618-4017-a8f8-4c599975d655" providerId="ADAL" clId="{18312C9D-BD89-B046-88F2-2D8F66D908BA}" dt="2022-06-17T14:53:11.511" v="1078" actId="478"/>
          <ac:spMkLst>
            <pc:docMk/>
            <pc:sldMk cId="925866681" sldId="606"/>
            <ac:spMk id="23" creationId="{51ABF166-9F68-3F52-92A2-7265A5BDA135}"/>
          </ac:spMkLst>
        </pc:spChg>
        <pc:picChg chg="add del">
          <ac:chgData name="Brattinga, Marco" userId="684b934c-3618-4017-a8f8-4c599975d655" providerId="ADAL" clId="{18312C9D-BD89-B046-88F2-2D8F66D908BA}" dt="2022-06-17T14:53:13.369" v="1080" actId="478"/>
          <ac:picMkLst>
            <pc:docMk/>
            <pc:sldMk cId="925866681" sldId="606"/>
            <ac:picMk id="1030" creationId="{F5504C79-398E-13A2-E4A2-A2FE1CF4DED9}"/>
          </ac:picMkLst>
        </pc:picChg>
        <pc:picChg chg="add del">
          <ac:chgData name="Brattinga, Marco" userId="684b934c-3618-4017-a8f8-4c599975d655" providerId="ADAL" clId="{18312C9D-BD89-B046-88F2-2D8F66D908BA}" dt="2022-06-17T14:53:13.369" v="1080" actId="478"/>
          <ac:picMkLst>
            <pc:docMk/>
            <pc:sldMk cId="925866681" sldId="606"/>
            <ac:picMk id="1032" creationId="{17786D0A-E18C-2B47-B7B9-710909932499}"/>
          </ac:picMkLst>
        </pc:picChg>
        <pc:picChg chg="add del">
          <ac:chgData name="Brattinga, Marco" userId="684b934c-3618-4017-a8f8-4c599975d655" providerId="ADAL" clId="{18312C9D-BD89-B046-88F2-2D8F66D908BA}" dt="2022-06-17T14:53:12.718" v="1079" actId="478"/>
          <ac:picMkLst>
            <pc:docMk/>
            <pc:sldMk cId="925866681" sldId="606"/>
            <ac:picMk id="1034" creationId="{DF41AD51-E0D7-2111-CE78-AC0B86E53658}"/>
          </ac:picMkLst>
        </pc:picChg>
        <pc:picChg chg="add del">
          <ac:chgData name="Brattinga, Marco" userId="684b934c-3618-4017-a8f8-4c599975d655" providerId="ADAL" clId="{18312C9D-BD89-B046-88F2-2D8F66D908BA}" dt="2022-06-17T14:53:13.369" v="1080" actId="478"/>
          <ac:picMkLst>
            <pc:docMk/>
            <pc:sldMk cId="925866681" sldId="606"/>
            <ac:picMk id="1036" creationId="{CEA70636-59E1-B6CF-AFBB-9C31A5DAF41E}"/>
          </ac:picMkLst>
        </pc:picChg>
        <pc:picChg chg="add del">
          <ac:chgData name="Brattinga, Marco" userId="684b934c-3618-4017-a8f8-4c599975d655" providerId="ADAL" clId="{18312C9D-BD89-B046-88F2-2D8F66D908BA}" dt="2022-06-17T14:53:13.369" v="1080" actId="478"/>
          <ac:picMkLst>
            <pc:docMk/>
            <pc:sldMk cId="925866681" sldId="606"/>
            <ac:picMk id="1038" creationId="{7BAC30FF-97E3-828D-A57B-5AFC3FFA096E}"/>
          </ac:picMkLst>
        </pc:picChg>
        <pc:picChg chg="add del">
          <ac:chgData name="Brattinga, Marco" userId="684b934c-3618-4017-a8f8-4c599975d655" providerId="ADAL" clId="{18312C9D-BD89-B046-88F2-2D8F66D908BA}" dt="2022-06-17T14:53:12.718" v="1079" actId="478"/>
          <ac:picMkLst>
            <pc:docMk/>
            <pc:sldMk cId="925866681" sldId="606"/>
            <ac:picMk id="1040" creationId="{A0BD6792-2636-9829-C823-B7D039AA4E56}"/>
          </ac:picMkLst>
        </pc:picChg>
        <pc:picChg chg="add del">
          <ac:chgData name="Brattinga, Marco" userId="684b934c-3618-4017-a8f8-4c599975d655" providerId="ADAL" clId="{18312C9D-BD89-B046-88F2-2D8F66D908BA}" dt="2022-06-17T14:53:12.718" v="1079" actId="478"/>
          <ac:picMkLst>
            <pc:docMk/>
            <pc:sldMk cId="925866681" sldId="606"/>
            <ac:picMk id="1042" creationId="{4B47B750-B61E-9EC3-87F7-82AD609EE664}"/>
          </ac:picMkLst>
        </pc:picChg>
      </pc:sldChg>
      <pc:sldChg chg="add del">
        <pc:chgData name="Brattinga, Marco" userId="684b934c-3618-4017-a8f8-4c599975d655" providerId="ADAL" clId="{18312C9D-BD89-B046-88F2-2D8F66D908BA}" dt="2022-06-17T14:53:29.274" v="1086" actId="2696"/>
        <pc:sldMkLst>
          <pc:docMk/>
          <pc:sldMk cId="2773774138" sldId="606"/>
        </pc:sldMkLst>
      </pc:sldChg>
      <pc:sldChg chg="addSp delSp modSp add del mod modTransition delAnim modAnim">
        <pc:chgData name="Brattinga, Marco" userId="684b934c-3618-4017-a8f8-4c599975d655" providerId="ADAL" clId="{18312C9D-BD89-B046-88F2-2D8F66D908BA}" dt="2022-06-17T14:57:05.542" v="1146" actId="2696"/>
        <pc:sldMkLst>
          <pc:docMk/>
          <pc:sldMk cId="2919400966" sldId="606"/>
        </pc:sldMkLst>
        <pc:spChg chg="mod">
          <ac:chgData name="Brattinga, Marco" userId="684b934c-3618-4017-a8f8-4c599975d655" providerId="ADAL" clId="{18312C9D-BD89-B046-88F2-2D8F66D908BA}" dt="2022-06-17T14:54:50.653" v="1093" actId="1076"/>
          <ac:spMkLst>
            <pc:docMk/>
            <pc:sldMk cId="2919400966" sldId="606"/>
            <ac:spMk id="12" creationId="{00000000-0000-0000-0000-000000000000}"/>
          </ac:spMkLst>
        </pc:spChg>
        <pc:spChg chg="del">
          <ac:chgData name="Brattinga, Marco" userId="684b934c-3618-4017-a8f8-4c599975d655" providerId="ADAL" clId="{18312C9D-BD89-B046-88F2-2D8F66D908BA}" dt="2022-06-17T14:53:55.842" v="1089" actId="478"/>
          <ac:spMkLst>
            <pc:docMk/>
            <pc:sldMk cId="2919400966" sldId="606"/>
            <ac:spMk id="15" creationId="{608A7A25-4330-9A8E-4871-72EE3E767F48}"/>
          </ac:spMkLst>
        </pc:spChg>
        <pc:spChg chg="mod">
          <ac:chgData name="Brattinga, Marco" userId="684b934c-3618-4017-a8f8-4c599975d655" providerId="ADAL" clId="{18312C9D-BD89-B046-88F2-2D8F66D908BA}" dt="2022-06-17T14:54:50.653" v="1093" actId="1076"/>
          <ac:spMkLst>
            <pc:docMk/>
            <pc:sldMk cId="2919400966" sldId="606"/>
            <ac:spMk id="17" creationId="{00000000-0000-0000-0000-000000000000}"/>
          </ac:spMkLst>
        </pc:spChg>
        <pc:spChg chg="del">
          <ac:chgData name="Brattinga, Marco" userId="684b934c-3618-4017-a8f8-4c599975d655" providerId="ADAL" clId="{18312C9D-BD89-B046-88F2-2D8F66D908BA}" dt="2022-06-17T14:54:16.079" v="1092" actId="478"/>
          <ac:spMkLst>
            <pc:docMk/>
            <pc:sldMk cId="2919400966" sldId="606"/>
            <ac:spMk id="18" creationId="{00000000-0000-0000-0000-000000000000}"/>
          </ac:spMkLst>
        </pc:spChg>
        <pc:spChg chg="del">
          <ac:chgData name="Brattinga, Marco" userId="684b934c-3618-4017-a8f8-4c599975d655" providerId="ADAL" clId="{18312C9D-BD89-B046-88F2-2D8F66D908BA}" dt="2022-06-17T14:53:55.842" v="1089" actId="478"/>
          <ac:spMkLst>
            <pc:docMk/>
            <pc:sldMk cId="2919400966" sldId="606"/>
            <ac:spMk id="23" creationId="{51ABF166-9F68-3F52-92A2-7265A5BDA135}"/>
          </ac:spMkLst>
        </pc:spChg>
        <pc:spChg chg="mod">
          <ac:chgData name="Brattinga, Marco" userId="684b934c-3618-4017-a8f8-4c599975d655" providerId="ADAL" clId="{18312C9D-BD89-B046-88F2-2D8F66D908BA}" dt="2022-06-17T14:54:08.985" v="1090"/>
          <ac:spMkLst>
            <pc:docMk/>
            <pc:sldMk cId="2919400966" sldId="606"/>
            <ac:spMk id="29" creationId="{ED88FDA2-0AB5-73F6-C7EE-A13D8F960BD4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1" creationId="{B02322BB-F361-E01C-738B-7EC47A6BB9D1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2" creationId="{1DD9191A-1268-68A0-1166-70CE3E25513A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3" creationId="{1DBA4104-FAC3-2C78-A5BB-168B261827A9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4" creationId="{C2E45656-0F3C-AA67-140B-7B49459D56D3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5" creationId="{AF13BBAE-6F36-6F71-F513-669CEB7439C8}"/>
          </ac:spMkLst>
        </pc:spChg>
        <pc:spChg chg="add del mod">
          <ac:chgData name="Brattinga, Marco" userId="684b934c-3618-4017-a8f8-4c599975d655" providerId="ADAL" clId="{18312C9D-BD89-B046-88F2-2D8F66D908BA}" dt="2022-06-17T14:55:18.478" v="1098" actId="478"/>
          <ac:spMkLst>
            <pc:docMk/>
            <pc:sldMk cId="2919400966" sldId="606"/>
            <ac:spMk id="36" creationId="{A67ED336-7E6A-CD7B-5B06-821F16874969}"/>
          </ac:spMkLst>
        </pc:spChg>
        <pc:spChg chg="mod">
          <ac:chgData name="Brattinga, Marco" userId="684b934c-3618-4017-a8f8-4c599975d655" providerId="ADAL" clId="{18312C9D-BD89-B046-88F2-2D8F66D908BA}" dt="2022-06-17T14:54:08.985" v="1090"/>
          <ac:spMkLst>
            <pc:docMk/>
            <pc:sldMk cId="2919400966" sldId="606"/>
            <ac:spMk id="38" creationId="{0594F16F-9B6E-9235-E68C-A8F2575A78E5}"/>
          </ac:spMkLst>
        </pc:spChg>
        <pc:spChg chg="mod">
          <ac:chgData name="Brattinga, Marco" userId="684b934c-3618-4017-a8f8-4c599975d655" providerId="ADAL" clId="{18312C9D-BD89-B046-88F2-2D8F66D908BA}" dt="2022-06-17T14:54:08.985" v="1090"/>
          <ac:spMkLst>
            <pc:docMk/>
            <pc:sldMk cId="2919400966" sldId="606"/>
            <ac:spMk id="39" creationId="{B7FEAF1C-1A8F-3B99-0C84-75C1D8913B82}"/>
          </ac:spMkLst>
        </pc:spChg>
        <pc:spChg chg="add del mod">
          <ac:chgData name="Brattinga, Marco" userId="684b934c-3618-4017-a8f8-4c599975d655" providerId="ADAL" clId="{18312C9D-BD89-B046-88F2-2D8F66D908BA}" dt="2022-06-17T14:55:56.885" v="1104" actId="21"/>
          <ac:spMkLst>
            <pc:docMk/>
            <pc:sldMk cId="2919400966" sldId="606"/>
            <ac:spMk id="40" creationId="{87E58203-A84E-D14A-0C88-861CEA178E1D}"/>
          </ac:spMkLst>
        </pc:spChg>
        <pc:spChg chg="add del mod">
          <ac:chgData name="Brattinga, Marco" userId="684b934c-3618-4017-a8f8-4c599975d655" providerId="ADAL" clId="{18312C9D-BD89-B046-88F2-2D8F66D908BA}" dt="2022-06-17T14:55:56.885" v="1104" actId="21"/>
          <ac:spMkLst>
            <pc:docMk/>
            <pc:sldMk cId="2919400966" sldId="606"/>
            <ac:spMk id="41" creationId="{29504B70-3344-AAB9-D09D-517D03FCAE10}"/>
          </ac:spMkLst>
        </pc:spChg>
        <pc:spChg chg="add del mod">
          <ac:chgData name="Brattinga, Marco" userId="684b934c-3618-4017-a8f8-4c599975d655" providerId="ADAL" clId="{18312C9D-BD89-B046-88F2-2D8F66D908BA}" dt="2022-06-17T14:55:56.885" v="1104" actId="21"/>
          <ac:spMkLst>
            <pc:docMk/>
            <pc:sldMk cId="2919400966" sldId="606"/>
            <ac:spMk id="42" creationId="{2126E217-7E00-1FF6-A1AE-E70AC354BA4C}"/>
          </ac:spMkLst>
        </pc:spChg>
        <pc:spChg chg="add del mod">
          <ac:chgData name="Brattinga, Marco" userId="684b934c-3618-4017-a8f8-4c599975d655" providerId="ADAL" clId="{18312C9D-BD89-B046-88F2-2D8F66D908BA}" dt="2022-06-17T14:55:56.885" v="1104" actId="21"/>
          <ac:spMkLst>
            <pc:docMk/>
            <pc:sldMk cId="2919400966" sldId="606"/>
            <ac:spMk id="43" creationId="{12F3D092-9E8F-BAA9-5716-FA637D0807B9}"/>
          </ac:spMkLst>
        </pc:spChg>
        <pc:grpChg chg="mod">
          <ac:chgData name="Brattinga, Marco" userId="684b934c-3618-4017-a8f8-4c599975d655" providerId="ADAL" clId="{18312C9D-BD89-B046-88F2-2D8F66D908BA}" dt="2022-06-17T14:54:50.653" v="1093" actId="1076"/>
          <ac:grpSpMkLst>
            <pc:docMk/>
            <pc:sldMk cId="2919400966" sldId="606"/>
            <ac:grpSpMk id="5" creationId="{00000000-0000-0000-0000-000000000000}"/>
          </ac:grpSpMkLst>
        </pc:grpChg>
        <pc:grpChg chg="mod">
          <ac:chgData name="Brattinga, Marco" userId="684b934c-3618-4017-a8f8-4c599975d655" providerId="ADAL" clId="{18312C9D-BD89-B046-88F2-2D8F66D908BA}" dt="2022-06-17T14:54:50.653" v="1093" actId="1076"/>
          <ac:grpSpMkLst>
            <pc:docMk/>
            <pc:sldMk cId="2919400966" sldId="606"/>
            <ac:grpSpMk id="9" creationId="{1C1E6FD6-C0A3-E260-268A-01418E4B9790}"/>
          </ac:grpSpMkLst>
        </pc:grpChg>
        <pc:grpChg chg="mod">
          <ac:chgData name="Brattinga, Marco" userId="684b934c-3618-4017-a8f8-4c599975d655" providerId="ADAL" clId="{18312C9D-BD89-B046-88F2-2D8F66D908BA}" dt="2022-06-17T14:54:50.653" v="1093" actId="1076"/>
          <ac:grpSpMkLst>
            <pc:docMk/>
            <pc:sldMk cId="2919400966" sldId="606"/>
            <ac:grpSpMk id="11" creationId="{00000000-0000-0000-0000-000000000000}"/>
          </ac:grpSpMkLst>
        </pc:grpChg>
        <pc:grpChg chg="add del mod">
          <ac:chgData name="Brattinga, Marco" userId="684b934c-3618-4017-a8f8-4c599975d655" providerId="ADAL" clId="{18312C9D-BD89-B046-88F2-2D8F66D908BA}" dt="2022-06-17T14:55:18.478" v="1098" actId="478"/>
          <ac:grpSpMkLst>
            <pc:docMk/>
            <pc:sldMk cId="2919400966" sldId="606"/>
            <ac:grpSpMk id="28" creationId="{AD3B1C48-6437-2E95-E83B-D33212885A96}"/>
          </ac:grpSpMkLst>
        </pc:grpChg>
        <pc:grpChg chg="add del mod">
          <ac:chgData name="Brattinga, Marco" userId="684b934c-3618-4017-a8f8-4c599975d655" providerId="ADAL" clId="{18312C9D-BD89-B046-88F2-2D8F66D908BA}" dt="2022-06-17T14:55:18.478" v="1098" actId="478"/>
          <ac:grpSpMkLst>
            <pc:docMk/>
            <pc:sldMk cId="2919400966" sldId="606"/>
            <ac:grpSpMk id="37" creationId="{4D252FB4-7366-F06C-6ACF-0B4E56843B3F}"/>
          </ac:grpSpMkLst>
        </pc:grpChg>
        <pc:picChg chg="del">
          <ac:chgData name="Brattinga, Marco" userId="684b934c-3618-4017-a8f8-4c599975d655" providerId="ADAL" clId="{18312C9D-BD89-B046-88F2-2D8F66D908BA}" dt="2022-06-17T14:54:52.511" v="1094" actId="478"/>
          <ac:picMkLst>
            <pc:docMk/>
            <pc:sldMk cId="2919400966" sldId="606"/>
            <ac:picMk id="25" creationId="{B0FAA0B2-C3F4-F98A-8432-05B289C56932}"/>
          </ac:picMkLst>
        </pc:picChg>
        <pc:picChg chg="mod">
          <ac:chgData name="Brattinga, Marco" userId="684b934c-3618-4017-a8f8-4c599975d655" providerId="ADAL" clId="{18312C9D-BD89-B046-88F2-2D8F66D908BA}" dt="2022-06-17T14:54:08.985" v="1090"/>
          <ac:picMkLst>
            <pc:docMk/>
            <pc:sldMk cId="2919400966" sldId="606"/>
            <ac:picMk id="30" creationId="{D83FE08B-9271-3980-FF67-846466043FD6}"/>
          </ac:picMkLst>
        </pc:picChg>
        <pc:picChg chg="del">
          <ac:chgData name="Brattinga, Marco" userId="684b934c-3618-4017-a8f8-4c599975d655" providerId="ADAL" clId="{18312C9D-BD89-B046-88F2-2D8F66D908BA}" dt="2022-06-17T14:54:16.079" v="1092" actId="478"/>
          <ac:picMkLst>
            <pc:docMk/>
            <pc:sldMk cId="2919400966" sldId="606"/>
            <ac:picMk id="1030" creationId="{F5504C79-398E-13A2-E4A2-A2FE1CF4DED9}"/>
          </ac:picMkLst>
        </pc:picChg>
        <pc:picChg chg="del">
          <ac:chgData name="Brattinga, Marco" userId="684b934c-3618-4017-a8f8-4c599975d655" providerId="ADAL" clId="{18312C9D-BD89-B046-88F2-2D8F66D908BA}" dt="2022-06-17T14:54:16.079" v="1092" actId="478"/>
          <ac:picMkLst>
            <pc:docMk/>
            <pc:sldMk cId="2919400966" sldId="606"/>
            <ac:picMk id="1032" creationId="{17786D0A-E18C-2B47-B7B9-710909932499}"/>
          </ac:picMkLst>
        </pc:picChg>
        <pc:picChg chg="del">
          <ac:chgData name="Brattinga, Marco" userId="684b934c-3618-4017-a8f8-4c599975d655" providerId="ADAL" clId="{18312C9D-BD89-B046-88F2-2D8F66D908BA}" dt="2022-06-17T14:54:13.323" v="1091" actId="478"/>
          <ac:picMkLst>
            <pc:docMk/>
            <pc:sldMk cId="2919400966" sldId="606"/>
            <ac:picMk id="1034" creationId="{DF41AD51-E0D7-2111-CE78-AC0B86E53658}"/>
          </ac:picMkLst>
        </pc:picChg>
        <pc:picChg chg="del">
          <ac:chgData name="Brattinga, Marco" userId="684b934c-3618-4017-a8f8-4c599975d655" providerId="ADAL" clId="{18312C9D-BD89-B046-88F2-2D8F66D908BA}" dt="2022-06-17T14:54:16.079" v="1092" actId="478"/>
          <ac:picMkLst>
            <pc:docMk/>
            <pc:sldMk cId="2919400966" sldId="606"/>
            <ac:picMk id="1036" creationId="{CEA70636-59E1-B6CF-AFBB-9C31A5DAF41E}"/>
          </ac:picMkLst>
        </pc:picChg>
        <pc:picChg chg="del">
          <ac:chgData name="Brattinga, Marco" userId="684b934c-3618-4017-a8f8-4c599975d655" providerId="ADAL" clId="{18312C9D-BD89-B046-88F2-2D8F66D908BA}" dt="2022-06-17T14:54:16.079" v="1092" actId="478"/>
          <ac:picMkLst>
            <pc:docMk/>
            <pc:sldMk cId="2919400966" sldId="606"/>
            <ac:picMk id="1038" creationId="{7BAC30FF-97E3-828D-A57B-5AFC3FFA096E}"/>
          </ac:picMkLst>
        </pc:picChg>
        <pc:picChg chg="del">
          <ac:chgData name="Brattinga, Marco" userId="684b934c-3618-4017-a8f8-4c599975d655" providerId="ADAL" clId="{18312C9D-BD89-B046-88F2-2D8F66D908BA}" dt="2022-06-17T14:54:13.323" v="1091" actId="478"/>
          <ac:picMkLst>
            <pc:docMk/>
            <pc:sldMk cId="2919400966" sldId="606"/>
            <ac:picMk id="1040" creationId="{A0BD6792-2636-9829-C823-B7D039AA4E56}"/>
          </ac:picMkLst>
        </pc:picChg>
        <pc:picChg chg="del">
          <ac:chgData name="Brattinga, Marco" userId="684b934c-3618-4017-a8f8-4c599975d655" providerId="ADAL" clId="{18312C9D-BD89-B046-88F2-2D8F66D908BA}" dt="2022-06-17T14:54:13.323" v="1091" actId="478"/>
          <ac:picMkLst>
            <pc:docMk/>
            <pc:sldMk cId="2919400966" sldId="606"/>
            <ac:picMk id="1042" creationId="{4B47B750-B61E-9EC3-87F7-82AD609EE664}"/>
          </ac:picMkLst>
        </pc:picChg>
        <pc:cxnChg chg="mod">
          <ac:chgData name="Brattinga, Marco" userId="684b934c-3618-4017-a8f8-4c599975d655" providerId="ADAL" clId="{18312C9D-BD89-B046-88F2-2D8F66D908BA}" dt="2022-06-17T14:54:50.653" v="1093" actId="1076"/>
          <ac:cxnSpMkLst>
            <pc:docMk/>
            <pc:sldMk cId="2919400966" sldId="606"/>
            <ac:cxnSpMk id="14" creationId="{00000000-0000-0000-0000-000000000000}"/>
          </ac:cxnSpMkLst>
        </pc:cxnChg>
        <pc:cxnChg chg="mod">
          <ac:chgData name="Brattinga, Marco" userId="684b934c-3618-4017-a8f8-4c599975d655" providerId="ADAL" clId="{18312C9D-BD89-B046-88F2-2D8F66D908BA}" dt="2022-06-17T14:54:50.653" v="1093" actId="1076"/>
          <ac:cxnSpMkLst>
            <pc:docMk/>
            <pc:sldMk cId="2919400966" sldId="606"/>
            <ac:cxnSpMk id="16" creationId="{00000000-0000-0000-0000-000000000000}"/>
          </ac:cxnSpMkLst>
        </pc:cxnChg>
      </pc:sldChg>
      <pc:sldChg chg="addSp delSp modSp add mod modTransition delAnim modAnim">
        <pc:chgData name="Brattinga, Marco" userId="684b934c-3618-4017-a8f8-4c599975d655" providerId="ADAL" clId="{18312C9D-BD89-B046-88F2-2D8F66D908BA}" dt="2022-06-17T15:04:40.972" v="1223" actId="1076"/>
        <pc:sldMkLst>
          <pc:docMk/>
          <pc:sldMk cId="3773592499" sldId="607"/>
        </pc:sldMkLst>
        <pc:spChg chg="add mod">
          <ac:chgData name="Brattinga, Marco" userId="684b934c-3618-4017-a8f8-4c599975d655" providerId="ADAL" clId="{18312C9D-BD89-B046-88F2-2D8F66D908BA}" dt="2022-06-17T14:58:36.699" v="1157" actId="1076"/>
          <ac:spMkLst>
            <pc:docMk/>
            <pc:sldMk cId="3773592499" sldId="607"/>
            <ac:spMk id="2" creationId="{F89D9571-8B11-4EE5-DE37-1D03BE256729}"/>
          </ac:spMkLst>
        </pc:spChg>
        <pc:spChg chg="mod">
          <ac:chgData name="Brattinga, Marco" userId="684b934c-3618-4017-a8f8-4c599975d655" providerId="ADAL" clId="{18312C9D-BD89-B046-88F2-2D8F66D908BA}" dt="2022-06-17T14:56:54.389" v="1145" actId="1038"/>
          <ac:spMkLst>
            <pc:docMk/>
            <pc:sldMk cId="3773592499" sldId="607"/>
            <ac:spMk id="12" creationId="{00000000-0000-0000-0000-000000000000}"/>
          </ac:spMkLst>
        </pc:spChg>
        <pc:spChg chg="mod">
          <ac:chgData name="Brattinga, Marco" userId="684b934c-3618-4017-a8f8-4c599975d655" providerId="ADAL" clId="{18312C9D-BD89-B046-88F2-2D8F66D908BA}" dt="2022-06-17T14:56:54.389" v="1145" actId="1038"/>
          <ac:spMkLst>
            <pc:docMk/>
            <pc:sldMk cId="3773592499" sldId="607"/>
            <ac:spMk id="17" creationId="{00000000-0000-0000-0000-000000000000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1" creationId="{B02322BB-F361-E01C-738B-7EC47A6BB9D1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2" creationId="{1DD9191A-1268-68A0-1166-70CE3E25513A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3" creationId="{1DBA4104-FAC3-2C78-A5BB-168B261827A9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4" creationId="{C2E45656-0F3C-AA67-140B-7B49459D56D3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5" creationId="{AF13BBAE-6F36-6F71-F513-669CEB7439C8}"/>
          </ac:spMkLst>
        </pc:spChg>
        <pc:spChg chg="del mod">
          <ac:chgData name="Brattinga, Marco" userId="684b934c-3618-4017-a8f8-4c599975d655" providerId="ADAL" clId="{18312C9D-BD89-B046-88F2-2D8F66D908BA}" dt="2022-06-17T14:57:46.289" v="1150" actId="478"/>
          <ac:spMkLst>
            <pc:docMk/>
            <pc:sldMk cId="3773592499" sldId="607"/>
            <ac:spMk id="36" creationId="{A67ED336-7E6A-CD7B-5B06-821F16874969}"/>
          </ac:spMkLst>
        </pc:spChg>
        <pc:spChg chg="add mod">
          <ac:chgData name="Brattinga, Marco" userId="684b934c-3618-4017-a8f8-4c599975d655" providerId="ADAL" clId="{18312C9D-BD89-B046-88F2-2D8F66D908BA}" dt="2022-06-17T14:56:54.389" v="1145" actId="1038"/>
          <ac:spMkLst>
            <pc:docMk/>
            <pc:sldMk cId="3773592499" sldId="607"/>
            <ac:spMk id="40" creationId="{045A2580-1972-B246-B7BD-81E8F4BB8FCB}"/>
          </ac:spMkLst>
        </pc:spChg>
        <pc:spChg chg="add mod topLvl">
          <ac:chgData name="Brattinga, Marco" userId="684b934c-3618-4017-a8f8-4c599975d655" providerId="ADAL" clId="{18312C9D-BD89-B046-88F2-2D8F66D908BA}" dt="2022-06-17T14:59:38.516" v="1195" actId="165"/>
          <ac:spMkLst>
            <pc:docMk/>
            <pc:sldMk cId="3773592499" sldId="607"/>
            <ac:spMk id="41" creationId="{9472C872-07B2-839B-EDE2-FD9C67F42283}"/>
          </ac:spMkLst>
        </pc:spChg>
        <pc:spChg chg="add mod">
          <ac:chgData name="Brattinga, Marco" userId="684b934c-3618-4017-a8f8-4c599975d655" providerId="ADAL" clId="{18312C9D-BD89-B046-88F2-2D8F66D908BA}" dt="2022-06-17T15:01:12.624" v="1205" actId="13926"/>
          <ac:spMkLst>
            <pc:docMk/>
            <pc:sldMk cId="3773592499" sldId="607"/>
            <ac:spMk id="42" creationId="{7F18B3AF-283E-17BD-C1D5-3301D3511B95}"/>
          </ac:spMkLst>
        </pc:spChg>
        <pc:spChg chg="add mod topLvl">
          <ac:chgData name="Brattinga, Marco" userId="684b934c-3618-4017-a8f8-4c599975d655" providerId="ADAL" clId="{18312C9D-BD89-B046-88F2-2D8F66D908BA}" dt="2022-06-17T14:59:38.516" v="1195" actId="165"/>
          <ac:spMkLst>
            <pc:docMk/>
            <pc:sldMk cId="3773592499" sldId="607"/>
            <ac:spMk id="43" creationId="{5CE5CB74-36CA-DB63-72FC-587624EB73BF}"/>
          </ac:spMkLst>
        </pc:spChg>
        <pc:spChg chg="add mod">
          <ac:chgData name="Brattinga, Marco" userId="684b934c-3618-4017-a8f8-4c599975d655" providerId="ADAL" clId="{18312C9D-BD89-B046-88F2-2D8F66D908BA}" dt="2022-06-17T14:58:49.145" v="1164" actId="1076"/>
          <ac:spMkLst>
            <pc:docMk/>
            <pc:sldMk cId="3773592499" sldId="607"/>
            <ac:spMk id="44" creationId="{AE422DC3-82CD-E083-C142-BE3210492B2C}"/>
          </ac:spMkLst>
        </pc:spChg>
        <pc:spChg chg="add mod topLvl">
          <ac:chgData name="Brattinga, Marco" userId="684b934c-3618-4017-a8f8-4c599975d655" providerId="ADAL" clId="{18312C9D-BD89-B046-88F2-2D8F66D908BA}" dt="2022-06-17T14:59:38.516" v="1195" actId="165"/>
          <ac:spMkLst>
            <pc:docMk/>
            <pc:sldMk cId="3773592499" sldId="607"/>
            <ac:spMk id="45" creationId="{9BC4BC48-9AC4-CA63-F943-8C0C46E4BA5D}"/>
          </ac:spMkLst>
        </pc:spChg>
        <pc:spChg chg="add mod topLvl">
          <ac:chgData name="Brattinga, Marco" userId="684b934c-3618-4017-a8f8-4c599975d655" providerId="ADAL" clId="{18312C9D-BD89-B046-88F2-2D8F66D908BA}" dt="2022-06-17T14:59:38.516" v="1195" actId="165"/>
          <ac:spMkLst>
            <pc:docMk/>
            <pc:sldMk cId="3773592499" sldId="607"/>
            <ac:spMk id="46" creationId="{98FC0D44-7C30-CA03-49D2-0800C9995940}"/>
          </ac:spMkLst>
        </pc:spChg>
        <pc:spChg chg="mod">
          <ac:chgData name="Brattinga, Marco" userId="684b934c-3618-4017-a8f8-4c599975d655" providerId="ADAL" clId="{18312C9D-BD89-B046-88F2-2D8F66D908BA}" dt="2022-06-17T15:03:15.923" v="1219" actId="13926"/>
          <ac:spMkLst>
            <pc:docMk/>
            <pc:sldMk cId="3773592499" sldId="607"/>
            <ac:spMk id="48" creationId="{6AD43701-4356-7925-77F4-3B84B09A94D0}"/>
          </ac:spMkLst>
        </pc:spChg>
        <pc:spChg chg="mod">
          <ac:chgData name="Brattinga, Marco" userId="684b934c-3618-4017-a8f8-4c599975d655" providerId="ADAL" clId="{18312C9D-BD89-B046-88F2-2D8F66D908BA}" dt="2022-06-17T15:01:22.616" v="1207"/>
          <ac:spMkLst>
            <pc:docMk/>
            <pc:sldMk cId="3773592499" sldId="607"/>
            <ac:spMk id="49" creationId="{F3A798E0-1F23-B411-056A-A5090C3A0CE1}"/>
          </ac:spMkLst>
        </pc:spChg>
        <pc:spChg chg="add mod">
          <ac:chgData name="Brattinga, Marco" userId="684b934c-3618-4017-a8f8-4c599975d655" providerId="ADAL" clId="{18312C9D-BD89-B046-88F2-2D8F66D908BA}" dt="2022-06-17T15:03:48.665" v="1221" actId="1076"/>
          <ac:spMkLst>
            <pc:docMk/>
            <pc:sldMk cId="3773592499" sldId="607"/>
            <ac:spMk id="50" creationId="{13B36793-AA55-AAB3-2C76-34AF408784A6}"/>
          </ac:spMkLst>
        </pc:spChg>
        <pc:grpChg chg="mod">
          <ac:chgData name="Brattinga, Marco" userId="684b934c-3618-4017-a8f8-4c599975d655" providerId="ADAL" clId="{18312C9D-BD89-B046-88F2-2D8F66D908BA}" dt="2022-06-17T14:56:54.389" v="1145" actId="1038"/>
          <ac:grpSpMkLst>
            <pc:docMk/>
            <pc:sldMk cId="3773592499" sldId="607"/>
            <ac:grpSpMk id="5" creationId="{00000000-0000-0000-0000-000000000000}"/>
          </ac:grpSpMkLst>
        </pc:grpChg>
        <pc:grpChg chg="add del">
          <ac:chgData name="Brattinga, Marco" userId="684b934c-3618-4017-a8f8-4c599975d655" providerId="ADAL" clId="{18312C9D-BD89-B046-88F2-2D8F66D908BA}" dt="2022-06-17T14:59:38.516" v="1195" actId="165"/>
          <ac:grpSpMkLst>
            <pc:docMk/>
            <pc:sldMk cId="3773592499" sldId="607"/>
            <ac:grpSpMk id="7" creationId="{F00CA2A0-2836-F353-4458-B84C1D3C15B9}"/>
          </ac:grpSpMkLst>
        </pc:grpChg>
        <pc:grpChg chg="mod">
          <ac:chgData name="Brattinga, Marco" userId="684b934c-3618-4017-a8f8-4c599975d655" providerId="ADAL" clId="{18312C9D-BD89-B046-88F2-2D8F66D908BA}" dt="2022-06-17T14:56:54.389" v="1145" actId="1038"/>
          <ac:grpSpMkLst>
            <pc:docMk/>
            <pc:sldMk cId="3773592499" sldId="607"/>
            <ac:grpSpMk id="9" creationId="{1C1E6FD6-C0A3-E260-268A-01418E4B9790}"/>
          </ac:grpSpMkLst>
        </pc:grpChg>
        <pc:grpChg chg="mod">
          <ac:chgData name="Brattinga, Marco" userId="684b934c-3618-4017-a8f8-4c599975d655" providerId="ADAL" clId="{18312C9D-BD89-B046-88F2-2D8F66D908BA}" dt="2022-06-17T14:56:54.389" v="1145" actId="1038"/>
          <ac:grpSpMkLst>
            <pc:docMk/>
            <pc:sldMk cId="3773592499" sldId="607"/>
            <ac:grpSpMk id="11" creationId="{00000000-0000-0000-0000-000000000000}"/>
          </ac:grpSpMkLst>
        </pc:grpChg>
        <pc:grpChg chg="add">
          <ac:chgData name="Brattinga, Marco" userId="684b934c-3618-4017-a8f8-4c599975d655" providerId="ADAL" clId="{18312C9D-BD89-B046-88F2-2D8F66D908BA}" dt="2022-06-17T14:59:43.812" v="1196" actId="164"/>
          <ac:grpSpMkLst>
            <pc:docMk/>
            <pc:sldMk cId="3773592499" sldId="607"/>
            <ac:grpSpMk id="13" creationId="{6B8FC059-DA30-D320-A7BB-0B8D2D1E82B7}"/>
          </ac:grpSpMkLst>
        </pc:grpChg>
        <pc:grpChg chg="add">
          <ac:chgData name="Brattinga, Marco" userId="684b934c-3618-4017-a8f8-4c599975d655" providerId="ADAL" clId="{18312C9D-BD89-B046-88F2-2D8F66D908BA}" dt="2022-06-17T14:59:51.305" v="1197" actId="164"/>
          <ac:grpSpMkLst>
            <pc:docMk/>
            <pc:sldMk cId="3773592499" sldId="607"/>
            <ac:grpSpMk id="15" creationId="{611604FB-F9F9-8532-3A17-A75280A54F45}"/>
          </ac:grpSpMkLst>
        </pc:grpChg>
        <pc:grpChg chg="add mod">
          <ac:chgData name="Brattinga, Marco" userId="684b934c-3618-4017-a8f8-4c599975d655" providerId="ADAL" clId="{18312C9D-BD89-B046-88F2-2D8F66D908BA}" dt="2022-06-17T15:02:20.806" v="1215" actId="1076"/>
          <ac:grpSpMkLst>
            <pc:docMk/>
            <pc:sldMk cId="3773592499" sldId="607"/>
            <ac:grpSpMk id="18" creationId="{F447570C-EC90-4F46-51C7-C1954D1D0484}"/>
          </ac:grpSpMkLst>
        </pc:grpChg>
        <pc:grpChg chg="del mod">
          <ac:chgData name="Brattinga, Marco" userId="684b934c-3618-4017-a8f8-4c599975d655" providerId="ADAL" clId="{18312C9D-BD89-B046-88F2-2D8F66D908BA}" dt="2022-06-17T14:57:46.289" v="1150" actId="478"/>
          <ac:grpSpMkLst>
            <pc:docMk/>
            <pc:sldMk cId="3773592499" sldId="607"/>
            <ac:grpSpMk id="28" creationId="{AD3B1C48-6437-2E95-E83B-D33212885A96}"/>
          </ac:grpSpMkLst>
        </pc:grpChg>
        <pc:grpChg chg="del mod">
          <ac:chgData name="Brattinga, Marco" userId="684b934c-3618-4017-a8f8-4c599975d655" providerId="ADAL" clId="{18312C9D-BD89-B046-88F2-2D8F66D908BA}" dt="2022-06-17T14:57:46.289" v="1150" actId="478"/>
          <ac:grpSpMkLst>
            <pc:docMk/>
            <pc:sldMk cId="3773592499" sldId="607"/>
            <ac:grpSpMk id="37" creationId="{4D252FB4-7366-F06C-6ACF-0B4E56843B3F}"/>
          </ac:grpSpMkLst>
        </pc:grpChg>
        <pc:grpChg chg="add mod">
          <ac:chgData name="Brattinga, Marco" userId="684b934c-3618-4017-a8f8-4c599975d655" providerId="ADAL" clId="{18312C9D-BD89-B046-88F2-2D8F66D908BA}" dt="2022-06-17T15:02:40.438" v="1217" actId="1076"/>
          <ac:grpSpMkLst>
            <pc:docMk/>
            <pc:sldMk cId="3773592499" sldId="607"/>
            <ac:grpSpMk id="47" creationId="{1EBE306A-0C09-9099-CD3E-D68AE34F93C9}"/>
          </ac:grpSpMkLst>
        </pc:grpChg>
        <pc:picChg chg="add mod">
          <ac:chgData name="Brattinga, Marco" userId="684b934c-3618-4017-a8f8-4c599975d655" providerId="ADAL" clId="{18312C9D-BD89-B046-88F2-2D8F66D908BA}" dt="2022-06-17T15:04:40.972" v="1223" actId="1076"/>
          <ac:picMkLst>
            <pc:docMk/>
            <pc:sldMk cId="3773592499" sldId="607"/>
            <ac:picMk id="51" creationId="{74B992C6-1E5A-6866-DF45-3B59C4EFBC46}"/>
          </ac:picMkLst>
        </pc:picChg>
        <pc:cxnChg chg="mod">
          <ac:chgData name="Brattinga, Marco" userId="684b934c-3618-4017-a8f8-4c599975d655" providerId="ADAL" clId="{18312C9D-BD89-B046-88F2-2D8F66D908BA}" dt="2022-06-17T14:56:54.389" v="1145" actId="1038"/>
          <ac:cxnSpMkLst>
            <pc:docMk/>
            <pc:sldMk cId="3773592499" sldId="607"/>
            <ac:cxnSpMk id="14" creationId="{00000000-0000-0000-0000-000000000000}"/>
          </ac:cxnSpMkLst>
        </pc:cxnChg>
        <pc:cxnChg chg="mod">
          <ac:chgData name="Brattinga, Marco" userId="684b934c-3618-4017-a8f8-4c599975d655" providerId="ADAL" clId="{18312C9D-BD89-B046-88F2-2D8F66D908BA}" dt="2022-06-17T14:56:54.389" v="1145" actId="1038"/>
          <ac:cxnSpMkLst>
            <pc:docMk/>
            <pc:sldMk cId="3773592499" sldId="607"/>
            <ac:cxnSpMk id="16" creationId="{00000000-0000-0000-0000-000000000000}"/>
          </ac:cxnSpMkLst>
        </pc:cxnChg>
      </pc:sldChg>
      <pc:sldChg chg="add del modTransition">
        <pc:chgData name="Brattinga, Marco" userId="684b934c-3618-4017-a8f8-4c599975d655" providerId="ADAL" clId="{18312C9D-BD89-B046-88F2-2D8F66D908BA}" dt="2022-06-17T15:08:29.890" v="1230" actId="2696"/>
        <pc:sldMkLst>
          <pc:docMk/>
          <pc:sldMk cId="1287311915" sldId="608"/>
        </pc:sldMkLst>
      </pc:sldChg>
      <pc:sldChg chg="addSp modSp add mod modTransition modAnim">
        <pc:chgData name="Brattinga, Marco" userId="684b934c-3618-4017-a8f8-4c599975d655" providerId="ADAL" clId="{18312C9D-BD89-B046-88F2-2D8F66D908BA}" dt="2022-06-19T08:07:25.072" v="1422" actId="1037"/>
        <pc:sldMkLst>
          <pc:docMk/>
          <pc:sldMk cId="2441979070" sldId="609"/>
        </pc:sldMkLst>
        <pc:spChg chg="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3" creationId="{EF4972FC-237F-1B69-6703-5C8D9D4B24C6}"/>
          </ac:spMkLst>
        </pc:spChg>
        <pc:spChg chg="add 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5" creationId="{7695F9FD-238A-AB9C-E12E-1665B05D3245}"/>
          </ac:spMkLst>
        </pc:spChg>
        <pc:spChg chg="add 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6" creationId="{1713345C-D052-DCD3-4716-BE618B1DBDCE}"/>
          </ac:spMkLst>
        </pc:spChg>
        <pc:spChg chg="add 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7" creationId="{490A21BE-BABA-12F2-08DB-396CF5F8C699}"/>
          </ac:spMkLst>
        </pc:spChg>
        <pc:spChg chg="add 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38" creationId="{9C0900BF-3E8D-687A-C86B-68E229EEE0F1}"/>
          </ac:spMkLst>
        </pc:spChg>
        <pc:spChg chg="add mod">
          <ac:chgData name="Brattinga, Marco" userId="684b934c-3618-4017-a8f8-4c599975d655" providerId="ADAL" clId="{18312C9D-BD89-B046-88F2-2D8F66D908BA}" dt="2022-06-19T08:07:20.487" v="1419" actId="1038"/>
          <ac:spMkLst>
            <pc:docMk/>
            <pc:sldMk cId="2441979070" sldId="609"/>
            <ac:spMk id="39" creationId="{8E06ECAF-AB24-9095-A9DB-7CBC93DA87AF}"/>
          </ac:spMkLst>
        </pc:spChg>
        <pc:spChg chg="add mod">
          <ac:chgData name="Brattinga, Marco" userId="684b934c-3618-4017-a8f8-4c599975d655" providerId="ADAL" clId="{18312C9D-BD89-B046-88F2-2D8F66D908BA}" dt="2022-06-19T08:07:25.072" v="1422" actId="1037"/>
          <ac:spMkLst>
            <pc:docMk/>
            <pc:sldMk cId="2441979070" sldId="609"/>
            <ac:spMk id="52" creationId="{1C6BF05D-3E1F-91F3-0479-69E2FE689563}"/>
          </ac:spMkLst>
        </pc:spChg>
        <pc:spChg chg="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54" creationId="{C514731B-0D24-9CBC-59B3-0D8A6DD8EA28}"/>
          </ac:spMkLst>
        </pc:spChg>
        <pc:spChg chg="mod">
          <ac:chgData name="Brattinga, Marco" userId="684b934c-3618-4017-a8f8-4c599975d655" providerId="ADAL" clId="{18312C9D-BD89-B046-88F2-2D8F66D908BA}" dt="2022-06-17T15:06:38.532" v="1225"/>
          <ac:spMkLst>
            <pc:docMk/>
            <pc:sldMk cId="2441979070" sldId="609"/>
            <ac:spMk id="55" creationId="{9DA27797-C3F4-AD17-5C31-89622CD24010}"/>
          </ac:spMkLst>
        </pc:spChg>
        <pc:grpChg chg="add mod">
          <ac:chgData name="Brattinga, Marco" userId="684b934c-3618-4017-a8f8-4c599975d655" providerId="ADAL" clId="{18312C9D-BD89-B046-88F2-2D8F66D908BA}" dt="2022-06-17T15:06:38.532" v="1225"/>
          <ac:grpSpMkLst>
            <pc:docMk/>
            <pc:sldMk cId="2441979070" sldId="609"/>
            <ac:grpSpMk id="32" creationId="{D38214C9-D541-A52C-C6FB-77B6B44BF2C4}"/>
          </ac:grpSpMkLst>
        </pc:grpChg>
        <pc:grpChg chg="add mod">
          <ac:chgData name="Brattinga, Marco" userId="684b934c-3618-4017-a8f8-4c599975d655" providerId="ADAL" clId="{18312C9D-BD89-B046-88F2-2D8F66D908BA}" dt="2022-06-17T15:06:38.532" v="1225"/>
          <ac:grpSpMkLst>
            <pc:docMk/>
            <pc:sldMk cId="2441979070" sldId="609"/>
            <ac:grpSpMk id="53" creationId="{B226A906-D808-1FC2-B03A-F8F31D6C6C3D}"/>
          </ac:grpSpMkLst>
        </pc:grpChg>
        <pc:picChg chg="mod">
          <ac:chgData name="Brattinga, Marco" userId="684b934c-3618-4017-a8f8-4c599975d655" providerId="ADAL" clId="{18312C9D-BD89-B046-88F2-2D8F66D908BA}" dt="2022-06-17T15:06:38.532" v="1225"/>
          <ac:picMkLst>
            <pc:docMk/>
            <pc:sldMk cId="2441979070" sldId="609"/>
            <ac:picMk id="34" creationId="{23C004A0-1D9C-2B32-20C4-E63E0AE805BF}"/>
          </ac:picMkLst>
        </pc:picChg>
      </pc:sldChg>
      <pc:sldChg chg="addSp delSp modSp add mod ord addAnim delAnim modAnim">
        <pc:chgData name="Brattinga, Marco" userId="684b934c-3618-4017-a8f8-4c599975d655" providerId="ADAL" clId="{18312C9D-BD89-B046-88F2-2D8F66D908BA}" dt="2022-06-19T09:24:49.142" v="2591"/>
        <pc:sldMkLst>
          <pc:docMk/>
          <pc:sldMk cId="1409777086" sldId="610"/>
        </pc:sldMkLst>
        <pc:spChg chg="add mod">
          <ac:chgData name="Brattinga, Marco" userId="684b934c-3618-4017-a8f8-4c599975d655" providerId="ADAL" clId="{18312C9D-BD89-B046-88F2-2D8F66D908BA}" dt="2022-06-19T08:46:13.520" v="2049" actId="1038"/>
          <ac:spMkLst>
            <pc:docMk/>
            <pc:sldMk cId="1409777086" sldId="610"/>
            <ac:spMk id="2" creationId="{3B648376-6DBE-696A-8D9B-4A0E379B28C5}"/>
          </ac:spMkLst>
        </pc:spChg>
        <pc:spChg chg="del">
          <ac:chgData name="Brattinga, Marco" userId="684b934c-3618-4017-a8f8-4c599975d655" providerId="ADAL" clId="{18312C9D-BD89-B046-88F2-2D8F66D908BA}" dt="2022-06-19T08:11:16.431" v="1426" actId="478"/>
          <ac:spMkLst>
            <pc:docMk/>
            <pc:sldMk cId="1409777086" sldId="610"/>
            <ac:spMk id="4" creationId="{80717D01-EAD6-0A2A-02C9-16F457FDCF16}"/>
          </ac:spMkLst>
        </pc:spChg>
        <pc:spChg chg="add mod">
          <ac:chgData name="Brattinga, Marco" userId="684b934c-3618-4017-a8f8-4c599975d655" providerId="ADAL" clId="{18312C9D-BD89-B046-88F2-2D8F66D908BA}" dt="2022-06-19T08:51:47.695" v="2168" actId="1076"/>
          <ac:spMkLst>
            <pc:docMk/>
            <pc:sldMk cId="1409777086" sldId="610"/>
            <ac:spMk id="6" creationId="{CFB5DEDE-A2D3-75E2-841D-D644436BF17E}"/>
          </ac:spMkLst>
        </pc:spChg>
        <pc:spChg chg="add mod">
          <ac:chgData name="Brattinga, Marco" userId="684b934c-3618-4017-a8f8-4c599975d655" providerId="ADAL" clId="{18312C9D-BD89-B046-88F2-2D8F66D908BA}" dt="2022-06-19T08:53:40.422" v="2203" actId="1076"/>
          <ac:spMkLst>
            <pc:docMk/>
            <pc:sldMk cId="1409777086" sldId="610"/>
            <ac:spMk id="8" creationId="{4EBA2C76-6659-3671-1958-A29F3A25F4D2}"/>
          </ac:spMkLst>
        </pc:spChg>
        <pc:spChg chg="add mod">
          <ac:chgData name="Brattinga, Marco" userId="684b934c-3618-4017-a8f8-4c599975d655" providerId="ADAL" clId="{18312C9D-BD89-B046-88F2-2D8F66D908BA}" dt="2022-06-19T08:46:13.520" v="2049" actId="1038"/>
          <ac:spMkLst>
            <pc:docMk/>
            <pc:sldMk cId="1409777086" sldId="610"/>
            <ac:spMk id="9" creationId="{7EA5E29E-7BA9-6594-8524-FAE6D9F3DDB8}"/>
          </ac:spMkLst>
        </pc:spChg>
        <pc:spChg chg="add mod">
          <ac:chgData name="Brattinga, Marco" userId="684b934c-3618-4017-a8f8-4c599975d655" providerId="ADAL" clId="{18312C9D-BD89-B046-88F2-2D8F66D908BA}" dt="2022-06-19T08:51:27.082" v="2164"/>
          <ac:spMkLst>
            <pc:docMk/>
            <pc:sldMk cId="1409777086" sldId="610"/>
            <ac:spMk id="12" creationId="{FCFEBFE5-064F-758B-823C-B07799D6D0C2}"/>
          </ac:spMkLst>
        </pc:spChg>
        <pc:spChg chg="add mod topLvl">
          <ac:chgData name="Brattinga, Marco" userId="684b934c-3618-4017-a8f8-4c599975d655" providerId="ADAL" clId="{18312C9D-BD89-B046-88F2-2D8F66D908BA}" dt="2022-06-19T09:11:34.859" v="2450" actId="164"/>
          <ac:spMkLst>
            <pc:docMk/>
            <pc:sldMk cId="1409777086" sldId="610"/>
            <ac:spMk id="15" creationId="{A3AD0101-357E-66F2-EF55-AA668E72C784}"/>
          </ac:spMkLst>
        </pc:spChg>
        <pc:spChg chg="add mod topLvl">
          <ac:chgData name="Brattinga, Marco" userId="684b934c-3618-4017-a8f8-4c599975d655" providerId="ADAL" clId="{18312C9D-BD89-B046-88F2-2D8F66D908BA}" dt="2022-06-19T09:21:32.407" v="2538" actId="20577"/>
          <ac:spMkLst>
            <pc:docMk/>
            <pc:sldMk cId="1409777086" sldId="610"/>
            <ac:spMk id="16" creationId="{827972F8-63D0-4299-7FCC-EB8334F8288A}"/>
          </ac:spMkLst>
        </pc:spChg>
        <pc:spChg chg="add del mod">
          <ac:chgData name="Brattinga, Marco" userId="684b934c-3618-4017-a8f8-4c599975d655" providerId="ADAL" clId="{18312C9D-BD89-B046-88F2-2D8F66D908BA}" dt="2022-06-19T08:49:05.359" v="2074" actId="478"/>
          <ac:spMkLst>
            <pc:docMk/>
            <pc:sldMk cId="1409777086" sldId="610"/>
            <ac:spMk id="17" creationId="{3046B0CC-EEA2-F49A-1730-D09E37770977}"/>
          </ac:spMkLst>
        </pc:spChg>
        <pc:spChg chg="add mod">
          <ac:chgData name="Brattinga, Marco" userId="684b934c-3618-4017-a8f8-4c599975d655" providerId="ADAL" clId="{18312C9D-BD89-B046-88F2-2D8F66D908BA}" dt="2022-06-19T08:54:09.797" v="2211" actId="166"/>
          <ac:spMkLst>
            <pc:docMk/>
            <pc:sldMk cId="1409777086" sldId="610"/>
            <ac:spMk id="19" creationId="{DFB205EF-28DA-BED4-8AEC-3090864059CE}"/>
          </ac:spMkLst>
        </pc:spChg>
        <pc:spChg chg="add mod">
          <ac:chgData name="Brattinga, Marco" userId="684b934c-3618-4017-a8f8-4c599975d655" providerId="ADAL" clId="{18312C9D-BD89-B046-88F2-2D8F66D908BA}" dt="2022-06-19T08:55:33.399" v="2227" actId="1076"/>
          <ac:spMkLst>
            <pc:docMk/>
            <pc:sldMk cId="1409777086" sldId="610"/>
            <ac:spMk id="66" creationId="{7DDD25EA-3851-B0F1-CC6C-6B62A00AF89C}"/>
          </ac:spMkLst>
        </pc:spChg>
        <pc:spChg chg="add mod">
          <ac:chgData name="Brattinga, Marco" userId="684b934c-3618-4017-a8f8-4c599975d655" providerId="ADAL" clId="{18312C9D-BD89-B046-88F2-2D8F66D908BA}" dt="2022-06-19T08:52:37.843" v="2187" actId="1038"/>
          <ac:spMkLst>
            <pc:docMk/>
            <pc:sldMk cId="1409777086" sldId="610"/>
            <ac:spMk id="67" creationId="{2FE3C521-A695-9C5F-560F-98D784E44AE8}"/>
          </ac:spMkLst>
        </pc:spChg>
        <pc:spChg chg="add del mod">
          <ac:chgData name="Brattinga, Marco" userId="684b934c-3618-4017-a8f8-4c599975d655" providerId="ADAL" clId="{18312C9D-BD89-B046-88F2-2D8F66D908BA}" dt="2022-06-19T09:10:15.044" v="2442" actId="21"/>
          <ac:spMkLst>
            <pc:docMk/>
            <pc:sldMk cId="1409777086" sldId="610"/>
            <ac:spMk id="68" creationId="{EFCBACBC-0EA2-766E-A81D-7E981F0E411E}"/>
          </ac:spMkLst>
        </pc:spChg>
        <pc:spChg chg="add del mod">
          <ac:chgData name="Brattinga, Marco" userId="684b934c-3618-4017-a8f8-4c599975d655" providerId="ADAL" clId="{18312C9D-BD89-B046-88F2-2D8F66D908BA}" dt="2022-06-19T08:39:22.767" v="1989" actId="478"/>
          <ac:spMkLst>
            <pc:docMk/>
            <pc:sldMk cId="1409777086" sldId="610"/>
            <ac:spMk id="69" creationId="{5F3EAB97-FAD7-FD29-CC69-F6634924BE96}"/>
          </ac:spMkLst>
        </pc:spChg>
        <pc:spChg chg="add mod">
          <ac:chgData name="Brattinga, Marco" userId="684b934c-3618-4017-a8f8-4c599975d655" providerId="ADAL" clId="{18312C9D-BD89-B046-88F2-2D8F66D908BA}" dt="2022-06-19T08:55:59.559" v="2232" actId="1076"/>
          <ac:spMkLst>
            <pc:docMk/>
            <pc:sldMk cId="1409777086" sldId="610"/>
            <ac:spMk id="70" creationId="{B954B736-FB33-DC08-EC61-73A9F147832B}"/>
          </ac:spMkLst>
        </pc:spChg>
        <pc:spChg chg="add mod topLvl">
          <ac:chgData name="Brattinga, Marco" userId="684b934c-3618-4017-a8f8-4c599975d655" providerId="ADAL" clId="{18312C9D-BD89-B046-88F2-2D8F66D908BA}" dt="2022-06-19T09:15:32.799" v="2467" actId="164"/>
          <ac:spMkLst>
            <pc:docMk/>
            <pc:sldMk cId="1409777086" sldId="610"/>
            <ac:spMk id="128" creationId="{9BD80DF4-771F-3545-E5DC-231701C98038}"/>
          </ac:spMkLst>
        </pc:spChg>
        <pc:spChg chg="add del mod">
          <ac:chgData name="Brattinga, Marco" userId="684b934c-3618-4017-a8f8-4c599975d655" providerId="ADAL" clId="{18312C9D-BD89-B046-88F2-2D8F66D908BA}" dt="2022-06-19T08:55:23.889" v="2225" actId="478"/>
          <ac:spMkLst>
            <pc:docMk/>
            <pc:sldMk cId="1409777086" sldId="610"/>
            <ac:spMk id="133" creationId="{23232BA8-08A8-1A7C-F649-287257FFCA81}"/>
          </ac:spMkLst>
        </pc:spChg>
        <pc:spChg chg="add mod">
          <ac:chgData name="Brattinga, Marco" userId="684b934c-3618-4017-a8f8-4c599975d655" providerId="ADAL" clId="{18312C9D-BD89-B046-88F2-2D8F66D908BA}" dt="2022-06-19T08:56:47.985" v="2240" actId="208"/>
          <ac:spMkLst>
            <pc:docMk/>
            <pc:sldMk cId="1409777086" sldId="610"/>
            <ac:spMk id="134" creationId="{891B6522-14D6-5D49-9A57-3D663EFD4E51}"/>
          </ac:spMkLst>
        </pc:spChg>
        <pc:spChg chg="add del mod">
          <ac:chgData name="Brattinga, Marco" userId="684b934c-3618-4017-a8f8-4c599975d655" providerId="ADAL" clId="{18312C9D-BD89-B046-88F2-2D8F66D908BA}" dt="2022-06-19T08:49:56.011" v="2107" actId="478"/>
          <ac:spMkLst>
            <pc:docMk/>
            <pc:sldMk cId="1409777086" sldId="610"/>
            <ac:spMk id="135" creationId="{384FF38C-D38C-7F5D-EE6F-CBA0C15792CA}"/>
          </ac:spMkLst>
        </pc:spChg>
        <pc:spChg chg="add del mod">
          <ac:chgData name="Brattinga, Marco" userId="684b934c-3618-4017-a8f8-4c599975d655" providerId="ADAL" clId="{18312C9D-BD89-B046-88F2-2D8F66D908BA}" dt="2022-06-19T08:50:17.068" v="2120" actId="478"/>
          <ac:spMkLst>
            <pc:docMk/>
            <pc:sldMk cId="1409777086" sldId="610"/>
            <ac:spMk id="136" creationId="{CC37D8D6-5BDB-0505-2041-5ACE13A043D2}"/>
          </ac:spMkLst>
        </pc:spChg>
        <pc:spChg chg="add mod">
          <ac:chgData name="Brattinga, Marco" userId="684b934c-3618-4017-a8f8-4c599975d655" providerId="ADAL" clId="{18312C9D-BD89-B046-88F2-2D8F66D908BA}" dt="2022-06-19T08:56:47.985" v="2240" actId="208"/>
          <ac:spMkLst>
            <pc:docMk/>
            <pc:sldMk cId="1409777086" sldId="610"/>
            <ac:spMk id="151" creationId="{5EA4F38C-76E0-A7A4-53A4-A7E2AB5DA051}"/>
          </ac:spMkLst>
        </pc:spChg>
        <pc:spChg chg="add mod topLvl">
          <ac:chgData name="Brattinga, Marco" userId="684b934c-3618-4017-a8f8-4c599975d655" providerId="ADAL" clId="{18312C9D-BD89-B046-88F2-2D8F66D908BA}" dt="2022-06-19T09:15:32.799" v="2467" actId="164"/>
          <ac:spMkLst>
            <pc:docMk/>
            <pc:sldMk cId="1409777086" sldId="610"/>
            <ac:spMk id="173" creationId="{DA4EF7FE-9055-CE34-A4F5-551140D312EC}"/>
          </ac:spMkLst>
        </pc:spChg>
        <pc:spChg chg="add mod">
          <ac:chgData name="Brattinga, Marco" userId="684b934c-3618-4017-a8f8-4c599975d655" providerId="ADAL" clId="{18312C9D-BD89-B046-88F2-2D8F66D908BA}" dt="2022-06-19T09:07:07.434" v="2411" actId="20577"/>
          <ac:spMkLst>
            <pc:docMk/>
            <pc:sldMk cId="1409777086" sldId="610"/>
            <ac:spMk id="179" creationId="{0DFAB58B-2B88-4A47-EB0D-5BF2F935AE6B}"/>
          </ac:spMkLst>
        </pc:spChg>
        <pc:spChg chg="add del mod">
          <ac:chgData name="Brattinga, Marco" userId="684b934c-3618-4017-a8f8-4c599975d655" providerId="ADAL" clId="{18312C9D-BD89-B046-88F2-2D8F66D908BA}" dt="2022-06-19T09:08:38.912" v="2416" actId="478"/>
          <ac:spMkLst>
            <pc:docMk/>
            <pc:sldMk cId="1409777086" sldId="610"/>
            <ac:spMk id="181" creationId="{912B06B4-C8A2-6A95-AA57-BACBE553E8AA}"/>
          </ac:spMkLst>
        </pc:spChg>
        <pc:spChg chg="add mod">
          <ac:chgData name="Brattinga, Marco" userId="684b934c-3618-4017-a8f8-4c599975d655" providerId="ADAL" clId="{18312C9D-BD89-B046-88F2-2D8F66D908BA}" dt="2022-06-19T09:07:03.555" v="2407" actId="1038"/>
          <ac:spMkLst>
            <pc:docMk/>
            <pc:sldMk cId="1409777086" sldId="610"/>
            <ac:spMk id="184" creationId="{0C35E83E-3685-A75B-E9B9-25CB651D4D29}"/>
          </ac:spMkLst>
        </pc:spChg>
        <pc:spChg chg="add mod topLvl">
          <ac:chgData name="Brattinga, Marco" userId="684b934c-3618-4017-a8f8-4c599975d655" providerId="ADAL" clId="{18312C9D-BD89-B046-88F2-2D8F66D908BA}" dt="2022-06-19T09:20:10.227" v="2520" actId="1035"/>
          <ac:spMkLst>
            <pc:docMk/>
            <pc:sldMk cId="1409777086" sldId="610"/>
            <ac:spMk id="188" creationId="{4698DE79-E870-211B-888C-2419A31DFBFA}"/>
          </ac:spMkLst>
        </pc:spChg>
        <pc:spChg chg="add mod">
          <ac:chgData name="Brattinga, Marco" userId="684b934c-3618-4017-a8f8-4c599975d655" providerId="ADAL" clId="{18312C9D-BD89-B046-88F2-2D8F66D908BA}" dt="2022-06-19T09:10:19.249" v="2444"/>
          <ac:spMkLst>
            <pc:docMk/>
            <pc:sldMk cId="1409777086" sldId="610"/>
            <ac:spMk id="200" creationId="{6749E127-AC45-C7D3-C274-6932BB629EE6}"/>
          </ac:spMkLst>
        </pc:spChg>
        <pc:spChg chg="add del mod">
          <ac:chgData name="Brattinga, Marco" userId="684b934c-3618-4017-a8f8-4c599975d655" providerId="ADAL" clId="{18312C9D-BD89-B046-88F2-2D8F66D908BA}" dt="2022-06-19T09:15:46.160" v="2471" actId="478"/>
          <ac:spMkLst>
            <pc:docMk/>
            <pc:sldMk cId="1409777086" sldId="610"/>
            <ac:spMk id="207" creationId="{BEEDA9D3-AFC4-33F0-0584-316F6AE4D261}"/>
          </ac:spMkLst>
        </pc:spChg>
        <pc:spChg chg="mod">
          <ac:chgData name="Brattinga, Marco" userId="684b934c-3618-4017-a8f8-4c599975d655" providerId="ADAL" clId="{18312C9D-BD89-B046-88F2-2D8F66D908BA}" dt="2022-06-19T09:19:27.710" v="2499"/>
          <ac:spMkLst>
            <pc:docMk/>
            <pc:sldMk cId="1409777086" sldId="610"/>
            <ac:spMk id="219" creationId="{9D3D2709-3CD5-B060-10E5-2BE8CD00EEF5}"/>
          </ac:spMkLst>
        </pc:spChg>
        <pc:spChg chg="mod">
          <ac:chgData name="Brattinga, Marco" userId="684b934c-3618-4017-a8f8-4c599975d655" providerId="ADAL" clId="{18312C9D-BD89-B046-88F2-2D8F66D908BA}" dt="2022-06-19T09:19:27.710" v="2499"/>
          <ac:spMkLst>
            <pc:docMk/>
            <pc:sldMk cId="1409777086" sldId="610"/>
            <ac:spMk id="224" creationId="{281E9F00-CE74-790C-8042-F82ED49FF25C}"/>
          </ac:spMkLst>
        </pc:spChg>
        <pc:spChg chg="mod">
          <ac:chgData name="Brattinga, Marco" userId="684b934c-3618-4017-a8f8-4c599975d655" providerId="ADAL" clId="{18312C9D-BD89-B046-88F2-2D8F66D908BA}" dt="2022-06-19T09:20:13.302" v="2521"/>
          <ac:spMkLst>
            <pc:docMk/>
            <pc:sldMk cId="1409777086" sldId="610"/>
            <ac:spMk id="226" creationId="{7D004274-AB4C-540C-0F6B-6960C46AD723}"/>
          </ac:spMkLst>
        </pc:spChg>
        <pc:spChg chg="mod">
          <ac:chgData name="Brattinga, Marco" userId="684b934c-3618-4017-a8f8-4c599975d655" providerId="ADAL" clId="{18312C9D-BD89-B046-88F2-2D8F66D908BA}" dt="2022-06-19T09:20:13.302" v="2521"/>
          <ac:spMkLst>
            <pc:docMk/>
            <pc:sldMk cId="1409777086" sldId="610"/>
            <ac:spMk id="231" creationId="{2F5F9A55-F58E-D273-7347-9967F22007B3}"/>
          </ac:spMkLst>
        </pc:spChg>
        <pc:spChg chg="add del mod">
          <ac:chgData name="Brattinga, Marco" userId="684b934c-3618-4017-a8f8-4c599975d655" providerId="ADAL" clId="{18312C9D-BD89-B046-88F2-2D8F66D908BA}" dt="2022-06-19T09:21:16.106" v="2526" actId="478"/>
          <ac:spMkLst>
            <pc:docMk/>
            <pc:sldMk cId="1409777086" sldId="610"/>
            <ac:spMk id="233" creationId="{3E1BF616-55E3-124E-68C5-9C2E228B5526}"/>
          </ac:spMkLst>
        </pc:spChg>
        <pc:spChg chg="add mod topLvl">
          <ac:chgData name="Brattinga, Marco" userId="684b934c-3618-4017-a8f8-4c599975d655" providerId="ADAL" clId="{18312C9D-BD89-B046-88F2-2D8F66D908BA}" dt="2022-06-19T09:23:05.483" v="2583" actId="165"/>
          <ac:spMkLst>
            <pc:docMk/>
            <pc:sldMk cId="1409777086" sldId="610"/>
            <ac:spMk id="234" creationId="{9ED69F07-676A-F8F5-62E3-1E2F3EF59BF7}"/>
          </ac:spMkLst>
        </pc:spChg>
        <pc:grpChg chg="add">
          <ac:chgData name="Brattinga, Marco" userId="684b934c-3618-4017-a8f8-4c599975d655" providerId="ADAL" clId="{18312C9D-BD89-B046-88F2-2D8F66D908BA}" dt="2022-06-19T09:08:30.457" v="2412" actId="164"/>
          <ac:grpSpMkLst>
            <pc:docMk/>
            <pc:sldMk cId="1409777086" sldId="610"/>
            <ac:grpSpMk id="180" creationId="{C471FD01-4156-A6DD-AAAD-26BCE977DC4A}"/>
          </ac:grpSpMkLst>
        </pc:grpChg>
        <pc:grpChg chg="add del mod">
          <ac:chgData name="Brattinga, Marco" userId="684b934c-3618-4017-a8f8-4c599975d655" providerId="ADAL" clId="{18312C9D-BD89-B046-88F2-2D8F66D908BA}" dt="2022-06-19T09:11:34.859" v="2450" actId="164"/>
          <ac:grpSpMkLst>
            <pc:docMk/>
            <pc:sldMk cId="1409777086" sldId="610"/>
            <ac:grpSpMk id="197" creationId="{4EB0BAC4-7710-0E41-A127-8BF166C04C4D}"/>
          </ac:grpSpMkLst>
        </pc:grpChg>
        <pc:grpChg chg="add del mod">
          <ac:chgData name="Brattinga, Marco" userId="684b934c-3618-4017-a8f8-4c599975d655" providerId="ADAL" clId="{18312C9D-BD89-B046-88F2-2D8F66D908BA}" dt="2022-06-19T09:12:42.812" v="2458" actId="164"/>
          <ac:grpSpMkLst>
            <pc:docMk/>
            <pc:sldMk cId="1409777086" sldId="610"/>
            <ac:grpSpMk id="201" creationId="{B840D323-ACCD-B908-7E70-D11033E4420E}"/>
          </ac:grpSpMkLst>
        </pc:grpChg>
        <pc:grpChg chg="add mod">
          <ac:chgData name="Brattinga, Marco" userId="684b934c-3618-4017-a8f8-4c599975d655" providerId="ADAL" clId="{18312C9D-BD89-B046-88F2-2D8F66D908BA}" dt="2022-06-19T09:12:59.398" v="2461" actId="167"/>
          <ac:grpSpMkLst>
            <pc:docMk/>
            <pc:sldMk cId="1409777086" sldId="610"/>
            <ac:grpSpMk id="202" creationId="{75758D4C-5ADE-4304-53A8-8A72C2690AB9}"/>
          </ac:grpSpMkLst>
        </pc:grpChg>
        <pc:grpChg chg="add">
          <ac:chgData name="Brattinga, Marco" userId="684b934c-3618-4017-a8f8-4c599975d655" providerId="ADAL" clId="{18312C9D-BD89-B046-88F2-2D8F66D908BA}" dt="2022-06-19T09:13:22.923" v="2462" actId="164"/>
          <ac:grpSpMkLst>
            <pc:docMk/>
            <pc:sldMk cId="1409777086" sldId="610"/>
            <ac:grpSpMk id="203" creationId="{9F05C99C-9922-2A31-9B4F-FC7E8A2AC547}"/>
          </ac:grpSpMkLst>
        </pc:grpChg>
        <pc:grpChg chg="add">
          <ac:chgData name="Brattinga, Marco" userId="684b934c-3618-4017-a8f8-4c599975d655" providerId="ADAL" clId="{18312C9D-BD89-B046-88F2-2D8F66D908BA}" dt="2022-06-19T09:13:48.082" v="2464" actId="164"/>
          <ac:grpSpMkLst>
            <pc:docMk/>
            <pc:sldMk cId="1409777086" sldId="610"/>
            <ac:grpSpMk id="204" creationId="{0D6DAF77-4937-D1E7-3C79-1515388F4FE9}"/>
          </ac:grpSpMkLst>
        </pc:grpChg>
        <pc:grpChg chg="add del">
          <ac:chgData name="Brattinga, Marco" userId="684b934c-3618-4017-a8f8-4c599975d655" providerId="ADAL" clId="{18312C9D-BD89-B046-88F2-2D8F66D908BA}" dt="2022-06-19T09:15:32.799" v="2467" actId="164"/>
          <ac:grpSpMkLst>
            <pc:docMk/>
            <pc:sldMk cId="1409777086" sldId="610"/>
            <ac:grpSpMk id="205" creationId="{84719F3B-AE23-E02A-FEB8-973718418029}"/>
          </ac:grpSpMkLst>
        </pc:grpChg>
        <pc:grpChg chg="add">
          <ac:chgData name="Brattinga, Marco" userId="684b934c-3618-4017-a8f8-4c599975d655" providerId="ADAL" clId="{18312C9D-BD89-B046-88F2-2D8F66D908BA}" dt="2022-06-19T09:15:37.014" v="2468" actId="164"/>
          <ac:grpSpMkLst>
            <pc:docMk/>
            <pc:sldMk cId="1409777086" sldId="610"/>
            <ac:grpSpMk id="206" creationId="{6F47F054-4866-DD86-CF31-8D90999FE8AB}"/>
          </ac:grpSpMkLst>
        </pc:grpChg>
        <pc:grpChg chg="add">
          <ac:chgData name="Brattinga, Marco" userId="684b934c-3618-4017-a8f8-4c599975d655" providerId="ADAL" clId="{18312C9D-BD89-B046-88F2-2D8F66D908BA}" dt="2022-06-19T09:15:53.154" v="2472" actId="164"/>
          <ac:grpSpMkLst>
            <pc:docMk/>
            <pc:sldMk cId="1409777086" sldId="610"/>
            <ac:grpSpMk id="208" creationId="{A1319794-2A1D-60B4-8AB7-9B3F2D0707D7}"/>
          </ac:grpSpMkLst>
        </pc:grpChg>
        <pc:grpChg chg="add">
          <ac:chgData name="Brattinga, Marco" userId="684b934c-3618-4017-a8f8-4c599975d655" providerId="ADAL" clId="{18312C9D-BD89-B046-88F2-2D8F66D908BA}" dt="2022-06-19T09:16:13.637" v="2474" actId="164"/>
          <ac:grpSpMkLst>
            <pc:docMk/>
            <pc:sldMk cId="1409777086" sldId="610"/>
            <ac:grpSpMk id="209" creationId="{08FBBA82-5073-E0C1-00CC-E03ED83F1B25}"/>
          </ac:grpSpMkLst>
        </pc:grpChg>
        <pc:grpChg chg="add">
          <ac:chgData name="Brattinga, Marco" userId="684b934c-3618-4017-a8f8-4c599975d655" providerId="ADAL" clId="{18312C9D-BD89-B046-88F2-2D8F66D908BA}" dt="2022-06-19T09:16:33.653" v="2475" actId="164"/>
          <ac:grpSpMkLst>
            <pc:docMk/>
            <pc:sldMk cId="1409777086" sldId="610"/>
            <ac:grpSpMk id="210" creationId="{87D7BA96-8FA3-6B45-5335-387960BB388D}"/>
          </ac:grpSpMkLst>
        </pc:grpChg>
        <pc:grpChg chg="add">
          <ac:chgData name="Brattinga, Marco" userId="684b934c-3618-4017-a8f8-4c599975d655" providerId="ADAL" clId="{18312C9D-BD89-B046-88F2-2D8F66D908BA}" dt="2022-06-19T09:17:14.496" v="2478" actId="164"/>
          <ac:grpSpMkLst>
            <pc:docMk/>
            <pc:sldMk cId="1409777086" sldId="610"/>
            <ac:grpSpMk id="211" creationId="{BF3DEC3F-55BC-EF8C-4C56-73FF3CAB6A75}"/>
          </ac:grpSpMkLst>
        </pc:grpChg>
        <pc:grpChg chg="add del">
          <ac:chgData name="Brattinga, Marco" userId="684b934c-3618-4017-a8f8-4c599975d655" providerId="ADAL" clId="{18312C9D-BD89-B046-88F2-2D8F66D908BA}" dt="2022-06-19T09:19:17.484" v="2482" actId="21"/>
          <ac:grpSpMkLst>
            <pc:docMk/>
            <pc:sldMk cId="1409777086" sldId="610"/>
            <ac:grpSpMk id="212" creationId="{22F80F6D-BF2F-DA66-B4A4-CE1B72E8379E}"/>
          </ac:grpSpMkLst>
        </pc:grpChg>
        <pc:grpChg chg="add">
          <ac:chgData name="Brattinga, Marco" userId="684b934c-3618-4017-a8f8-4c599975d655" providerId="ADAL" clId="{18312C9D-BD89-B046-88F2-2D8F66D908BA}" dt="2022-06-19T09:20:38.925" v="2522" actId="164"/>
          <ac:grpSpMkLst>
            <pc:docMk/>
            <pc:sldMk cId="1409777086" sldId="610"/>
            <ac:grpSpMk id="213" creationId="{045AC7D1-896A-9D8D-F468-F5FB88E356B0}"/>
          </ac:grpSpMkLst>
        </pc:grpChg>
        <pc:grpChg chg="add del mod">
          <ac:chgData name="Brattinga, Marco" userId="684b934c-3618-4017-a8f8-4c599975d655" providerId="ADAL" clId="{18312C9D-BD89-B046-88F2-2D8F66D908BA}" dt="2022-06-19T09:19:58.629" v="2502"/>
          <ac:grpSpMkLst>
            <pc:docMk/>
            <pc:sldMk cId="1409777086" sldId="610"/>
            <ac:grpSpMk id="218" creationId="{89E4D381-A264-B468-DA3D-E2334C541E2D}"/>
          </ac:grpSpMkLst>
        </pc:grpChg>
        <pc:grpChg chg="add mod">
          <ac:chgData name="Brattinga, Marco" userId="684b934c-3618-4017-a8f8-4c599975d655" providerId="ADAL" clId="{18312C9D-BD89-B046-88F2-2D8F66D908BA}" dt="2022-06-19T09:20:13.302" v="2521"/>
          <ac:grpSpMkLst>
            <pc:docMk/>
            <pc:sldMk cId="1409777086" sldId="610"/>
            <ac:grpSpMk id="225" creationId="{C5451A8F-AC16-523B-C3FF-533650D56D64}"/>
          </ac:grpSpMkLst>
        </pc:grpChg>
        <pc:grpChg chg="add del">
          <ac:chgData name="Brattinga, Marco" userId="684b934c-3618-4017-a8f8-4c599975d655" providerId="ADAL" clId="{18312C9D-BD89-B046-88F2-2D8F66D908BA}" dt="2022-06-19T09:23:05.483" v="2583" actId="165"/>
          <ac:grpSpMkLst>
            <pc:docMk/>
            <pc:sldMk cId="1409777086" sldId="610"/>
            <ac:grpSpMk id="232" creationId="{EF14EF45-0418-B9C2-FE2A-038137D362C3}"/>
          </ac:grpSpMkLst>
        </pc:grpChg>
        <pc:grpChg chg="add">
          <ac:chgData name="Brattinga, Marco" userId="684b934c-3618-4017-a8f8-4c599975d655" providerId="ADAL" clId="{18312C9D-BD89-B046-88F2-2D8F66D908BA}" dt="2022-06-19T09:23:22.025" v="2587" actId="164"/>
          <ac:grpSpMkLst>
            <pc:docMk/>
            <pc:sldMk cId="1409777086" sldId="610"/>
            <ac:grpSpMk id="239" creationId="{14E3CF59-6CD7-2D2C-B64D-6B66ABEC69DC}"/>
          </ac:grpSpMkLst>
        </pc:grpChg>
        <pc:picChg chg="del">
          <ac:chgData name="Brattinga, Marco" userId="684b934c-3618-4017-a8f8-4c599975d655" providerId="ADAL" clId="{18312C9D-BD89-B046-88F2-2D8F66D908BA}" dt="2022-06-19T08:11:16.431" v="1426" actId="478"/>
          <ac:picMkLst>
            <pc:docMk/>
            <pc:sldMk cId="1409777086" sldId="610"/>
            <ac:picMk id="3" creationId="{B871E678-7101-4118-9D84-B9A35AB8ABF8}"/>
          </ac:picMkLst>
        </pc:picChg>
        <pc:picChg chg="add mod">
          <ac:chgData name="Brattinga, Marco" userId="684b934c-3618-4017-a8f8-4c599975d655" providerId="ADAL" clId="{18312C9D-BD89-B046-88F2-2D8F66D908BA}" dt="2022-06-19T08:46:13.520" v="2049" actId="1038"/>
          <ac:picMkLst>
            <pc:docMk/>
            <pc:sldMk cId="1409777086" sldId="610"/>
            <ac:picMk id="5" creationId="{975CA65E-DEDD-CB6F-1A20-F3D7D5E22999}"/>
          </ac:picMkLst>
        </pc:picChg>
        <pc:picChg chg="add mod">
          <ac:chgData name="Brattinga, Marco" userId="684b934c-3618-4017-a8f8-4c599975d655" providerId="ADAL" clId="{18312C9D-BD89-B046-88F2-2D8F66D908BA}" dt="2022-06-19T08:46:13.520" v="2049" actId="1038"/>
          <ac:picMkLst>
            <pc:docMk/>
            <pc:sldMk cId="1409777086" sldId="610"/>
            <ac:picMk id="10" creationId="{4CEE693F-14CD-9EC0-ABC9-31E2199FE53F}"/>
          </ac:picMkLst>
        </pc:picChg>
        <pc:picChg chg="add mod">
          <ac:chgData name="Brattinga, Marco" userId="684b934c-3618-4017-a8f8-4c599975d655" providerId="ADAL" clId="{18312C9D-BD89-B046-88F2-2D8F66D908BA}" dt="2022-06-19T08:53:40.422" v="2203" actId="1076"/>
          <ac:picMkLst>
            <pc:docMk/>
            <pc:sldMk cId="1409777086" sldId="610"/>
            <ac:picMk id="11" creationId="{0B442279-17B6-65B0-766C-E304D9370A26}"/>
          </ac:picMkLst>
        </pc:picChg>
        <pc:picChg chg="add mod">
          <ac:chgData name="Brattinga, Marco" userId="684b934c-3618-4017-a8f8-4c599975d655" providerId="ADAL" clId="{18312C9D-BD89-B046-88F2-2D8F66D908BA}" dt="2022-06-19T08:53:40.422" v="2203" actId="1076"/>
          <ac:picMkLst>
            <pc:docMk/>
            <pc:sldMk cId="1409777086" sldId="610"/>
            <ac:picMk id="18" creationId="{991FE170-4A67-A52D-DBDA-AD5108B8778B}"/>
          </ac:picMkLst>
        </pc:picChg>
        <pc:picChg chg="add mod">
          <ac:chgData name="Brattinga, Marco" userId="684b934c-3618-4017-a8f8-4c599975d655" providerId="ADAL" clId="{18312C9D-BD89-B046-88F2-2D8F66D908BA}" dt="2022-06-19T08:47:02.208" v="2055" actId="1076"/>
          <ac:picMkLst>
            <pc:docMk/>
            <pc:sldMk cId="1409777086" sldId="610"/>
            <ac:picMk id="20" creationId="{913B7EC5-6534-B05C-0BA2-83B6CADB3312}"/>
          </ac:picMkLst>
        </pc:picChg>
        <pc:picChg chg="add del mod">
          <ac:chgData name="Brattinga, Marco" userId="684b934c-3618-4017-a8f8-4c599975d655" providerId="ADAL" clId="{18312C9D-BD89-B046-88F2-2D8F66D908BA}" dt="2022-06-19T08:39:32.855" v="1992" actId="478"/>
          <ac:picMkLst>
            <pc:docMk/>
            <pc:sldMk cId="1409777086" sldId="610"/>
            <ac:picMk id="71" creationId="{766A4110-05AF-8C04-5FD8-E60160311EEF}"/>
          </ac:picMkLst>
        </pc:picChg>
        <pc:picChg chg="add del mod">
          <ac:chgData name="Brattinga, Marco" userId="684b934c-3618-4017-a8f8-4c599975d655" providerId="ADAL" clId="{18312C9D-BD89-B046-88F2-2D8F66D908BA}" dt="2022-06-19T08:40:22.568" v="1996" actId="478"/>
          <ac:picMkLst>
            <pc:docMk/>
            <pc:sldMk cId="1409777086" sldId="610"/>
            <ac:picMk id="72" creationId="{DD9739B8-211A-7B33-1CFB-90CBD242353C}"/>
          </ac:picMkLst>
        </pc:picChg>
        <pc:picChg chg="add mod topLvl">
          <ac:chgData name="Brattinga, Marco" userId="684b934c-3618-4017-a8f8-4c599975d655" providerId="ADAL" clId="{18312C9D-BD89-B046-88F2-2D8F66D908BA}" dt="2022-06-19T09:15:32.799" v="2467" actId="164"/>
          <ac:picMkLst>
            <pc:docMk/>
            <pc:sldMk cId="1409777086" sldId="610"/>
            <ac:picMk id="129" creationId="{9B14CB49-B069-DC3A-65BC-C7033E5AEB84}"/>
          </ac:picMkLst>
        </pc:picChg>
        <pc:picChg chg="add mod">
          <ac:chgData name="Brattinga, Marco" userId="684b934c-3618-4017-a8f8-4c599975d655" providerId="ADAL" clId="{18312C9D-BD89-B046-88F2-2D8F66D908BA}" dt="2022-06-19T08:47:02.208" v="2055" actId="1076"/>
          <ac:picMkLst>
            <pc:docMk/>
            <pc:sldMk cId="1409777086" sldId="610"/>
            <ac:picMk id="10242" creationId="{8CF4CE28-946B-54A6-2C08-B85F8D6B08A9}"/>
          </ac:picMkLst>
        </pc:picChg>
        <pc:picChg chg="add del">
          <ac:chgData name="Brattinga, Marco" userId="684b934c-3618-4017-a8f8-4c599975d655" providerId="ADAL" clId="{18312C9D-BD89-B046-88F2-2D8F66D908BA}" dt="2022-06-19T08:30:15.119" v="1834" actId="478"/>
          <ac:picMkLst>
            <pc:docMk/>
            <pc:sldMk cId="1409777086" sldId="610"/>
            <ac:picMk id="10244" creationId="{466D8F1B-B848-FC71-0E68-F504A2CD665F}"/>
          </ac:picMkLst>
        </pc:picChg>
        <pc:picChg chg="add del">
          <ac:chgData name="Brattinga, Marco" userId="684b934c-3618-4017-a8f8-4c599975d655" providerId="ADAL" clId="{18312C9D-BD89-B046-88F2-2D8F66D908BA}" dt="2022-06-19T08:30:22.468" v="1836" actId="478"/>
          <ac:picMkLst>
            <pc:docMk/>
            <pc:sldMk cId="1409777086" sldId="610"/>
            <ac:picMk id="10246" creationId="{18A3922C-6E0D-09D9-9B6E-DA0E66866AA5}"/>
          </ac:picMkLst>
        </pc:picChg>
        <pc:picChg chg="add mod">
          <ac:chgData name="Brattinga, Marco" userId="684b934c-3618-4017-a8f8-4c599975d655" providerId="ADAL" clId="{18312C9D-BD89-B046-88F2-2D8F66D908BA}" dt="2022-06-19T09:00:47.632" v="2279" actId="1076"/>
          <ac:picMkLst>
            <pc:docMk/>
            <pc:sldMk cId="1409777086" sldId="610"/>
            <ac:picMk id="10248" creationId="{201E6D33-BD96-8358-70A9-879086D0ECF8}"/>
          </ac:picMkLst>
        </pc:picChg>
        <pc:picChg chg="add mod">
          <ac:chgData name="Brattinga, Marco" userId="684b934c-3618-4017-a8f8-4c599975d655" providerId="ADAL" clId="{18312C9D-BD89-B046-88F2-2D8F66D908BA}" dt="2022-06-19T08:55:59.559" v="2232" actId="1076"/>
          <ac:picMkLst>
            <pc:docMk/>
            <pc:sldMk cId="1409777086" sldId="610"/>
            <ac:picMk id="10250" creationId="{1ABFF544-A1C6-8400-023E-AD2AB709F0C4}"/>
          </ac:picMkLst>
        </pc:picChg>
        <pc:cxnChg chg="add del mod">
          <ac:chgData name="Brattinga, Marco" userId="684b934c-3618-4017-a8f8-4c599975d655" providerId="ADAL" clId="{18312C9D-BD89-B046-88F2-2D8F66D908BA}" dt="2022-06-19T08:19:27.729" v="1608" actId="478"/>
          <ac:cxnSpMkLst>
            <pc:docMk/>
            <pc:sldMk cId="1409777086" sldId="610"/>
            <ac:cxnSpMk id="14" creationId="{ABE02414-69B3-9CEC-C9B7-FE6FC90B29E9}"/>
          </ac:cxnSpMkLst>
        </pc:cxnChg>
        <pc:cxnChg chg="add mod">
          <ac:chgData name="Brattinga, Marco" userId="684b934c-3618-4017-a8f8-4c599975d655" providerId="ADAL" clId="{18312C9D-BD89-B046-88F2-2D8F66D908BA}" dt="2022-06-19T09:19:17.484" v="2482" actId="21"/>
          <ac:cxnSpMkLst>
            <pc:docMk/>
            <pc:sldMk cId="1409777086" sldId="610"/>
            <ac:cxnSpMk id="22" creationId="{F0C9A402-2CD9-16FA-6134-15F68A1BB78B}"/>
          </ac:cxnSpMkLst>
        </pc:cxnChg>
        <pc:cxnChg chg="add del mod">
          <ac:chgData name="Brattinga, Marco" userId="684b934c-3618-4017-a8f8-4c599975d655" providerId="ADAL" clId="{18312C9D-BD89-B046-88F2-2D8F66D908BA}" dt="2022-06-19T08:31:13.369" v="1845" actId="478"/>
          <ac:cxnSpMkLst>
            <pc:docMk/>
            <pc:sldMk cId="1409777086" sldId="610"/>
            <ac:cxnSpMk id="27" creationId="{C9291A1E-0149-4F0C-BD87-9DC5B8A0F7F2}"/>
          </ac:cxnSpMkLst>
        </pc:cxnChg>
        <pc:cxnChg chg="add mod">
          <ac:chgData name="Brattinga, Marco" userId="684b934c-3618-4017-a8f8-4c599975d655" providerId="ADAL" clId="{18312C9D-BD89-B046-88F2-2D8F66D908BA}" dt="2022-06-19T09:19:17.484" v="2482" actId="21"/>
          <ac:cxnSpMkLst>
            <pc:docMk/>
            <pc:sldMk cId="1409777086" sldId="610"/>
            <ac:cxnSpMk id="31" creationId="{5307F0C4-7C2C-7EF1-6EB7-8BB7F793AEE8}"/>
          </ac:cxnSpMkLst>
        </pc:cxnChg>
        <pc:cxnChg chg="add mod">
          <ac:chgData name="Brattinga, Marco" userId="684b934c-3618-4017-a8f8-4c599975d655" providerId="ADAL" clId="{18312C9D-BD89-B046-88F2-2D8F66D908BA}" dt="2022-06-19T09:19:17.484" v="2482" actId="21"/>
          <ac:cxnSpMkLst>
            <pc:docMk/>
            <pc:sldMk cId="1409777086" sldId="610"/>
            <ac:cxnSpMk id="34" creationId="{3B4D877C-40DF-E764-5A6D-7B219B04F46D}"/>
          </ac:cxnSpMkLst>
        </pc:cxnChg>
        <pc:cxnChg chg="add mod">
          <ac:chgData name="Brattinga, Marco" userId="684b934c-3618-4017-a8f8-4c599975d655" providerId="ADAL" clId="{18312C9D-BD89-B046-88F2-2D8F66D908BA}" dt="2022-06-19T08:46:25.778" v="2051" actId="1076"/>
          <ac:cxnSpMkLst>
            <pc:docMk/>
            <pc:sldMk cId="1409777086" sldId="610"/>
            <ac:cxnSpMk id="38" creationId="{91200143-70EA-24D4-726D-D83CD2B5C76D}"/>
          </ac:cxnSpMkLst>
        </pc:cxnChg>
        <pc:cxnChg chg="add mod">
          <ac:chgData name="Brattinga, Marco" userId="684b934c-3618-4017-a8f8-4c599975d655" providerId="ADAL" clId="{18312C9D-BD89-B046-88F2-2D8F66D908BA}" dt="2022-06-19T08:55:15.497" v="2224" actId="692"/>
          <ac:cxnSpMkLst>
            <pc:docMk/>
            <pc:sldMk cId="1409777086" sldId="610"/>
            <ac:cxnSpMk id="42" creationId="{A74D4BD0-301D-9397-F0AE-51B38014554E}"/>
          </ac:cxnSpMkLst>
        </pc:cxnChg>
        <pc:cxnChg chg="add mod">
          <ac:chgData name="Brattinga, Marco" userId="684b934c-3618-4017-a8f8-4c599975d655" providerId="ADAL" clId="{18312C9D-BD89-B046-88F2-2D8F66D908BA}" dt="2022-06-19T08:53:46.539" v="2206" actId="1036"/>
          <ac:cxnSpMkLst>
            <pc:docMk/>
            <pc:sldMk cId="1409777086" sldId="610"/>
            <ac:cxnSpMk id="45" creationId="{E704F7CE-3F28-ACA6-6D19-069BC340E85C}"/>
          </ac:cxnSpMkLst>
        </pc:cxnChg>
        <pc:cxnChg chg="add mod">
          <ac:chgData name="Brattinga, Marco" userId="684b934c-3618-4017-a8f8-4c599975d655" providerId="ADAL" clId="{18312C9D-BD89-B046-88F2-2D8F66D908BA}" dt="2022-06-19T08:53:40.422" v="2203" actId="1076"/>
          <ac:cxnSpMkLst>
            <pc:docMk/>
            <pc:sldMk cId="1409777086" sldId="610"/>
            <ac:cxnSpMk id="50" creationId="{7507B70F-9EE8-2C71-2AFE-D185005EE485}"/>
          </ac:cxnSpMkLst>
        </pc:cxnChg>
        <pc:cxnChg chg="add del mod">
          <ac:chgData name="Brattinga, Marco" userId="684b934c-3618-4017-a8f8-4c599975d655" providerId="ADAL" clId="{18312C9D-BD89-B046-88F2-2D8F66D908BA}" dt="2022-06-19T08:44:26.962" v="2016" actId="478"/>
          <ac:cxnSpMkLst>
            <pc:docMk/>
            <pc:sldMk cId="1409777086" sldId="610"/>
            <ac:cxnSpMk id="52" creationId="{C6E4F87C-3476-1F77-2212-63801AECBA5B}"/>
          </ac:cxnSpMkLst>
        </pc:cxnChg>
        <pc:cxnChg chg="add mod">
          <ac:chgData name="Brattinga, Marco" userId="684b934c-3618-4017-a8f8-4c599975d655" providerId="ADAL" clId="{18312C9D-BD89-B046-88F2-2D8F66D908BA}" dt="2022-06-19T09:00:55.943" v="2281" actId="14100"/>
          <ac:cxnSpMkLst>
            <pc:docMk/>
            <pc:sldMk cId="1409777086" sldId="610"/>
            <ac:cxnSpMk id="54" creationId="{C50C2419-3D2E-DA8F-D37E-6566102387EE}"/>
          </ac:cxnSpMkLst>
        </pc:cxnChg>
        <pc:cxnChg chg="add mod">
          <ac:chgData name="Brattinga, Marco" userId="684b934c-3618-4017-a8f8-4c599975d655" providerId="ADAL" clId="{18312C9D-BD89-B046-88F2-2D8F66D908BA}" dt="2022-06-19T09:01:01.105" v="2282" actId="14100"/>
          <ac:cxnSpMkLst>
            <pc:docMk/>
            <pc:sldMk cId="1409777086" sldId="610"/>
            <ac:cxnSpMk id="58" creationId="{B054E004-EE76-5543-BB5C-39D07F0CACAE}"/>
          </ac:cxnSpMkLst>
        </pc:cxnChg>
        <pc:cxnChg chg="add mod">
          <ac:chgData name="Brattinga, Marco" userId="684b934c-3618-4017-a8f8-4c599975d655" providerId="ADAL" clId="{18312C9D-BD89-B046-88F2-2D8F66D908BA}" dt="2022-06-19T08:46:54.928" v="2054" actId="14100"/>
          <ac:cxnSpMkLst>
            <pc:docMk/>
            <pc:sldMk cId="1409777086" sldId="610"/>
            <ac:cxnSpMk id="61" creationId="{40ACEC5B-B96C-F104-24D2-83579F40342F}"/>
          </ac:cxnSpMkLst>
        </pc:cxnChg>
        <pc:cxnChg chg="add mod">
          <ac:chgData name="Brattinga, Marco" userId="684b934c-3618-4017-a8f8-4c599975d655" providerId="ADAL" clId="{18312C9D-BD89-B046-88F2-2D8F66D908BA}" dt="2022-06-19T09:19:17.484" v="2482" actId="21"/>
          <ac:cxnSpMkLst>
            <pc:docMk/>
            <pc:sldMk cId="1409777086" sldId="610"/>
            <ac:cxnSpMk id="118" creationId="{8C723F55-BE02-AF84-CF2D-6C393865B424}"/>
          </ac:cxnSpMkLst>
        </pc:cxnChg>
        <pc:cxnChg chg="add mod">
          <ac:chgData name="Brattinga, Marco" userId="684b934c-3618-4017-a8f8-4c599975d655" providerId="ADAL" clId="{18312C9D-BD89-B046-88F2-2D8F66D908BA}" dt="2022-06-19T08:55:33.399" v="2227" actId="1076"/>
          <ac:cxnSpMkLst>
            <pc:docMk/>
            <pc:sldMk cId="1409777086" sldId="610"/>
            <ac:cxnSpMk id="130" creationId="{53FEED9F-FEAE-CD09-EAEA-C74808B49FDC}"/>
          </ac:cxnSpMkLst>
        </pc:cxnChg>
        <pc:cxnChg chg="add mod">
          <ac:chgData name="Brattinga, Marco" userId="684b934c-3618-4017-a8f8-4c599975d655" providerId="ADAL" clId="{18312C9D-BD89-B046-88F2-2D8F66D908BA}" dt="2022-06-19T08:55:04.155" v="2222" actId="692"/>
          <ac:cxnSpMkLst>
            <pc:docMk/>
            <pc:sldMk cId="1409777086" sldId="610"/>
            <ac:cxnSpMk id="159" creationId="{B1F5B997-C656-34B2-20AE-5DE1DBEF4B32}"/>
          </ac:cxnSpMkLst>
        </pc:cxnChg>
        <pc:cxnChg chg="add mod">
          <ac:chgData name="Brattinga, Marco" userId="684b934c-3618-4017-a8f8-4c599975d655" providerId="ADAL" clId="{18312C9D-BD89-B046-88F2-2D8F66D908BA}" dt="2022-06-19T08:54:38.244" v="2220" actId="1035"/>
          <ac:cxnSpMkLst>
            <pc:docMk/>
            <pc:sldMk cId="1409777086" sldId="610"/>
            <ac:cxnSpMk id="162" creationId="{D9B25476-F0C6-F200-AA2B-0F0194F4FE57}"/>
          </ac:cxnSpMkLst>
        </pc:cxnChg>
        <pc:cxnChg chg="add mod">
          <ac:chgData name="Brattinga, Marco" userId="684b934c-3618-4017-a8f8-4c599975d655" providerId="ADAL" clId="{18312C9D-BD89-B046-88F2-2D8F66D908BA}" dt="2022-06-19T08:55:59.559" v="2232" actId="1076"/>
          <ac:cxnSpMkLst>
            <pc:docMk/>
            <pc:sldMk cId="1409777086" sldId="610"/>
            <ac:cxnSpMk id="170" creationId="{B33BF3AE-08DF-C3D6-FD0D-3FAE36BD645F}"/>
          </ac:cxnSpMkLst>
        </pc:cxnChg>
        <pc:cxnChg chg="add mod topLvl">
          <ac:chgData name="Brattinga, Marco" userId="684b934c-3618-4017-a8f8-4c599975d655" providerId="ADAL" clId="{18312C9D-BD89-B046-88F2-2D8F66D908BA}" dt="2022-06-19T09:15:32.799" v="2467" actId="164"/>
          <ac:cxnSpMkLst>
            <pc:docMk/>
            <pc:sldMk cId="1409777086" sldId="610"/>
            <ac:cxnSpMk id="174" creationId="{CF5947CA-CA4F-1E45-F21F-F42B68F2D7F4}"/>
          </ac:cxnSpMkLst>
        </pc:cxnChg>
        <pc:cxnChg chg="add mod topLvl">
          <ac:chgData name="Brattinga, Marco" userId="684b934c-3618-4017-a8f8-4c599975d655" providerId="ADAL" clId="{18312C9D-BD89-B046-88F2-2D8F66D908BA}" dt="2022-06-19T09:15:32.799" v="2467" actId="164"/>
          <ac:cxnSpMkLst>
            <pc:docMk/>
            <pc:sldMk cId="1409777086" sldId="610"/>
            <ac:cxnSpMk id="177" creationId="{C364DC6E-41C3-D1B9-62E9-B02886A99F70}"/>
          </ac:cxnSpMkLst>
        </pc:cxnChg>
        <pc:cxnChg chg="add del mod">
          <ac:chgData name="Brattinga, Marco" userId="684b934c-3618-4017-a8f8-4c599975d655" providerId="ADAL" clId="{18312C9D-BD89-B046-88F2-2D8F66D908BA}" dt="2022-06-19T09:09:35.196" v="2434" actId="478"/>
          <ac:cxnSpMkLst>
            <pc:docMk/>
            <pc:sldMk cId="1409777086" sldId="610"/>
            <ac:cxnSpMk id="189" creationId="{53FE1137-D1DA-4660-BDF9-F1E79168FFDC}"/>
          </ac:cxnSpMkLst>
        </pc:cxnChg>
        <pc:cxnChg chg="add mod topLvl">
          <ac:chgData name="Brattinga, Marco" userId="684b934c-3618-4017-a8f8-4c599975d655" providerId="ADAL" clId="{18312C9D-BD89-B046-88F2-2D8F66D908BA}" dt="2022-06-19T09:20:10.227" v="2520" actId="1035"/>
          <ac:cxnSpMkLst>
            <pc:docMk/>
            <pc:sldMk cId="1409777086" sldId="610"/>
            <ac:cxnSpMk id="192" creationId="{520CC66C-0CFC-E311-AB39-50DF6771A014}"/>
          </ac:cxnSpMkLst>
        </pc:cxnChg>
        <pc:cxnChg chg="add mod topLvl">
          <ac:chgData name="Brattinga, Marco" userId="684b934c-3618-4017-a8f8-4c599975d655" providerId="ADAL" clId="{18312C9D-BD89-B046-88F2-2D8F66D908BA}" dt="2022-06-19T09:20:10.227" v="2520" actId="1035"/>
          <ac:cxnSpMkLst>
            <pc:docMk/>
            <pc:sldMk cId="1409777086" sldId="610"/>
            <ac:cxnSpMk id="195" creationId="{02F3C713-0939-2E78-6732-9959F643EA7D}"/>
          </ac:cxnSpMkLst>
        </pc:cxnChg>
        <pc:cxnChg chg="mod">
          <ac:chgData name="Brattinga, Marco" userId="684b934c-3618-4017-a8f8-4c599975d655" providerId="ADAL" clId="{18312C9D-BD89-B046-88F2-2D8F66D908BA}" dt="2022-06-19T09:19:57.849" v="2501" actId="21"/>
          <ac:cxnSpMkLst>
            <pc:docMk/>
            <pc:sldMk cId="1409777086" sldId="610"/>
            <ac:cxnSpMk id="220" creationId="{0E9F2B6F-BB48-F20E-D07F-6EF28F89AAE4}"/>
          </ac:cxnSpMkLst>
        </pc:cxnChg>
        <pc:cxnChg chg="mod">
          <ac:chgData name="Brattinga, Marco" userId="684b934c-3618-4017-a8f8-4c599975d655" providerId="ADAL" clId="{18312C9D-BD89-B046-88F2-2D8F66D908BA}" dt="2022-06-19T09:19:57.849" v="2501" actId="21"/>
          <ac:cxnSpMkLst>
            <pc:docMk/>
            <pc:sldMk cId="1409777086" sldId="610"/>
            <ac:cxnSpMk id="221" creationId="{7836BE1C-A44B-7A12-5A7F-3D89D32B87EE}"/>
          </ac:cxnSpMkLst>
        </pc:cxnChg>
        <pc:cxnChg chg="mod">
          <ac:chgData name="Brattinga, Marco" userId="684b934c-3618-4017-a8f8-4c599975d655" providerId="ADAL" clId="{18312C9D-BD89-B046-88F2-2D8F66D908BA}" dt="2022-06-19T09:19:57.849" v="2501" actId="21"/>
          <ac:cxnSpMkLst>
            <pc:docMk/>
            <pc:sldMk cId="1409777086" sldId="610"/>
            <ac:cxnSpMk id="222" creationId="{A47BFBDD-E37E-42AE-484B-219FB737B028}"/>
          </ac:cxnSpMkLst>
        </pc:cxnChg>
        <pc:cxnChg chg="mod">
          <ac:chgData name="Brattinga, Marco" userId="684b934c-3618-4017-a8f8-4c599975d655" providerId="ADAL" clId="{18312C9D-BD89-B046-88F2-2D8F66D908BA}" dt="2022-06-19T09:19:57.849" v="2501" actId="21"/>
          <ac:cxnSpMkLst>
            <pc:docMk/>
            <pc:sldMk cId="1409777086" sldId="610"/>
            <ac:cxnSpMk id="223" creationId="{BAE90A63-B212-1CC6-E4DE-498299B1EF61}"/>
          </ac:cxnSpMkLst>
        </pc:cxnChg>
        <pc:cxnChg chg="mod">
          <ac:chgData name="Brattinga, Marco" userId="684b934c-3618-4017-a8f8-4c599975d655" providerId="ADAL" clId="{18312C9D-BD89-B046-88F2-2D8F66D908BA}" dt="2022-06-19T09:20:13.302" v="2521"/>
          <ac:cxnSpMkLst>
            <pc:docMk/>
            <pc:sldMk cId="1409777086" sldId="610"/>
            <ac:cxnSpMk id="227" creationId="{F1092D1C-974F-1207-D4F9-35FB65E77460}"/>
          </ac:cxnSpMkLst>
        </pc:cxnChg>
        <pc:cxnChg chg="mod">
          <ac:chgData name="Brattinga, Marco" userId="684b934c-3618-4017-a8f8-4c599975d655" providerId="ADAL" clId="{18312C9D-BD89-B046-88F2-2D8F66D908BA}" dt="2022-06-19T09:20:13.302" v="2521"/>
          <ac:cxnSpMkLst>
            <pc:docMk/>
            <pc:sldMk cId="1409777086" sldId="610"/>
            <ac:cxnSpMk id="228" creationId="{802B1B8E-09C7-59E7-64F3-55D40989A762}"/>
          </ac:cxnSpMkLst>
        </pc:cxnChg>
        <pc:cxnChg chg="mod">
          <ac:chgData name="Brattinga, Marco" userId="684b934c-3618-4017-a8f8-4c599975d655" providerId="ADAL" clId="{18312C9D-BD89-B046-88F2-2D8F66D908BA}" dt="2022-06-19T09:20:13.302" v="2521"/>
          <ac:cxnSpMkLst>
            <pc:docMk/>
            <pc:sldMk cId="1409777086" sldId="610"/>
            <ac:cxnSpMk id="229" creationId="{A2123CA8-BF37-E743-58BB-339D8D9BCE1D}"/>
          </ac:cxnSpMkLst>
        </pc:cxnChg>
        <pc:cxnChg chg="mod">
          <ac:chgData name="Brattinga, Marco" userId="684b934c-3618-4017-a8f8-4c599975d655" providerId="ADAL" clId="{18312C9D-BD89-B046-88F2-2D8F66D908BA}" dt="2022-06-19T09:20:13.302" v="2521"/>
          <ac:cxnSpMkLst>
            <pc:docMk/>
            <pc:sldMk cId="1409777086" sldId="610"/>
            <ac:cxnSpMk id="230" creationId="{0F318299-1866-F650-5F81-72595451B495}"/>
          </ac:cxnSpMkLst>
        </pc:cxnChg>
        <pc:cxnChg chg="add mod topLvl">
          <ac:chgData name="Brattinga, Marco" userId="684b934c-3618-4017-a8f8-4c599975d655" providerId="ADAL" clId="{18312C9D-BD89-B046-88F2-2D8F66D908BA}" dt="2022-06-19T09:23:05.483" v="2583" actId="165"/>
          <ac:cxnSpMkLst>
            <pc:docMk/>
            <pc:sldMk cId="1409777086" sldId="610"/>
            <ac:cxnSpMk id="235" creationId="{B88B5DBA-5672-8D5A-D24E-163537747C87}"/>
          </ac:cxnSpMkLst>
        </pc:cxnChg>
        <pc:cxnChg chg="add mod topLvl">
          <ac:chgData name="Brattinga, Marco" userId="684b934c-3618-4017-a8f8-4c599975d655" providerId="ADAL" clId="{18312C9D-BD89-B046-88F2-2D8F66D908BA}" dt="2022-06-19T09:23:15.467" v="2586" actId="14100"/>
          <ac:cxnSpMkLst>
            <pc:docMk/>
            <pc:sldMk cId="1409777086" sldId="610"/>
            <ac:cxnSpMk id="238" creationId="{F8276360-E4EB-4037-DEB2-2C93645B31EB}"/>
          </ac:cxnSpMkLst>
        </pc:cxnChg>
      </pc:sldChg>
      <pc:sldChg chg="new del">
        <pc:chgData name="Brattinga, Marco" userId="684b934c-3618-4017-a8f8-4c599975d655" providerId="ADAL" clId="{18312C9D-BD89-B046-88F2-2D8F66D908BA}" dt="2022-06-19T08:11:02.652" v="1424" actId="2696"/>
        <pc:sldMkLst>
          <pc:docMk/>
          <pc:sldMk cId="1450398865" sldId="610"/>
        </pc:sldMkLst>
      </pc:sldChg>
      <pc:sldChg chg="addSp delSp modSp add mod">
        <pc:chgData name="Brattinga, Marco" userId="684b934c-3618-4017-a8f8-4c599975d655" providerId="ADAL" clId="{18312C9D-BD89-B046-88F2-2D8F66D908BA}" dt="2022-06-19T09:36:52.276" v="3582" actId="20577"/>
        <pc:sldMkLst>
          <pc:docMk/>
          <pc:sldMk cId="2009737558" sldId="611"/>
        </pc:sldMkLst>
        <pc:spChg chg="mod">
          <ac:chgData name="Brattinga, Marco" userId="684b934c-3618-4017-a8f8-4c599975d655" providerId="ADAL" clId="{18312C9D-BD89-B046-88F2-2D8F66D908BA}" dt="2022-06-19T09:36:52.276" v="3582" actId="20577"/>
          <ac:spMkLst>
            <pc:docMk/>
            <pc:sldMk cId="2009737558" sldId="611"/>
            <ac:spMk id="4" creationId="{80717D01-EAD6-0A2A-02C9-16F457FDCF16}"/>
          </ac:spMkLst>
        </pc:spChg>
        <pc:spChg chg="mod">
          <ac:chgData name="Brattinga, Marco" userId="684b934c-3618-4017-a8f8-4c599975d655" providerId="ADAL" clId="{18312C9D-BD89-B046-88F2-2D8F66D908BA}" dt="2022-06-19T09:31:22.825" v="2635" actId="20577"/>
          <ac:spMkLst>
            <pc:docMk/>
            <pc:sldMk cId="2009737558" sldId="611"/>
            <ac:spMk id="7" creationId="{622B0FC2-3BF8-414A-8761-928AF6A3C6EB}"/>
          </ac:spMkLst>
        </pc:spChg>
        <pc:spChg chg="add del mod">
          <ac:chgData name="Brattinga, Marco" userId="684b934c-3618-4017-a8f8-4c599975d655" providerId="ADAL" clId="{18312C9D-BD89-B046-88F2-2D8F66D908BA}" dt="2022-06-19T09:31:14.633" v="2620" actId="478"/>
          <ac:spMkLst>
            <pc:docMk/>
            <pc:sldMk cId="2009737558" sldId="611"/>
            <ac:spMk id="8" creationId="{92E5C574-2067-E938-54C1-05C0CCDD99AE}"/>
          </ac:spMkLst>
        </pc:spChg>
        <pc:picChg chg="del">
          <ac:chgData name="Brattinga, Marco" userId="684b934c-3618-4017-a8f8-4c599975d655" providerId="ADAL" clId="{18312C9D-BD89-B046-88F2-2D8F66D908BA}" dt="2022-06-19T09:31:25.539" v="2636" actId="478"/>
          <ac:picMkLst>
            <pc:docMk/>
            <pc:sldMk cId="2009737558" sldId="611"/>
            <ac:picMk id="3" creationId="{B871E678-7101-4118-9D84-B9A35AB8ABF8}"/>
          </ac:picMkLst>
        </pc:picChg>
        <pc:picChg chg="del">
          <ac:chgData name="Brattinga, Marco" userId="684b934c-3618-4017-a8f8-4c599975d655" providerId="ADAL" clId="{18312C9D-BD89-B046-88F2-2D8F66D908BA}" dt="2022-06-19T09:31:27.533" v="2637" actId="478"/>
          <ac:picMkLst>
            <pc:docMk/>
            <pc:sldMk cId="2009737558" sldId="611"/>
            <ac:picMk id="11266" creationId="{D8EDD0D0-9863-0729-8083-FB461A167407}"/>
          </ac:picMkLst>
        </pc:picChg>
        <pc:picChg chg="del">
          <ac:chgData name="Brattinga, Marco" userId="684b934c-3618-4017-a8f8-4c599975d655" providerId="ADAL" clId="{18312C9D-BD89-B046-88F2-2D8F66D908BA}" dt="2022-06-19T09:31:27.533" v="2637" actId="478"/>
          <ac:picMkLst>
            <pc:docMk/>
            <pc:sldMk cId="2009737558" sldId="611"/>
            <ac:picMk id="11268" creationId="{A93ABB95-5B1A-A9E0-F4C1-48B5966A203B}"/>
          </ac:picMkLst>
        </pc:picChg>
      </pc:sldChg>
      <pc:sldChg chg="addSp delSp modSp add mod modAnim">
        <pc:chgData name="Brattinga, Marco" userId="684b934c-3618-4017-a8f8-4c599975d655" providerId="ADAL" clId="{18312C9D-BD89-B046-88F2-2D8F66D908BA}" dt="2022-06-20T12:39:57.342" v="4026" actId="20577"/>
        <pc:sldMkLst>
          <pc:docMk/>
          <pc:sldMk cId="169210887" sldId="612"/>
        </pc:sldMkLst>
        <pc:spChg chg="add mod">
          <ac:chgData name="Brattinga, Marco" userId="684b934c-3618-4017-a8f8-4c599975d655" providerId="ADAL" clId="{18312C9D-BD89-B046-88F2-2D8F66D908BA}" dt="2022-06-19T12:51:10.458" v="3925" actId="108"/>
          <ac:spMkLst>
            <pc:docMk/>
            <pc:sldMk cId="169210887" sldId="612"/>
            <ac:spMk id="3" creationId="{E3359EFC-0972-50C7-BD84-EFE4CA70693C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4" creationId="{E375A6F3-E4FA-8E8D-950D-6EACD59A3775}"/>
          </ac:spMkLst>
        </pc:spChg>
        <pc:spChg chg="add mod">
          <ac:chgData name="Brattinga, Marco" userId="684b934c-3618-4017-a8f8-4c599975d655" providerId="ADAL" clId="{18312C9D-BD89-B046-88F2-2D8F66D908BA}" dt="2022-06-19T12:51:15.567" v="3926" actId="108"/>
          <ac:spMkLst>
            <pc:docMk/>
            <pc:sldMk cId="169210887" sldId="612"/>
            <ac:spMk id="7" creationId="{B61A57BE-9B43-ED36-448E-410389A24A09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8" creationId="{FD2C6B6E-85EC-5C80-7CFD-F1049B73F272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9" creationId="{4C07090E-7FB3-A66F-BE35-A6667655B4BD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11" creationId="{AA5FEB6B-AEAF-EBA5-A98F-94874BF484D2}"/>
          </ac:spMkLst>
        </pc:spChg>
        <pc:spChg chg="add mod">
          <ac:chgData name="Brattinga, Marco" userId="684b934c-3618-4017-a8f8-4c599975d655" providerId="ADAL" clId="{18312C9D-BD89-B046-88F2-2D8F66D908BA}" dt="2022-06-20T12:39:57.342" v="4026" actId="20577"/>
          <ac:spMkLst>
            <pc:docMk/>
            <pc:sldMk cId="169210887" sldId="612"/>
            <ac:spMk id="12" creationId="{DBBF2FB9-22CC-905B-C9CB-2888456F380B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13" creationId="{D5F48AC6-6792-A1E9-C245-F62A1292E703}"/>
          </ac:spMkLst>
        </pc:spChg>
        <pc:spChg chg="add mod">
          <ac:chgData name="Brattinga, Marco" userId="684b934c-3618-4017-a8f8-4c599975d655" providerId="ADAL" clId="{18312C9D-BD89-B046-88F2-2D8F66D908BA}" dt="2022-06-19T12:51:00.782" v="3923" actId="207"/>
          <ac:spMkLst>
            <pc:docMk/>
            <pc:sldMk cId="169210887" sldId="612"/>
            <ac:spMk id="14" creationId="{B5956142-3245-5293-177D-5BF699F4E011}"/>
          </ac:spMkLst>
        </pc:spChg>
        <pc:spChg chg="add del mod">
          <ac:chgData name="Brattinga, Marco" userId="684b934c-3618-4017-a8f8-4c599975d655" providerId="ADAL" clId="{18312C9D-BD89-B046-88F2-2D8F66D908BA}" dt="2022-06-19T12:49:40.983" v="3910"/>
          <ac:spMkLst>
            <pc:docMk/>
            <pc:sldMk cId="169210887" sldId="612"/>
            <ac:spMk id="53" creationId="{25E08892-BB34-E38A-2409-602B9E56C4BA}"/>
          </ac:spMkLst>
        </pc:spChg>
        <pc:spChg chg="add mod">
          <ac:chgData name="Brattinga, Marco" userId="684b934c-3618-4017-a8f8-4c599975d655" providerId="ADAL" clId="{18312C9D-BD89-B046-88F2-2D8F66D908BA}" dt="2022-06-19T12:49:58.954" v="3918" actId="20577"/>
          <ac:spMkLst>
            <pc:docMk/>
            <pc:sldMk cId="169210887" sldId="612"/>
            <ac:spMk id="54" creationId="{11BC5811-7158-AB1F-0E8B-B6B1DC0FAA15}"/>
          </ac:spMkLst>
        </pc:spChg>
        <pc:cxnChg chg="add mod">
          <ac:chgData name="Brattinga, Marco" userId="684b934c-3618-4017-a8f8-4c599975d655" providerId="ADAL" clId="{18312C9D-BD89-B046-88F2-2D8F66D908BA}" dt="2022-06-19T12:47:47.481" v="3879" actId="1076"/>
          <ac:cxnSpMkLst>
            <pc:docMk/>
            <pc:sldMk cId="169210887" sldId="612"/>
            <ac:cxnSpMk id="15" creationId="{9C2C3194-1441-BE7E-3B93-F4EEB9291EC5}"/>
          </ac:cxnSpMkLst>
        </pc:cxnChg>
        <pc:cxnChg chg="add mod">
          <ac:chgData name="Brattinga, Marco" userId="684b934c-3618-4017-a8f8-4c599975d655" providerId="ADAL" clId="{18312C9D-BD89-B046-88F2-2D8F66D908BA}" dt="2022-06-19T12:47:51.347" v="3880" actId="1076"/>
          <ac:cxnSpMkLst>
            <pc:docMk/>
            <pc:sldMk cId="169210887" sldId="612"/>
            <ac:cxnSpMk id="16" creationId="{12BE4F73-EFCB-12D9-4226-3E57C0EBCE55}"/>
          </ac:cxnSpMkLst>
        </pc:cxnChg>
        <pc:cxnChg chg="add mod">
          <ac:chgData name="Brattinga, Marco" userId="684b934c-3618-4017-a8f8-4c599975d655" providerId="ADAL" clId="{18312C9D-BD89-B046-88F2-2D8F66D908BA}" dt="2022-06-19T12:47:53.906" v="3881" actId="1076"/>
          <ac:cxnSpMkLst>
            <pc:docMk/>
            <pc:sldMk cId="169210887" sldId="612"/>
            <ac:cxnSpMk id="19" creationId="{88DA0E3B-361F-3527-E255-DF8AF502DB7E}"/>
          </ac:cxnSpMkLst>
        </pc:cxnChg>
        <pc:cxnChg chg="add mod">
          <ac:chgData name="Brattinga, Marco" userId="684b934c-3618-4017-a8f8-4c599975d655" providerId="ADAL" clId="{18312C9D-BD89-B046-88F2-2D8F66D908BA}" dt="2022-06-19T12:48:08.992" v="3886" actId="1076"/>
          <ac:cxnSpMkLst>
            <pc:docMk/>
            <pc:sldMk cId="169210887" sldId="612"/>
            <ac:cxnSpMk id="22" creationId="{E4115828-DFC9-51C2-9412-27F909E5599F}"/>
          </ac:cxnSpMkLst>
        </pc:cxnChg>
        <pc:cxnChg chg="add mod">
          <ac:chgData name="Brattinga, Marco" userId="684b934c-3618-4017-a8f8-4c599975d655" providerId="ADAL" clId="{18312C9D-BD89-B046-88F2-2D8F66D908BA}" dt="2022-06-19T12:48:08.992" v="3886" actId="1076"/>
          <ac:cxnSpMkLst>
            <pc:docMk/>
            <pc:sldMk cId="169210887" sldId="612"/>
            <ac:cxnSpMk id="25" creationId="{A4B876F9-380E-CDC5-105B-92B4142FA1A3}"/>
          </ac:cxnSpMkLst>
        </pc:cxnChg>
        <pc:cxnChg chg="add mod">
          <ac:chgData name="Brattinga, Marco" userId="684b934c-3618-4017-a8f8-4c599975d655" providerId="ADAL" clId="{18312C9D-BD89-B046-88F2-2D8F66D908BA}" dt="2022-06-19T12:48:27.695" v="3889" actId="1076"/>
          <ac:cxnSpMkLst>
            <pc:docMk/>
            <pc:sldMk cId="169210887" sldId="612"/>
            <ac:cxnSpMk id="28" creationId="{DBF52ADA-FC44-7784-9A9D-2EA1B77F3B8E}"/>
          </ac:cxnSpMkLst>
        </pc:cxnChg>
        <pc:cxnChg chg="add mod">
          <ac:chgData name="Brattinga, Marco" userId="684b934c-3618-4017-a8f8-4c599975d655" providerId="ADAL" clId="{18312C9D-BD89-B046-88F2-2D8F66D908BA}" dt="2022-06-19T12:48:27.695" v="3889" actId="1076"/>
          <ac:cxnSpMkLst>
            <pc:docMk/>
            <pc:sldMk cId="169210887" sldId="612"/>
            <ac:cxnSpMk id="31" creationId="{5E56DE1D-1073-A190-3E34-87C628B8563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A3BA6-D212-4021-9C58-E1A860230F97}" type="datetimeFigureOut">
              <a:rPr lang="nl-NL" smtClean="0"/>
              <a:t>25-09-2024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7C958-9094-4856-86EA-A4A2A869759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52914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F62C1-85BA-45F7-BA8A-ECE90345B80D}" type="datetimeFigureOut">
              <a:rPr lang="nl-NL" smtClean="0"/>
              <a:t>25-09-2024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E1FCD-D982-4C83-B6F9-D9836E2003D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46466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11" name="Rechthoek 10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98428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</p:spPr>
        <p:txBody>
          <a:bodyPr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707654"/>
            <a:ext cx="8229600" cy="334837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8" name="Rechthoek 7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9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707655"/>
            <a:ext cx="4038600" cy="33483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707655"/>
            <a:ext cx="4038600" cy="3340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763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0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47564" y="889806"/>
            <a:ext cx="7848872" cy="35181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461960"/>
            <a:ext cx="5486400" cy="603647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Rechthoek 9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27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ishoudelijke mede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3" y="880075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:\lokaal_kopie\afwas\afwasdame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64088" y="1919635"/>
            <a:ext cx="3555800" cy="2209428"/>
          </a:xfrm>
          <a:prstGeom prst="rect">
            <a:avLst/>
          </a:prstGeom>
          <a:noFill/>
        </p:spPr>
      </p:pic>
      <p:sp>
        <p:nvSpPr>
          <p:cNvPr id="5" name="Tekstvak 4"/>
          <p:cNvSpPr txBox="1"/>
          <p:nvPr userDrawn="1"/>
        </p:nvSpPr>
        <p:spPr>
          <a:xfrm>
            <a:off x="1907704" y="2014745"/>
            <a:ext cx="27819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Kopjes</a:t>
            </a:r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de keuken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Whiteboard schoon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Flip-over leeg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en beamer uit</a:t>
            </a:r>
          </a:p>
          <a:p>
            <a:endParaRPr lang="nl-NL" sz="1900" baseline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nl-NL" sz="19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Licht uit, zon aan</a:t>
            </a:r>
          </a:p>
        </p:txBody>
      </p:sp>
      <p:sp>
        <p:nvSpPr>
          <p:cNvPr id="6" name="Tekstvak 5"/>
          <p:cNvSpPr txBox="1"/>
          <p:nvPr userDrawn="1"/>
        </p:nvSpPr>
        <p:spPr>
          <a:xfrm>
            <a:off x="7524328" y="4137925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Alvast bedankt!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1907704" y="96093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 tot slot graag</a:t>
            </a:r>
          </a:p>
        </p:txBody>
      </p:sp>
    </p:spTree>
    <p:extLst>
      <p:ext uri="{BB962C8B-B14F-4D97-AF65-F5344CB8AC3E}">
        <p14:creationId xmlns:p14="http://schemas.microsoft.com/office/powerpoint/2010/main" val="9102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/>
          <p:cNvSpPr txBox="1"/>
          <p:nvPr userDrawn="1"/>
        </p:nvSpPr>
        <p:spPr>
          <a:xfrm>
            <a:off x="1907704" y="336126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Barchman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Wuytierslaan</a:t>
            </a: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10, 3818 LH Amersfoort,</a:t>
            </a:r>
            <a:r>
              <a:rPr lang="nl-NL" sz="1200" baseline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NL</a:t>
            </a:r>
            <a:endParaRPr lang="nl-N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Postbus 508, 3800 AM Amersfoort, 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+ 31 (0) 334 604 100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info@geonovum.nl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www.geonovum.nl</a:t>
            </a:r>
          </a:p>
          <a:p>
            <a:pPr lvl="0">
              <a:lnSpc>
                <a:spcPct val="150000"/>
              </a:lnSpc>
            </a:pPr>
            <a:r>
              <a:rPr lang="nl-N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@geonovum.nl</a:t>
            </a:r>
          </a:p>
        </p:txBody>
      </p:sp>
      <p:pic>
        <p:nvPicPr>
          <p:cNvPr id="8" name="Picture 2" descr="5056 GN PPsjabloo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7114"/>
          <a:stretch>
            <a:fillRect/>
          </a:stretch>
        </p:blipFill>
        <p:spPr bwMode="auto">
          <a:xfrm>
            <a:off x="0" y="887782"/>
            <a:ext cx="1691678" cy="42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54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C22A-1C99-4004-8458-4C2A2FAB4D26}" type="datetimeFigureOut">
              <a:rPr lang="nl-NL" smtClean="0"/>
              <a:t>25-09-2024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1811B-9660-4DBD-950A-55A2877182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76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Titel+Veel tekst+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97978" y="1023055"/>
            <a:ext cx="7948044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buFont typeface="Wingdings" charset="2"/>
              <a:buNone/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BCD4C511-DFCB-A540-962A-CEB6202C6F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5513" y="292078"/>
            <a:ext cx="8200509" cy="433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F58220"/>
                </a:solidFill>
              </a:defRPr>
            </a:lvl1pPr>
          </a:lstStyle>
          <a:p>
            <a:pPr lvl="0"/>
            <a:r>
              <a:rPr lang="en-US" dirty="0" err="1"/>
              <a:t>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8504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707654"/>
            <a:ext cx="8229600" cy="334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8" name="Rechthoek 7"/>
          <p:cNvSpPr/>
          <p:nvPr/>
        </p:nvSpPr>
        <p:spPr>
          <a:xfrm>
            <a:off x="0" y="735546"/>
            <a:ext cx="9144000" cy="10801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4882" y="51470"/>
            <a:ext cx="1194236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  <p:sldLayoutId id="2147483659" r:id="rId6"/>
    <p:sldLayoutId id="2147483658" r:id="rId7"/>
    <p:sldLayoutId id="2147483660" r:id="rId8"/>
    <p:sldLayoutId id="2147483661" r:id="rId9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AC50-057C-E0F3-91B2-6C1AF6F2F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MIM 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A2FFF-9E57-0C57-A617-DD22BD569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Gedachten &amp; denkrichting</a:t>
            </a:r>
          </a:p>
        </p:txBody>
      </p:sp>
    </p:spTree>
    <p:extLst>
      <p:ext uri="{BB962C8B-B14F-4D97-AF65-F5344CB8AC3E}">
        <p14:creationId xmlns:p14="http://schemas.microsoft.com/office/powerpoint/2010/main" val="193361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53653-EF89-80DC-ED14-A94DBF093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8D6EDC49-329E-76DA-2B13-B0F9B3999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779911" cy="699542"/>
          </a:xfrm>
        </p:spPr>
        <p:txBody>
          <a:bodyPr anchor="ctr"/>
          <a:lstStyle/>
          <a:p>
            <a:r>
              <a:rPr lang="nl-NL" dirty="0" err="1">
                <a:solidFill>
                  <a:schemeClr val="tx1"/>
                </a:solidFill>
              </a:rPr>
              <a:t>Practice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what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you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preach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409D0-A084-1668-5B9F-B63540001481}"/>
              </a:ext>
            </a:extLst>
          </p:cNvPr>
          <p:cNvSpPr txBox="1"/>
          <p:nvPr/>
        </p:nvSpPr>
        <p:spPr>
          <a:xfrm>
            <a:off x="293873" y="892800"/>
            <a:ext cx="86706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L" dirty="0"/>
              <a:t>Maken van MIM niveau 1 modellen van alle relevante begrippen, conform NL-SBB</a:t>
            </a:r>
            <a:r>
              <a:rPr lang="en-NL" b="1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Een begrippenkader voor de begrippen over het </a:t>
            </a:r>
            <a:r>
              <a:rPr lang="en-NL" i="1" dirty="0"/>
              <a:t>beschouwingsdomein</a:t>
            </a:r>
            <a:endParaRPr lang="en-N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Een begrippenkader voor de begrippen in de </a:t>
            </a:r>
            <a:r>
              <a:rPr lang="en-NL" i="1" dirty="0"/>
              <a:t>typering van het beschouwingsdomein</a:t>
            </a:r>
            <a:r>
              <a:rPr lang="en-NL" dirty="0"/>
              <a:t> (dwz: de begrippen van een Conceptueel Informatie Model)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Een begrippenkader voor de begrippen over het </a:t>
            </a:r>
            <a:r>
              <a:rPr lang="en-NL" i="1" dirty="0"/>
              <a:t>gegevensverwerkingsdomein</a:t>
            </a:r>
            <a:endParaRPr lang="en-NL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Een begrippenkader voor de begrippen in de </a:t>
            </a:r>
            <a:r>
              <a:rPr lang="en-NL" i="1" dirty="0"/>
              <a:t>typering van het gegevensverwerkingsdomein </a:t>
            </a:r>
            <a:r>
              <a:rPr lang="en-NL" dirty="0"/>
              <a:t>(dwz: de begrippen van een Logisch GegevensModel)</a:t>
            </a:r>
          </a:p>
          <a:p>
            <a:pPr marL="342900" indent="-342900">
              <a:buFont typeface="+mj-lt"/>
              <a:buAutoNum type="arabicPeriod"/>
            </a:pPr>
            <a:endParaRPr lang="en-NL" dirty="0"/>
          </a:p>
          <a:p>
            <a:pPr marL="342900" indent="-342900">
              <a:buFont typeface="+mj-lt"/>
              <a:buAutoNum type="arabicPeriod"/>
            </a:pPr>
            <a:r>
              <a:rPr lang="en-NL" dirty="0"/>
              <a:t>Maken van MIM niveau 2 modellen voor het CIM en het LGM (metamodellen)</a:t>
            </a:r>
          </a:p>
          <a:p>
            <a:pPr marL="342900" indent="-342900">
              <a:buFont typeface="+mj-lt"/>
              <a:buAutoNum type="arabicPeriod"/>
            </a:pPr>
            <a:endParaRPr lang="en-NL" dirty="0"/>
          </a:p>
          <a:p>
            <a:pPr marL="342900" indent="-342900">
              <a:buFont typeface="+mj-lt"/>
              <a:buAutoNum type="arabicPeriod"/>
            </a:pPr>
            <a:r>
              <a:rPr lang="en-NL" dirty="0"/>
              <a:t>Beschrijven hoe je dit in de verschillende tools vervolgen kunt gebruiken: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In UML, met MIM 2.0 profiel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In Linked Data (vocabulaires voor MIM-2 en MIM-3 niveau)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NL" dirty="0"/>
              <a:t>(optioneel) mappingen naar ERD en FBM</a:t>
            </a:r>
          </a:p>
        </p:txBody>
      </p:sp>
    </p:spTree>
    <p:extLst>
      <p:ext uri="{BB962C8B-B14F-4D97-AF65-F5344CB8AC3E}">
        <p14:creationId xmlns:p14="http://schemas.microsoft.com/office/powerpoint/2010/main" val="123037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7A5C0-959A-6852-A7E6-A69C7E426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2">
            <a:extLst>
              <a:ext uri="{FF2B5EF4-FFF2-40B4-BE49-F238E27FC236}">
                <a16:creationId xmlns:a16="http://schemas.microsoft.com/office/drawing/2014/main" id="{6A917CC2-A68B-B5D5-C9B7-B6EE6D7CDC1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526953" cy="699542"/>
          </a:xfrm>
        </p:spPr>
        <p:txBody>
          <a:bodyPr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Beschouwingsniveaus</a:t>
            </a:r>
          </a:p>
        </p:txBody>
      </p:sp>
      <p:sp>
        <p:nvSpPr>
          <p:cNvPr id="20" name="Rechthoek 6">
            <a:extLst>
              <a:ext uri="{FF2B5EF4-FFF2-40B4-BE49-F238E27FC236}">
                <a16:creationId xmlns:a16="http://schemas.microsoft.com/office/drawing/2014/main" id="{32841DDE-B775-9506-7EA4-57D0BB06AEC4}"/>
              </a:ext>
            </a:extLst>
          </p:cNvPr>
          <p:cNvSpPr/>
          <p:nvPr/>
        </p:nvSpPr>
        <p:spPr>
          <a:xfrm>
            <a:off x="2051720" y="1059582"/>
            <a:ext cx="3672408" cy="87411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Model van begrippen</a:t>
            </a:r>
          </a:p>
          <a:p>
            <a:pPr algn="ctr"/>
            <a:endParaRPr lang="nl-NL" sz="1600" dirty="0"/>
          </a:p>
          <a:p>
            <a:pPr algn="ctr"/>
            <a:r>
              <a:rPr lang="nl-NL" sz="1600" i="1" dirty="0"/>
              <a:t>waar hebben we het over?</a:t>
            </a:r>
          </a:p>
        </p:txBody>
      </p:sp>
      <p:sp>
        <p:nvSpPr>
          <p:cNvPr id="22" name="Rechthoek 9">
            <a:extLst>
              <a:ext uri="{FF2B5EF4-FFF2-40B4-BE49-F238E27FC236}">
                <a16:creationId xmlns:a16="http://schemas.microsoft.com/office/drawing/2014/main" id="{8D658B56-38A0-AAFB-636F-0C68FC1AEB32}"/>
              </a:ext>
            </a:extLst>
          </p:cNvPr>
          <p:cNvSpPr/>
          <p:nvPr/>
        </p:nvSpPr>
        <p:spPr>
          <a:xfrm>
            <a:off x="2051720" y="2005702"/>
            <a:ext cx="3672408" cy="87411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chemeClr val="bg1"/>
                </a:solidFill>
              </a:rPr>
              <a:t>Conceptueel informatiemodel</a:t>
            </a:r>
          </a:p>
          <a:p>
            <a:pPr algn="ctr"/>
            <a:endParaRPr lang="nl-NL" sz="1600" dirty="0"/>
          </a:p>
          <a:p>
            <a:pPr algn="ctr"/>
            <a:r>
              <a:rPr lang="nl-NL" sz="1600" i="1" dirty="0"/>
              <a:t>Welke informatie is relevant?</a:t>
            </a:r>
          </a:p>
        </p:txBody>
      </p:sp>
      <p:sp>
        <p:nvSpPr>
          <p:cNvPr id="24" name="Rechthoek 12">
            <a:extLst>
              <a:ext uri="{FF2B5EF4-FFF2-40B4-BE49-F238E27FC236}">
                <a16:creationId xmlns:a16="http://schemas.microsoft.com/office/drawing/2014/main" id="{6456063D-07DC-B16F-1F51-C78927053805}"/>
              </a:ext>
            </a:extLst>
          </p:cNvPr>
          <p:cNvSpPr/>
          <p:nvPr/>
        </p:nvSpPr>
        <p:spPr>
          <a:xfrm>
            <a:off x="2051720" y="2936798"/>
            <a:ext cx="3672408" cy="8741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Logisch gegevensmodel</a:t>
            </a:r>
          </a:p>
          <a:p>
            <a:pPr algn="ctr"/>
            <a:endParaRPr lang="nl-NL" sz="1600" dirty="0"/>
          </a:p>
          <a:p>
            <a:pPr algn="ctr"/>
            <a:r>
              <a:rPr lang="nl-NL" sz="1600" i="1" dirty="0"/>
              <a:t>Hoe worden de gegevens gebruikt?</a:t>
            </a:r>
          </a:p>
        </p:txBody>
      </p:sp>
      <p:sp>
        <p:nvSpPr>
          <p:cNvPr id="26" name="Rechthoek 16">
            <a:extLst>
              <a:ext uri="{FF2B5EF4-FFF2-40B4-BE49-F238E27FC236}">
                <a16:creationId xmlns:a16="http://schemas.microsoft.com/office/drawing/2014/main" id="{0BD35143-7AB5-1E1F-1B02-62E37CF68787}"/>
              </a:ext>
            </a:extLst>
          </p:cNvPr>
          <p:cNvSpPr/>
          <p:nvPr/>
        </p:nvSpPr>
        <p:spPr>
          <a:xfrm>
            <a:off x="721090" y="1244610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Niveau 1</a:t>
            </a:r>
          </a:p>
        </p:txBody>
      </p:sp>
      <p:sp>
        <p:nvSpPr>
          <p:cNvPr id="27" name="Rechthoek 17">
            <a:extLst>
              <a:ext uri="{FF2B5EF4-FFF2-40B4-BE49-F238E27FC236}">
                <a16:creationId xmlns:a16="http://schemas.microsoft.com/office/drawing/2014/main" id="{E70D46F3-F0E8-4739-C8A8-CBD7ED0F9925}"/>
              </a:ext>
            </a:extLst>
          </p:cNvPr>
          <p:cNvSpPr/>
          <p:nvPr/>
        </p:nvSpPr>
        <p:spPr>
          <a:xfrm>
            <a:off x="721090" y="2190730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Niveau 2</a:t>
            </a:r>
          </a:p>
        </p:txBody>
      </p:sp>
      <p:sp>
        <p:nvSpPr>
          <p:cNvPr id="28" name="Rechthoek 18">
            <a:extLst>
              <a:ext uri="{FF2B5EF4-FFF2-40B4-BE49-F238E27FC236}">
                <a16:creationId xmlns:a16="http://schemas.microsoft.com/office/drawing/2014/main" id="{6A837005-C12A-790D-84C5-7886163504B7}"/>
              </a:ext>
            </a:extLst>
          </p:cNvPr>
          <p:cNvSpPr/>
          <p:nvPr/>
        </p:nvSpPr>
        <p:spPr>
          <a:xfrm>
            <a:off x="2051720" y="3867894"/>
            <a:ext cx="3672408" cy="8741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/>
              <a:t>Technisch datamodel</a:t>
            </a:r>
          </a:p>
          <a:p>
            <a:pPr algn="ctr"/>
            <a:endParaRPr lang="nl-NL" sz="1600" dirty="0"/>
          </a:p>
          <a:p>
            <a:pPr algn="ctr"/>
            <a:r>
              <a:rPr lang="nl-NL" sz="1600" i="1" dirty="0"/>
              <a:t>Hoe op te slaan of uit te wisselen?</a:t>
            </a:r>
          </a:p>
        </p:txBody>
      </p:sp>
      <p:sp>
        <p:nvSpPr>
          <p:cNvPr id="29" name="Rechthoek 23">
            <a:extLst>
              <a:ext uri="{FF2B5EF4-FFF2-40B4-BE49-F238E27FC236}">
                <a16:creationId xmlns:a16="http://schemas.microsoft.com/office/drawing/2014/main" id="{7ADEEADE-3C8D-077F-71DC-B8DB8794F8FF}"/>
              </a:ext>
            </a:extLst>
          </p:cNvPr>
          <p:cNvSpPr/>
          <p:nvPr/>
        </p:nvSpPr>
        <p:spPr>
          <a:xfrm>
            <a:off x="721090" y="3121826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Niveau 3</a:t>
            </a:r>
          </a:p>
        </p:txBody>
      </p:sp>
      <p:sp>
        <p:nvSpPr>
          <p:cNvPr id="30" name="Rechthoek 25">
            <a:extLst>
              <a:ext uri="{FF2B5EF4-FFF2-40B4-BE49-F238E27FC236}">
                <a16:creationId xmlns:a16="http://schemas.microsoft.com/office/drawing/2014/main" id="{C137B6C2-956C-0CCA-E9D5-0A997BD5DA91}"/>
              </a:ext>
            </a:extLst>
          </p:cNvPr>
          <p:cNvSpPr/>
          <p:nvPr/>
        </p:nvSpPr>
        <p:spPr>
          <a:xfrm>
            <a:off x="721090" y="4121898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Niveau 4</a:t>
            </a:r>
          </a:p>
        </p:txBody>
      </p:sp>
      <p:sp>
        <p:nvSpPr>
          <p:cNvPr id="32" name="Blik 3">
            <a:extLst>
              <a:ext uri="{FF2B5EF4-FFF2-40B4-BE49-F238E27FC236}">
                <a16:creationId xmlns:a16="http://schemas.microsoft.com/office/drawing/2014/main" id="{DD3DD53F-2DB7-3C94-EFD2-D34051E83D41}"/>
              </a:ext>
            </a:extLst>
          </p:cNvPr>
          <p:cNvSpPr/>
          <p:nvPr/>
        </p:nvSpPr>
        <p:spPr>
          <a:xfrm>
            <a:off x="7625487" y="3254569"/>
            <a:ext cx="648072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eraccolade 4">
            <a:extLst>
              <a:ext uri="{FF2B5EF4-FFF2-40B4-BE49-F238E27FC236}">
                <a16:creationId xmlns:a16="http://schemas.microsoft.com/office/drawing/2014/main" id="{952FD24E-2A1A-36DC-F41C-AE7ED62A2E62}"/>
              </a:ext>
            </a:extLst>
          </p:cNvPr>
          <p:cNvSpPr/>
          <p:nvPr/>
        </p:nvSpPr>
        <p:spPr>
          <a:xfrm>
            <a:off x="5920833" y="1217396"/>
            <a:ext cx="288032" cy="1477390"/>
          </a:xfrm>
          <a:prstGeom prst="rightBrace">
            <a:avLst>
              <a:gd name="adj1" fmla="val 4008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eraccolade 26">
            <a:extLst>
              <a:ext uri="{FF2B5EF4-FFF2-40B4-BE49-F238E27FC236}">
                <a16:creationId xmlns:a16="http://schemas.microsoft.com/office/drawing/2014/main" id="{D57B0AA1-6203-AE9F-1059-80FFEFEA234D}"/>
              </a:ext>
            </a:extLst>
          </p:cNvPr>
          <p:cNvSpPr/>
          <p:nvPr/>
        </p:nvSpPr>
        <p:spPr>
          <a:xfrm>
            <a:off x="5920833" y="3051231"/>
            <a:ext cx="288032" cy="1544793"/>
          </a:xfrm>
          <a:prstGeom prst="rightBrace">
            <a:avLst>
              <a:gd name="adj1" fmla="val 4008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5" name="Rechte verbindingslijn met pijl 15">
            <a:extLst>
              <a:ext uri="{FF2B5EF4-FFF2-40B4-BE49-F238E27FC236}">
                <a16:creationId xmlns:a16="http://schemas.microsoft.com/office/drawing/2014/main" id="{7485E623-B7ED-74A1-9D96-5EFF819E4261}"/>
              </a:ext>
            </a:extLst>
          </p:cNvPr>
          <p:cNvCxnSpPr/>
          <p:nvPr/>
        </p:nvCxnSpPr>
        <p:spPr>
          <a:xfrm flipV="1">
            <a:off x="6405570" y="1974317"/>
            <a:ext cx="900000" cy="6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27">
            <a:extLst>
              <a:ext uri="{FF2B5EF4-FFF2-40B4-BE49-F238E27FC236}">
                <a16:creationId xmlns:a16="http://schemas.microsoft.com/office/drawing/2014/main" id="{DA969806-38D1-8783-E3FD-DD440789D5F8}"/>
              </a:ext>
            </a:extLst>
          </p:cNvPr>
          <p:cNvCxnSpPr/>
          <p:nvPr/>
        </p:nvCxnSpPr>
        <p:spPr>
          <a:xfrm flipV="1">
            <a:off x="6405570" y="3785396"/>
            <a:ext cx="900000" cy="68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28">
            <a:extLst>
              <a:ext uri="{FF2B5EF4-FFF2-40B4-BE49-F238E27FC236}">
                <a16:creationId xmlns:a16="http://schemas.microsoft.com/office/drawing/2014/main" id="{F0788A77-6E30-4457-F801-A5537AFF86DA}"/>
              </a:ext>
            </a:extLst>
          </p:cNvPr>
          <p:cNvSpPr/>
          <p:nvPr/>
        </p:nvSpPr>
        <p:spPr>
          <a:xfrm>
            <a:off x="6208865" y="1573841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model van</a:t>
            </a:r>
          </a:p>
        </p:txBody>
      </p:sp>
      <p:sp>
        <p:nvSpPr>
          <p:cNvPr id="38" name="Rechthoek 29">
            <a:extLst>
              <a:ext uri="{FF2B5EF4-FFF2-40B4-BE49-F238E27FC236}">
                <a16:creationId xmlns:a16="http://schemas.microsoft.com/office/drawing/2014/main" id="{A5653EEE-48B8-84E6-9EEE-246631495F72}"/>
              </a:ext>
            </a:extLst>
          </p:cNvPr>
          <p:cNvSpPr/>
          <p:nvPr/>
        </p:nvSpPr>
        <p:spPr>
          <a:xfrm>
            <a:off x="6205277" y="3389640"/>
            <a:ext cx="125862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model van</a:t>
            </a:r>
          </a:p>
        </p:txBody>
      </p:sp>
      <p:sp>
        <p:nvSpPr>
          <p:cNvPr id="39" name="Rechthoek 30">
            <a:extLst>
              <a:ext uri="{FF2B5EF4-FFF2-40B4-BE49-F238E27FC236}">
                <a16:creationId xmlns:a16="http://schemas.microsoft.com/office/drawing/2014/main" id="{B6424BAB-1358-3F82-DBBE-2C74717353EC}"/>
              </a:ext>
            </a:extLst>
          </p:cNvPr>
          <p:cNvSpPr/>
          <p:nvPr/>
        </p:nvSpPr>
        <p:spPr>
          <a:xfrm>
            <a:off x="7158783" y="2110573"/>
            <a:ext cx="158147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werkelijkheid</a:t>
            </a:r>
          </a:p>
        </p:txBody>
      </p:sp>
      <p:sp>
        <p:nvSpPr>
          <p:cNvPr id="40" name="Rechthoek 31">
            <a:extLst>
              <a:ext uri="{FF2B5EF4-FFF2-40B4-BE49-F238E27FC236}">
                <a16:creationId xmlns:a16="http://schemas.microsoft.com/office/drawing/2014/main" id="{A316766A-94C4-9B98-08DA-63261A8FBCB3}"/>
              </a:ext>
            </a:extLst>
          </p:cNvPr>
          <p:cNvSpPr/>
          <p:nvPr/>
        </p:nvSpPr>
        <p:spPr>
          <a:xfrm>
            <a:off x="7151182" y="3795886"/>
            <a:ext cx="158147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administratie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8DDD461-0CFF-1FC3-B39B-703BC588F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1098" y="1450601"/>
            <a:ext cx="781645" cy="781645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7CF1E89D-720A-B079-347C-C43D8335835F}"/>
              </a:ext>
            </a:extLst>
          </p:cNvPr>
          <p:cNvSpPr/>
          <p:nvPr/>
        </p:nvSpPr>
        <p:spPr>
          <a:xfrm>
            <a:off x="1979712" y="1981216"/>
            <a:ext cx="3857510" cy="18041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hthoek 31">
            <a:extLst>
              <a:ext uri="{FF2B5EF4-FFF2-40B4-BE49-F238E27FC236}">
                <a16:creationId xmlns:a16="http://schemas.microsoft.com/office/drawing/2014/main" id="{A1D3BCAF-5F0D-A10E-FD82-3092D4DA4971}"/>
              </a:ext>
            </a:extLst>
          </p:cNvPr>
          <p:cNvSpPr/>
          <p:nvPr/>
        </p:nvSpPr>
        <p:spPr>
          <a:xfrm>
            <a:off x="6923465" y="4609822"/>
            <a:ext cx="110491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uitwisseling</a:t>
            </a:r>
          </a:p>
        </p:txBody>
      </p: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34CCEDD8-A576-F6C1-7CA0-E7FAC023CBBB}"/>
              </a:ext>
            </a:extLst>
          </p:cNvPr>
          <p:cNvSpPr/>
          <p:nvPr/>
        </p:nvSpPr>
        <p:spPr>
          <a:xfrm>
            <a:off x="7223897" y="4371950"/>
            <a:ext cx="504056" cy="3220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8194" name="Picture 2" descr="Usage Icon #312230 - Free Icons Library">
            <a:extLst>
              <a:ext uri="{FF2B5EF4-FFF2-40B4-BE49-F238E27FC236}">
                <a16:creationId xmlns:a16="http://schemas.microsoft.com/office/drawing/2014/main" id="{BCCCD22C-7BFB-561A-1196-867390F3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39" y="4166628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hthoek 31">
            <a:extLst>
              <a:ext uri="{FF2B5EF4-FFF2-40B4-BE49-F238E27FC236}">
                <a16:creationId xmlns:a16="http://schemas.microsoft.com/office/drawing/2014/main" id="{62FA6724-0B4E-6B77-AC96-78B1D6986E21}"/>
              </a:ext>
            </a:extLst>
          </p:cNvPr>
          <p:cNvSpPr/>
          <p:nvPr/>
        </p:nvSpPr>
        <p:spPr>
          <a:xfrm>
            <a:off x="7970142" y="4609822"/>
            <a:ext cx="110491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gebruik</a:t>
            </a:r>
          </a:p>
        </p:txBody>
      </p:sp>
    </p:spTree>
    <p:extLst>
      <p:ext uri="{BB962C8B-B14F-4D97-AF65-F5344CB8AC3E}">
        <p14:creationId xmlns:p14="http://schemas.microsoft.com/office/powerpoint/2010/main" val="4543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11BC5811-7158-AB1F-0E8B-B6B1DC0FAA1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79911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spcBef>
                <a:spcPct val="20000"/>
              </a:spcBef>
              <a:buFont typeface="Wingdings" panose="05000000000000000000" pitchFamily="2" charset="2"/>
              <a:buNone/>
              <a:defRPr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nl-NL" dirty="0"/>
              <a:t>Op dit moment in MIM 1.2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CCF375C7-37D7-990E-4DE6-89596488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31590"/>
            <a:ext cx="5884744" cy="370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CE40AF-BC06-CA4D-1E6A-765C9C58AF47}"/>
              </a:ext>
            </a:extLst>
          </p:cNvPr>
          <p:cNvSpPr txBox="1"/>
          <p:nvPr/>
        </p:nvSpPr>
        <p:spPr>
          <a:xfrm>
            <a:off x="6300192" y="2427734"/>
            <a:ext cx="2506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(DOMEIN)</a:t>
            </a:r>
            <a:r>
              <a:rPr lang="en-NL" b="1" dirty="0"/>
              <a:t>OBJECT</a:t>
            </a:r>
          </a:p>
          <a:p>
            <a:endParaRPr lang="en-NL" dirty="0"/>
          </a:p>
          <a:p>
            <a:r>
              <a:rPr lang="en-NL" dirty="0"/>
              <a:t>BESCHOUWING</a:t>
            </a:r>
            <a:r>
              <a:rPr lang="en-NL" b="1" dirty="0"/>
              <a:t>DOMEIN</a:t>
            </a:r>
          </a:p>
        </p:txBody>
      </p:sp>
    </p:spTree>
    <p:extLst>
      <p:ext uri="{BB962C8B-B14F-4D97-AF65-F5344CB8AC3E}">
        <p14:creationId xmlns:p14="http://schemas.microsoft.com/office/powerpoint/2010/main" val="1692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043D-CD66-F7CF-C386-83D6F22D4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F682A9A1-38CB-2BD9-CA99-29A3F26FA6B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79911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spcBef>
                <a:spcPct val="20000"/>
              </a:spcBef>
              <a:buFont typeface="Wingdings" panose="05000000000000000000" pitchFamily="2" charset="2"/>
              <a:buNone/>
              <a:defRPr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nl-NL" dirty="0"/>
              <a:t>Op dit moment in MIM 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D59E34-876D-CE05-EA60-A6A1ED76C91F}"/>
              </a:ext>
            </a:extLst>
          </p:cNvPr>
          <p:cNvSpPr txBox="1"/>
          <p:nvPr/>
        </p:nvSpPr>
        <p:spPr>
          <a:xfrm>
            <a:off x="5004048" y="1698362"/>
            <a:ext cx="109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GEGEVEN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664FE8B-2E41-3C51-8E63-622C9C22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3" y="987574"/>
            <a:ext cx="4033291" cy="4000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D81DC5-97F9-5CFB-4D37-EEE4A64A6D25}"/>
              </a:ext>
            </a:extLst>
          </p:cNvPr>
          <p:cNvSpPr txBox="1"/>
          <p:nvPr/>
        </p:nvSpPr>
        <p:spPr>
          <a:xfrm>
            <a:off x="5004048" y="2723994"/>
            <a:ext cx="2812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GEGEVENSOBJECT?</a:t>
            </a:r>
          </a:p>
          <a:p>
            <a:r>
              <a:rPr lang="en-NL" sz="1200" dirty="0"/>
              <a:t>(</a:t>
            </a:r>
            <a:r>
              <a:rPr lang="en-NL" sz="1200" i="1" dirty="0"/>
              <a:t>bv: groep gegevens over hetzelfde object)</a:t>
            </a:r>
            <a:endParaRPr lang="en-NL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26DA8-895E-231C-F512-FA4A452EDE95}"/>
              </a:ext>
            </a:extLst>
          </p:cNvPr>
          <p:cNvSpPr txBox="1"/>
          <p:nvPr/>
        </p:nvSpPr>
        <p:spPr>
          <a:xfrm>
            <a:off x="5004048" y="3507854"/>
            <a:ext cx="3644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(GEGEVENS)VERWERKINGSDOMEIN?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Administraties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Uitwisseling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dirty="0"/>
              <a:t>Gebruik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0F4A1-CD2F-7D7D-1218-E1EAB74E049C}"/>
              </a:ext>
            </a:extLst>
          </p:cNvPr>
          <p:cNvSpPr txBox="1"/>
          <p:nvPr/>
        </p:nvSpPr>
        <p:spPr>
          <a:xfrm>
            <a:off x="6717461" y="1394550"/>
            <a:ext cx="18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(DOMEIN)</a:t>
            </a:r>
            <a:r>
              <a:rPr lang="en-NL" b="1" dirty="0"/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7D9BF-34C7-6AAA-FCC6-BBAAF0896D9B}"/>
              </a:ext>
            </a:extLst>
          </p:cNvPr>
          <p:cNvSpPr txBox="1"/>
          <p:nvPr/>
        </p:nvSpPr>
        <p:spPr>
          <a:xfrm>
            <a:off x="6717461" y="1940134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EIGENSCHAP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A354BA-8CDA-E20B-F6C0-B35418B2CEE6}"/>
              </a:ext>
            </a:extLst>
          </p:cNvPr>
          <p:cNvCxnSpPr>
            <a:stCxn id="24" idx="3"/>
            <a:endCxn id="8" idx="1"/>
          </p:cNvCxnSpPr>
          <p:nvPr/>
        </p:nvCxnSpPr>
        <p:spPr>
          <a:xfrm flipV="1">
            <a:off x="6094924" y="1579216"/>
            <a:ext cx="622537" cy="30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A3F4C9-CF17-24DC-3A3D-44E60E18B08D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6094924" y="1883028"/>
            <a:ext cx="622537" cy="24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BE182-C1CF-62D9-E2EC-71C077BEA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jdelijke aanduiding voor tekst 2">
            <a:extLst>
              <a:ext uri="{FF2B5EF4-FFF2-40B4-BE49-F238E27FC236}">
                <a16:creationId xmlns:a16="http://schemas.microsoft.com/office/drawing/2014/main" id="{9FB58E2C-B26B-8E1B-3D75-142C1635B9B2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79911" cy="699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>
              <a:spcBef>
                <a:spcPct val="20000"/>
              </a:spcBef>
              <a:buFont typeface="Wingdings" panose="05000000000000000000" pitchFamily="2" charset="2"/>
              <a:buNone/>
              <a:defRPr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nl-NL" dirty="0"/>
              <a:t>Op dit moment in MIM 1.2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AE08BA-EDCA-04D4-3894-D7ABB81D8B5B}"/>
              </a:ext>
            </a:extLst>
          </p:cNvPr>
          <p:cNvSpPr txBox="1"/>
          <p:nvPr/>
        </p:nvSpPr>
        <p:spPr>
          <a:xfrm>
            <a:off x="5220072" y="1707654"/>
            <a:ext cx="136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OBJECTTYPE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79CD5-B8B0-0BEF-1797-A3FC27F80A66}"/>
              </a:ext>
            </a:extLst>
          </p:cNvPr>
          <p:cNvSpPr txBox="1"/>
          <p:nvPr/>
        </p:nvSpPr>
        <p:spPr>
          <a:xfrm>
            <a:off x="7149509" y="1346736"/>
            <a:ext cx="18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(DOMEIN)</a:t>
            </a:r>
            <a:r>
              <a:rPr lang="en-NL" b="1" dirty="0"/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2B9CA-02F8-6975-9EE5-897C6CAF3CFE}"/>
              </a:ext>
            </a:extLst>
          </p:cNvPr>
          <p:cNvSpPr txBox="1"/>
          <p:nvPr/>
        </p:nvSpPr>
        <p:spPr>
          <a:xfrm>
            <a:off x="7149509" y="1892320"/>
            <a:ext cx="185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BESCHOUWINGS-</a:t>
            </a:r>
            <a:br>
              <a:rPr lang="en-NL" b="1" dirty="0"/>
            </a:br>
            <a:r>
              <a:rPr lang="en-NL" b="1" dirty="0"/>
              <a:t>DOMEIN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374E49-EF15-767B-D754-9143EC1140E2}"/>
              </a:ext>
            </a:extLst>
          </p:cNvPr>
          <p:cNvCxnSpPr>
            <a:stCxn id="24" idx="3"/>
            <a:endCxn id="8" idx="1"/>
          </p:cNvCxnSpPr>
          <p:nvPr/>
        </p:nvCxnSpPr>
        <p:spPr>
          <a:xfrm flipV="1">
            <a:off x="6585126" y="1531402"/>
            <a:ext cx="564383" cy="360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F2FA1F-32E7-0E14-108B-9268B1BCCE69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>
            <a:off x="6585126" y="1892320"/>
            <a:ext cx="564383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87AEDA-5B6E-D59A-3B20-FDA4B0530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8" y="1131590"/>
            <a:ext cx="511071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82F5FF-3607-2526-3672-1760C35B5E41}"/>
              </a:ext>
            </a:extLst>
          </p:cNvPr>
          <p:cNvSpPr/>
          <p:nvPr/>
        </p:nvSpPr>
        <p:spPr>
          <a:xfrm>
            <a:off x="1763688" y="3507854"/>
            <a:ext cx="2232248" cy="129614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(domein)objecten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974926-89A5-A3D0-0B6C-672A84F66662}"/>
              </a:ext>
            </a:extLst>
          </p:cNvPr>
          <p:cNvSpPr/>
          <p:nvPr/>
        </p:nvSpPr>
        <p:spPr>
          <a:xfrm>
            <a:off x="1763688" y="1563638"/>
            <a:ext cx="2232248" cy="1296144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rgbClr val="92D05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MIM niveau 2:</a:t>
            </a:r>
          </a:p>
          <a:p>
            <a:pPr algn="ctr"/>
            <a:r>
              <a:rPr lang="en-NL" dirty="0"/>
              <a:t>Een model van het domein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68B133-6D31-AF90-CFF6-8973AC2A90EF}"/>
              </a:ext>
            </a:extLst>
          </p:cNvPr>
          <p:cNvSpPr/>
          <p:nvPr/>
        </p:nvSpPr>
        <p:spPr>
          <a:xfrm>
            <a:off x="4788024" y="3507854"/>
            <a:ext cx="2232248" cy="129614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(gegevens)objecten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0CB0BF-FA4B-01B6-EC5E-EE31F32028F8}"/>
              </a:ext>
            </a:extLst>
          </p:cNvPr>
          <p:cNvSpPr/>
          <p:nvPr/>
        </p:nvSpPr>
        <p:spPr>
          <a:xfrm>
            <a:off x="4788024" y="1563638"/>
            <a:ext cx="2232248" cy="1296144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rgbClr val="0070C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MIM niveau 3:</a:t>
            </a:r>
          </a:p>
          <a:p>
            <a:pPr algn="ctr"/>
            <a:r>
              <a:rPr lang="en-NL" dirty="0"/>
              <a:t>Een </a:t>
            </a:r>
            <a:r>
              <a:rPr lang="en-NL" i="1" dirty="0"/>
              <a:t>model</a:t>
            </a:r>
            <a:r>
              <a:rPr lang="en-NL" dirty="0"/>
              <a:t> van het gegevensgebruik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85ABC-4105-D202-123D-3FA74ED6E83E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2879812" y="2859782"/>
            <a:ext cx="0" cy="648072"/>
          </a:xfrm>
          <a:prstGeom prst="straightConnector1">
            <a:avLst/>
          </a:prstGeom>
          <a:solidFill>
            <a:srgbClr val="92D050"/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76ACE33A-C32A-A63C-B905-A9797FD02AF5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526953" cy="699542"/>
          </a:xfrm>
        </p:spPr>
        <p:txBody>
          <a:bodyPr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MIM 1.2 op de niveaus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F868E6-5FD4-3290-949D-CBA5D68251CB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904148" y="2859782"/>
            <a:ext cx="0" cy="648072"/>
          </a:xfrm>
          <a:prstGeom prst="straightConnector1">
            <a:avLst/>
          </a:prstGeom>
          <a:solidFill>
            <a:srgbClr val="92D050"/>
          </a:solidFill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hthoek 30">
            <a:extLst>
              <a:ext uri="{FF2B5EF4-FFF2-40B4-BE49-F238E27FC236}">
                <a16:creationId xmlns:a16="http://schemas.microsoft.com/office/drawing/2014/main" id="{9943176B-A6C4-F97A-A650-F89A9F300EA2}"/>
              </a:ext>
            </a:extLst>
          </p:cNvPr>
          <p:cNvSpPr/>
          <p:nvPr/>
        </p:nvSpPr>
        <p:spPr>
          <a:xfrm>
            <a:off x="180860" y="4277579"/>
            <a:ext cx="158147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werkelijkheid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58E7-E85D-94D8-9C13-B48211810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75" y="3617607"/>
            <a:ext cx="781645" cy="781645"/>
          </a:xfrm>
          <a:prstGeom prst="rect">
            <a:avLst/>
          </a:prstGeom>
        </p:spPr>
      </p:pic>
      <p:sp>
        <p:nvSpPr>
          <p:cNvPr id="19" name="Blik 3">
            <a:extLst>
              <a:ext uri="{FF2B5EF4-FFF2-40B4-BE49-F238E27FC236}">
                <a16:creationId xmlns:a16="http://schemas.microsoft.com/office/drawing/2014/main" id="{E0E3B89E-0F9C-4CFD-2387-AAEF1BDAA92C}"/>
              </a:ext>
            </a:extLst>
          </p:cNvPr>
          <p:cNvSpPr/>
          <p:nvPr/>
        </p:nvSpPr>
        <p:spPr>
          <a:xfrm>
            <a:off x="7625487" y="3254569"/>
            <a:ext cx="648072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31">
            <a:extLst>
              <a:ext uri="{FF2B5EF4-FFF2-40B4-BE49-F238E27FC236}">
                <a16:creationId xmlns:a16="http://schemas.microsoft.com/office/drawing/2014/main" id="{31F94E08-A4F2-AA74-2A29-042D653AAFF5}"/>
              </a:ext>
            </a:extLst>
          </p:cNvPr>
          <p:cNvSpPr/>
          <p:nvPr/>
        </p:nvSpPr>
        <p:spPr>
          <a:xfrm>
            <a:off x="7151182" y="3795886"/>
            <a:ext cx="158147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administratie</a:t>
            </a:r>
          </a:p>
        </p:txBody>
      </p:sp>
      <p:sp>
        <p:nvSpPr>
          <p:cNvPr id="21" name="Rechthoek 31">
            <a:extLst>
              <a:ext uri="{FF2B5EF4-FFF2-40B4-BE49-F238E27FC236}">
                <a16:creationId xmlns:a16="http://schemas.microsoft.com/office/drawing/2014/main" id="{D4346309-7C7D-4F63-B3C9-EB129EBD8500}"/>
              </a:ext>
            </a:extLst>
          </p:cNvPr>
          <p:cNvSpPr/>
          <p:nvPr/>
        </p:nvSpPr>
        <p:spPr>
          <a:xfrm>
            <a:off x="6923465" y="4609822"/>
            <a:ext cx="110491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uitwisseling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50AAA635-E9A5-1003-448F-58FF3252CB97}"/>
              </a:ext>
            </a:extLst>
          </p:cNvPr>
          <p:cNvSpPr/>
          <p:nvPr/>
        </p:nvSpPr>
        <p:spPr>
          <a:xfrm>
            <a:off x="7223897" y="4371950"/>
            <a:ext cx="504056" cy="3220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3" name="Picture 2" descr="Usage Icon #312230 - Free Icons Library">
            <a:extLst>
              <a:ext uri="{FF2B5EF4-FFF2-40B4-BE49-F238E27FC236}">
                <a16:creationId xmlns:a16="http://schemas.microsoft.com/office/drawing/2014/main" id="{40FA8A78-A5A1-C687-E8C5-FB64561F5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839" y="4166628"/>
            <a:ext cx="555526" cy="55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hthoek 31">
            <a:extLst>
              <a:ext uri="{FF2B5EF4-FFF2-40B4-BE49-F238E27FC236}">
                <a16:creationId xmlns:a16="http://schemas.microsoft.com/office/drawing/2014/main" id="{30BFD5F0-90B9-C07C-5EAE-99CCC2DDF833}"/>
              </a:ext>
            </a:extLst>
          </p:cNvPr>
          <p:cNvSpPr/>
          <p:nvPr/>
        </p:nvSpPr>
        <p:spPr>
          <a:xfrm>
            <a:off x="7970142" y="4609822"/>
            <a:ext cx="110491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i="1" dirty="0">
                <a:solidFill>
                  <a:schemeClr val="tx1"/>
                </a:solidFill>
              </a:rPr>
              <a:t>gebruik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909A68-5E4E-22B4-1BEC-01B348D5028E}"/>
              </a:ext>
            </a:extLst>
          </p:cNvPr>
          <p:cNvSpPr txBox="1"/>
          <p:nvPr/>
        </p:nvSpPr>
        <p:spPr>
          <a:xfrm>
            <a:off x="2824712" y="2961310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t</a:t>
            </a:r>
            <a:r>
              <a:rPr lang="en-NL" sz="1600" i="1" dirty="0"/>
              <a:t>ypering van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7F34-0A04-D363-F444-9249E487B970}"/>
              </a:ext>
            </a:extLst>
          </p:cNvPr>
          <p:cNvSpPr txBox="1"/>
          <p:nvPr/>
        </p:nvSpPr>
        <p:spPr>
          <a:xfrm>
            <a:off x="5865085" y="2989860"/>
            <a:ext cx="1226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t</a:t>
            </a:r>
            <a:r>
              <a:rPr lang="en-NL" sz="1600" i="1" dirty="0"/>
              <a:t>ypering van</a:t>
            </a:r>
          </a:p>
        </p:txBody>
      </p:sp>
      <p:sp>
        <p:nvSpPr>
          <p:cNvPr id="27" name="Snip Single Corner of Rectangle 26">
            <a:extLst>
              <a:ext uri="{FF2B5EF4-FFF2-40B4-BE49-F238E27FC236}">
                <a16:creationId xmlns:a16="http://schemas.microsoft.com/office/drawing/2014/main" id="{2EC082A1-A3F7-0EE0-F8B1-667FA1E84DB2}"/>
              </a:ext>
            </a:extLst>
          </p:cNvPr>
          <p:cNvSpPr/>
          <p:nvPr/>
        </p:nvSpPr>
        <p:spPr>
          <a:xfrm>
            <a:off x="1515087" y="3368218"/>
            <a:ext cx="1008112" cy="576064"/>
          </a:xfrm>
          <a:prstGeom prst="snip1Rect">
            <a:avLst/>
          </a:prstGeom>
          <a:solidFill>
            <a:srgbClr val="FFFD78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rgbClr val="C00000"/>
                </a:solidFill>
              </a:rPr>
              <a:t>MIM1.2:</a:t>
            </a:r>
          </a:p>
          <a:p>
            <a:r>
              <a:rPr lang="en-NL" b="1" dirty="0">
                <a:solidFill>
                  <a:srgbClr val="C00000"/>
                </a:solidFill>
              </a:rPr>
              <a:t>OBJECT</a:t>
            </a:r>
          </a:p>
        </p:txBody>
      </p:sp>
      <p:sp>
        <p:nvSpPr>
          <p:cNvPr id="28" name="Snip Single Corner of Rectangle 27">
            <a:extLst>
              <a:ext uri="{FF2B5EF4-FFF2-40B4-BE49-F238E27FC236}">
                <a16:creationId xmlns:a16="http://schemas.microsoft.com/office/drawing/2014/main" id="{E222B082-5C97-AFA6-20F9-F003F690F20D}"/>
              </a:ext>
            </a:extLst>
          </p:cNvPr>
          <p:cNvSpPr/>
          <p:nvPr/>
        </p:nvSpPr>
        <p:spPr>
          <a:xfrm>
            <a:off x="1099490" y="1430804"/>
            <a:ext cx="1423709" cy="576064"/>
          </a:xfrm>
          <a:prstGeom prst="snip1Rect">
            <a:avLst/>
          </a:prstGeom>
          <a:solidFill>
            <a:srgbClr val="FFFD78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rgbClr val="C00000"/>
                </a:solidFill>
              </a:rPr>
              <a:t>MIM1.2:</a:t>
            </a:r>
          </a:p>
          <a:p>
            <a:r>
              <a:rPr lang="en-NL" b="1" dirty="0">
                <a:solidFill>
                  <a:srgbClr val="C00000"/>
                </a:solidFill>
              </a:rPr>
              <a:t>OBJECTTYPE</a:t>
            </a:r>
          </a:p>
        </p:txBody>
      </p:sp>
      <p:sp>
        <p:nvSpPr>
          <p:cNvPr id="29" name="Snip Single Corner of Rectangle 28">
            <a:extLst>
              <a:ext uri="{FF2B5EF4-FFF2-40B4-BE49-F238E27FC236}">
                <a16:creationId xmlns:a16="http://schemas.microsoft.com/office/drawing/2014/main" id="{19982082-CE05-203E-0110-39ED2E99013C}"/>
              </a:ext>
            </a:extLst>
          </p:cNvPr>
          <p:cNvSpPr/>
          <p:nvPr/>
        </p:nvSpPr>
        <p:spPr>
          <a:xfrm>
            <a:off x="4520007" y="3368218"/>
            <a:ext cx="1239385" cy="576064"/>
          </a:xfrm>
          <a:prstGeom prst="snip1Rect">
            <a:avLst/>
          </a:prstGeom>
          <a:solidFill>
            <a:srgbClr val="FFFD78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rgbClr val="C00000"/>
                </a:solidFill>
              </a:rPr>
              <a:t>MIM1.2:</a:t>
            </a:r>
          </a:p>
          <a:p>
            <a:r>
              <a:rPr lang="en-NL" b="1" dirty="0">
                <a:solidFill>
                  <a:srgbClr val="C00000"/>
                </a:solidFill>
              </a:rPr>
              <a:t>GEGEVEN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0FB21D-8F14-2F98-120F-C8ACB1B64977}"/>
              </a:ext>
            </a:extLst>
          </p:cNvPr>
          <p:cNvSpPr txBox="1"/>
          <p:nvPr/>
        </p:nvSpPr>
        <p:spPr>
          <a:xfrm>
            <a:off x="64786" y="20270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539E84-374F-760E-B334-C3DC8B99FFAC}"/>
              </a:ext>
            </a:extLst>
          </p:cNvPr>
          <p:cNvSpPr txBox="1"/>
          <p:nvPr/>
        </p:nvSpPr>
        <p:spPr>
          <a:xfrm>
            <a:off x="69132" y="390824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M0</a:t>
            </a:r>
          </a:p>
        </p:txBody>
      </p:sp>
    </p:spTree>
    <p:extLst>
      <p:ext uri="{BB962C8B-B14F-4D97-AF65-F5344CB8AC3E}">
        <p14:creationId xmlns:p14="http://schemas.microsoft.com/office/powerpoint/2010/main" val="16685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622B0FC2-3BF8-414A-8761-928AF6A3C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779911" cy="699542"/>
          </a:xfrm>
        </p:spPr>
        <p:txBody>
          <a:bodyPr anchor="ctr"/>
          <a:lstStyle/>
          <a:p>
            <a:r>
              <a:rPr lang="nl-NL" dirty="0">
                <a:solidFill>
                  <a:schemeClr val="tx1"/>
                </a:solidFill>
              </a:rPr>
              <a:t>Denkrichting MIM 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CF26F-05F7-9D6E-86DC-ECE0C9E53F4F}"/>
              </a:ext>
            </a:extLst>
          </p:cNvPr>
          <p:cNvSpPr txBox="1"/>
          <p:nvPr/>
        </p:nvSpPr>
        <p:spPr>
          <a:xfrm>
            <a:off x="293873" y="892800"/>
            <a:ext cx="8626785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beschouwings</a:t>
            </a:r>
            <a:r>
              <a:rPr lang="en-NL" dirty="0"/>
              <a:t>domein (niveau 2) en </a:t>
            </a:r>
            <a:r>
              <a:rPr lang="en-NL" i="1" dirty="0"/>
              <a:t>verwerkingsdomein</a:t>
            </a:r>
            <a:r>
              <a:rPr lang="en-NL" dirty="0"/>
              <a:t>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domein</a:t>
            </a:r>
            <a:r>
              <a:rPr lang="en-NL" dirty="0"/>
              <a:t>objecten (niveau 2) en </a:t>
            </a:r>
            <a:r>
              <a:rPr lang="en-NL" i="1" dirty="0"/>
              <a:t>gegevens</a:t>
            </a:r>
            <a:r>
              <a:rPr lang="en-NL" dirty="0"/>
              <a:t>objecten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dingen in de werkelijkheid” (M0)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dingen in de werkelijkheid”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gegevens, zoals we ze verwerken”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de gegevens, zoals we ze verwerken</a:t>
            </a:r>
          </a:p>
        </p:txBody>
      </p:sp>
    </p:spTree>
    <p:extLst>
      <p:ext uri="{BB962C8B-B14F-4D97-AF65-F5344CB8AC3E}">
        <p14:creationId xmlns:p14="http://schemas.microsoft.com/office/powerpoint/2010/main" val="247373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7A9F4-5A11-4A40-78D7-4B87C4753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3976995B-2A0A-2644-4C1E-FADFA383D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779911" cy="699542"/>
          </a:xfrm>
        </p:spPr>
        <p:txBody>
          <a:bodyPr anchor="ctr"/>
          <a:lstStyle/>
          <a:p>
            <a:r>
              <a:rPr lang="nl-NL" dirty="0">
                <a:solidFill>
                  <a:schemeClr val="tx1"/>
                </a:solidFill>
              </a:rPr>
              <a:t>Denkrichting MIM 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2E041-0D28-1CF1-26C3-AEF41C34C9AC}"/>
              </a:ext>
            </a:extLst>
          </p:cNvPr>
          <p:cNvSpPr txBox="1"/>
          <p:nvPr/>
        </p:nvSpPr>
        <p:spPr>
          <a:xfrm>
            <a:off x="293873" y="892800"/>
            <a:ext cx="8626785" cy="3373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beschouwings</a:t>
            </a:r>
            <a:r>
              <a:rPr lang="en-NL" dirty="0"/>
              <a:t>domein (niveau 2) en </a:t>
            </a:r>
            <a:r>
              <a:rPr lang="en-NL" i="1" dirty="0"/>
              <a:t>verwerkingsdomein</a:t>
            </a:r>
            <a:r>
              <a:rPr lang="en-NL" dirty="0"/>
              <a:t>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domein</a:t>
            </a:r>
            <a:r>
              <a:rPr lang="en-NL" dirty="0"/>
              <a:t>objecten (niveau 2) en </a:t>
            </a:r>
            <a:r>
              <a:rPr lang="en-NL" i="1" dirty="0"/>
              <a:t>gegevens</a:t>
            </a:r>
            <a:r>
              <a:rPr lang="en-NL" dirty="0"/>
              <a:t>objecten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dingen in de werkelijkheid” (M0)</a:t>
            </a:r>
            <a:br>
              <a:rPr lang="en-NL" dirty="0"/>
            </a:br>
            <a:r>
              <a:rPr lang="en-NL" dirty="0"/>
              <a:t>DOMEIN</a:t>
            </a:r>
            <a:r>
              <a:rPr lang="en-NL" b="1" dirty="0"/>
              <a:t>OBJECT, EIGENSCHAP, KENMERK, ROL, CLASSIFICATIE, RELATIE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dingen in de werkelijkheid”</a:t>
            </a:r>
            <a:endParaRPr lang="en-NL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gegevens, zoals we ze verwerken”</a:t>
            </a:r>
            <a:br>
              <a:rPr lang="en-NL" dirty="0"/>
            </a:br>
            <a:r>
              <a:rPr lang="en-NL" b="1" dirty="0"/>
              <a:t>GEGEVENSOBJECT, GEGEVEN, GEGEVENSGROEP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de gegevens, zoals we ze verwerken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8451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9FE1F-ED06-99D6-413D-EE459AFB7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02F45E65-9A88-6BD6-CB66-08B767CC7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0"/>
            <a:ext cx="3779911" cy="699542"/>
          </a:xfrm>
        </p:spPr>
        <p:txBody>
          <a:bodyPr anchor="ctr"/>
          <a:lstStyle/>
          <a:p>
            <a:r>
              <a:rPr lang="nl-NL" dirty="0">
                <a:solidFill>
                  <a:schemeClr val="tx1"/>
                </a:solidFill>
              </a:rPr>
              <a:t>Denkrichting MIM 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58A39-53C3-ED0E-5B97-370F961973E3}"/>
              </a:ext>
            </a:extLst>
          </p:cNvPr>
          <p:cNvSpPr txBox="1"/>
          <p:nvPr/>
        </p:nvSpPr>
        <p:spPr>
          <a:xfrm>
            <a:off x="293873" y="892800"/>
            <a:ext cx="8626785" cy="4204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beschouwings</a:t>
            </a:r>
            <a:r>
              <a:rPr lang="en-NL" dirty="0"/>
              <a:t>domein (niveau 2) en </a:t>
            </a:r>
            <a:r>
              <a:rPr lang="en-NL" i="1" dirty="0"/>
              <a:t>verwerkingsdomein</a:t>
            </a:r>
            <a:r>
              <a:rPr lang="en-NL" dirty="0"/>
              <a:t>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Onderscheid tussen </a:t>
            </a:r>
            <a:r>
              <a:rPr lang="en-NL" i="1" dirty="0"/>
              <a:t>domein</a:t>
            </a:r>
            <a:r>
              <a:rPr lang="en-NL" dirty="0"/>
              <a:t>objecten (niveau 2) en </a:t>
            </a:r>
            <a:r>
              <a:rPr lang="en-NL" i="1" dirty="0"/>
              <a:t>gegevens</a:t>
            </a:r>
            <a:r>
              <a:rPr lang="en-NL" dirty="0"/>
              <a:t>objecten (niveau 3)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dingen in de werkelijkheid” (M0)</a:t>
            </a:r>
            <a:br>
              <a:rPr lang="en-NL" dirty="0"/>
            </a:br>
            <a:r>
              <a:rPr lang="en-NL" dirty="0"/>
              <a:t>DOMEIN</a:t>
            </a:r>
            <a:r>
              <a:rPr lang="en-NL" b="1" dirty="0"/>
              <a:t>OBJECT, EIGENSCHAP, KENMERK, ROL, CLASSIFICATIE, RELATIE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dingen in de werkelijkheid”</a:t>
            </a:r>
            <a:br>
              <a:rPr lang="en-NL" dirty="0"/>
            </a:br>
            <a:r>
              <a:rPr lang="en-NL" dirty="0"/>
              <a:t>DOMEIN</a:t>
            </a:r>
            <a:r>
              <a:rPr lang="en-NL" b="1" dirty="0"/>
              <a:t>OBJECTTYPE</a:t>
            </a:r>
            <a:r>
              <a:rPr lang="en-NL" dirty="0"/>
              <a:t>, …</a:t>
            </a:r>
            <a:endParaRPr lang="en-NL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gegevens, zoals we ze verwerken”</a:t>
            </a:r>
            <a:br>
              <a:rPr lang="en-NL" dirty="0"/>
            </a:br>
            <a:r>
              <a:rPr lang="en-NL" b="1" dirty="0"/>
              <a:t>GEGEVENSOBJECT, GEGEVEN, GEGEVENSGROEP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NL" dirty="0"/>
              <a:t>Herkenbare begrippen voor “de typering van de gegevens, zoals we ze verwerken</a:t>
            </a:r>
            <a:br>
              <a:rPr lang="en-NL" dirty="0"/>
            </a:br>
            <a:r>
              <a:rPr lang="en-NL" dirty="0"/>
              <a:t>GEGEVENS</a:t>
            </a:r>
            <a:r>
              <a:rPr lang="en-NL" b="1" dirty="0"/>
              <a:t>OBJECTTYPE</a:t>
            </a:r>
            <a:r>
              <a:rPr lang="en-NL" dirty="0"/>
              <a:t>, </a:t>
            </a:r>
            <a:r>
              <a:rPr lang="en-NL" b="1" dirty="0"/>
              <a:t>GEGEVENSTYPE</a:t>
            </a:r>
            <a:r>
              <a:rPr lang="en-NL" dirty="0"/>
              <a:t>, ..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523571111"/>
      </p:ext>
    </p:extLst>
  </p:cSld>
  <p:clrMapOvr>
    <a:masterClrMapping/>
  </p:clrMapOvr>
</p:sld>
</file>

<file path=ppt/theme/theme1.xml><?xml version="1.0" encoding="utf-8"?>
<a:theme xmlns:a="http://schemas.openxmlformats.org/drawingml/2006/main" name="Geonovum presentatie breedbeeld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Geonovum presentatie breedbeeld</Template>
  <TotalTime>3666</TotalTime>
  <Words>581</Words>
  <Application>Microsoft Macintosh PowerPoint</Application>
  <PresentationFormat>On-screen Show (16:9)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Verdana</vt:lpstr>
      <vt:lpstr>Wingdings</vt:lpstr>
      <vt:lpstr>Geonovum presentatie breedbeeld</vt:lpstr>
      <vt:lpstr>MIM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Verkenning adoptie W3C rdf/owl technologie voor IMxx/NEN-3610 modellen</dc:title>
  <dc:creator>Monique van Scherpenzeel</dc:creator>
  <cp:keywords>NEN 3610; Linked data</cp:keywords>
  <cp:lastModifiedBy>Brattinga, Marco (M.S.J.)</cp:lastModifiedBy>
  <cp:revision>31</cp:revision>
  <dcterms:created xsi:type="dcterms:W3CDTF">2017-02-21T15:43:29Z</dcterms:created>
  <dcterms:modified xsi:type="dcterms:W3CDTF">2024-09-25T10:19:30Z</dcterms:modified>
</cp:coreProperties>
</file>