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58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70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55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2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66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2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5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18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3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5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0C81-A5DA-4CD9-8981-10373AE16E60}" type="datetimeFigureOut">
              <a:rPr lang="nl-NL" smtClean="0"/>
              <a:t>7-3-2018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BB56-171F-49DE-A098-B0371AD0C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5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622300" y="5689600"/>
            <a:ext cx="2159000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M0</a:t>
            </a:r>
          </a:p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22300" y="3873500"/>
            <a:ext cx="2159000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M1</a:t>
            </a:r>
          </a:p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622300" y="2057400"/>
            <a:ext cx="2159000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M2</a:t>
            </a:r>
          </a:p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Metamodel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622300" y="241300"/>
            <a:ext cx="2159000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M3</a:t>
            </a:r>
          </a:p>
          <a:p>
            <a:pPr algn="ctr"/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Meta-metamodel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Rechte verbindingslijn met pijl 8"/>
          <p:cNvCxnSpPr>
            <a:stCxn id="6" idx="0"/>
            <a:endCxn id="7" idx="2"/>
          </p:cNvCxnSpPr>
          <p:nvPr/>
        </p:nvCxnSpPr>
        <p:spPr>
          <a:xfrm flipV="1">
            <a:off x="1701800" y="1117600"/>
            <a:ext cx="0" cy="939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956788" y="4896534"/>
            <a:ext cx="14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beschreven</a:t>
            </a:r>
          </a:p>
          <a:p>
            <a:pPr algn="ctr"/>
            <a:r>
              <a:rPr lang="nl-NL" dirty="0" smtClean="0"/>
              <a:t>in termen van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5" idx="0"/>
            <a:endCxn id="6" idx="2"/>
          </p:cNvCxnSpPr>
          <p:nvPr/>
        </p:nvCxnSpPr>
        <p:spPr>
          <a:xfrm flipV="1">
            <a:off x="1701800" y="2933700"/>
            <a:ext cx="0" cy="939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4" idx="0"/>
            <a:endCxn id="5" idx="2"/>
          </p:cNvCxnSpPr>
          <p:nvPr/>
        </p:nvCxnSpPr>
        <p:spPr>
          <a:xfrm flipV="1">
            <a:off x="1701800" y="4749800"/>
            <a:ext cx="0" cy="939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956787" y="3140083"/>
            <a:ext cx="14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beschreven</a:t>
            </a:r>
          </a:p>
          <a:p>
            <a:pPr algn="ctr"/>
            <a:r>
              <a:rPr lang="nl-NL" dirty="0" smtClean="0"/>
              <a:t>in termen van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956786" y="1296085"/>
            <a:ext cx="14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beschreven</a:t>
            </a:r>
          </a:p>
          <a:p>
            <a:pPr algn="ctr"/>
            <a:r>
              <a:rPr lang="nl-NL" dirty="0" smtClean="0"/>
              <a:t>in termen van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13842" y="5689600"/>
            <a:ext cx="2159000" cy="876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 m.b.t.</a:t>
            </a:r>
          </a:p>
          <a:p>
            <a:pPr algn="ctr"/>
            <a:r>
              <a:rPr lang="nl-NL" dirty="0" smtClean="0"/>
              <a:t>Haagse golfbaan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6283364" y="5689600"/>
            <a:ext cx="2159000" cy="876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 m.b.t.</a:t>
            </a:r>
          </a:p>
          <a:p>
            <a:pPr algn="ctr"/>
            <a:r>
              <a:rPr lang="nl-NL" dirty="0" smtClean="0"/>
              <a:t>Haagse golfbaan</a:t>
            </a:r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8852886" y="5689600"/>
            <a:ext cx="2159000" cy="87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 m.b.t.</a:t>
            </a:r>
          </a:p>
          <a:p>
            <a:pPr algn="ctr"/>
            <a:r>
              <a:rPr lang="nl-NL" dirty="0" smtClean="0"/>
              <a:t>Haagse golfbaan</a:t>
            </a:r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6283364" y="241300"/>
            <a:ext cx="2159000" cy="876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Metamodel voor SHACL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3713842" y="3873500"/>
            <a:ext cx="2159000" cy="876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 van de data</a:t>
            </a:r>
          </a:p>
          <a:p>
            <a:pPr algn="ctr"/>
            <a:r>
              <a:rPr lang="nl-NL" dirty="0" smtClean="0"/>
              <a:t>conform SHACL</a:t>
            </a:r>
          </a:p>
        </p:txBody>
      </p:sp>
      <p:sp>
        <p:nvSpPr>
          <p:cNvPr id="24" name="Rechthoek 23"/>
          <p:cNvSpPr/>
          <p:nvPr/>
        </p:nvSpPr>
        <p:spPr>
          <a:xfrm>
            <a:off x="6283364" y="3873500"/>
            <a:ext cx="2159000" cy="876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 van de data</a:t>
            </a:r>
          </a:p>
          <a:p>
            <a:pPr algn="ctr"/>
            <a:r>
              <a:rPr lang="nl-NL" dirty="0" smtClean="0"/>
              <a:t>conform GWSW</a:t>
            </a:r>
          </a:p>
        </p:txBody>
      </p:sp>
      <p:sp>
        <p:nvSpPr>
          <p:cNvPr id="25" name="Rechthoek 24"/>
          <p:cNvSpPr/>
          <p:nvPr/>
        </p:nvSpPr>
        <p:spPr>
          <a:xfrm>
            <a:off x="8852886" y="3871463"/>
            <a:ext cx="2159000" cy="87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 van de data</a:t>
            </a:r>
          </a:p>
          <a:p>
            <a:pPr algn="ctr"/>
            <a:r>
              <a:rPr lang="nl-NL" dirty="0" smtClean="0"/>
              <a:t>conform COINS</a:t>
            </a:r>
          </a:p>
        </p:txBody>
      </p:sp>
      <p:cxnSp>
        <p:nvCxnSpPr>
          <p:cNvPr id="27" name="Gebogen verbindingslijn 26"/>
          <p:cNvCxnSpPr>
            <a:endCxn id="7" idx="0"/>
          </p:cNvCxnSpPr>
          <p:nvPr/>
        </p:nvCxnSpPr>
        <p:spPr>
          <a:xfrm rot="10800000">
            <a:off x="1701800" y="241301"/>
            <a:ext cx="1079500" cy="575129"/>
          </a:xfrm>
          <a:prstGeom prst="bentConnector4">
            <a:avLst>
              <a:gd name="adj1" fmla="val -32942"/>
              <a:gd name="adj2" fmla="val 139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2781300" y="94566"/>
            <a:ext cx="14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beschreven</a:t>
            </a:r>
          </a:p>
          <a:p>
            <a:pPr algn="ctr"/>
            <a:r>
              <a:rPr lang="nl-NL" dirty="0" smtClean="0"/>
              <a:t>in termen van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3713842" y="2053771"/>
            <a:ext cx="2159000" cy="876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Metamodel voor SHACL</a:t>
            </a:r>
          </a:p>
        </p:txBody>
      </p:sp>
      <p:sp>
        <p:nvSpPr>
          <p:cNvPr id="31" name="Rechthoek 30"/>
          <p:cNvSpPr/>
          <p:nvPr/>
        </p:nvSpPr>
        <p:spPr>
          <a:xfrm>
            <a:off x="6283364" y="2053771"/>
            <a:ext cx="2159000" cy="876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Metamodel voor GWSW</a:t>
            </a:r>
          </a:p>
        </p:txBody>
      </p:sp>
      <p:sp>
        <p:nvSpPr>
          <p:cNvPr id="32" name="Rechthoek 31"/>
          <p:cNvSpPr/>
          <p:nvPr/>
        </p:nvSpPr>
        <p:spPr>
          <a:xfrm>
            <a:off x="8852886" y="2053771"/>
            <a:ext cx="2159000" cy="87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Metamodel voor COINS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1601529" y="5689600"/>
            <a:ext cx="21590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 m.b.t.</a:t>
            </a:r>
          </a:p>
          <a:p>
            <a:pPr algn="ctr"/>
            <a:r>
              <a:rPr lang="nl-NL" dirty="0" smtClean="0"/>
              <a:t>Haagse golfbaan</a:t>
            </a:r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11601529" y="3871463"/>
            <a:ext cx="21590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 van de data conform UML</a:t>
            </a:r>
          </a:p>
          <a:p>
            <a:pPr algn="ctr"/>
            <a:r>
              <a:rPr lang="nl-NL" dirty="0" smtClean="0"/>
              <a:t>(IMGOLF)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11601529" y="2053326"/>
            <a:ext cx="21590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Metamodel voor</a:t>
            </a:r>
          </a:p>
          <a:p>
            <a:pPr algn="ctr"/>
            <a:r>
              <a:rPr lang="nl-NL" dirty="0" smtClean="0"/>
              <a:t>NEN3610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9548041" y="5336255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data-</a:t>
            </a:r>
            <a:r>
              <a:rPr lang="nl-NL" dirty="0" err="1" smtClean="0"/>
              <a:t>imgolf.ttl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3622592" y="5352241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Voorbeeld </a:t>
            </a:r>
            <a:r>
              <a:rPr lang="nl-NL" dirty="0" err="1" smtClean="0"/>
              <a:t>golfbaan.ttl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998185" y="5352241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IMGolf_Voorbeeld_Golfbaan.ttl</a:t>
            </a:r>
            <a:endParaRPr lang="nl-NL" dirty="0" smtClean="0"/>
          </a:p>
        </p:txBody>
      </p:sp>
      <p:sp>
        <p:nvSpPr>
          <p:cNvPr id="41" name="Rechthoek 40"/>
          <p:cNvSpPr/>
          <p:nvPr/>
        </p:nvSpPr>
        <p:spPr>
          <a:xfrm>
            <a:off x="11589123" y="5298442"/>
            <a:ext cx="287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GolfbaanVoorbeeld_v01.gml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3713842" y="3532512"/>
            <a:ext cx="112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IM </a:t>
            </a:r>
            <a:r>
              <a:rPr lang="nl-NL" dirty="0" err="1" smtClean="0"/>
              <a:t>Golf.ttl</a:t>
            </a:r>
            <a:endParaRPr lang="nl-NL" dirty="0" smtClean="0"/>
          </a:p>
        </p:txBody>
      </p:sp>
      <p:sp>
        <p:nvSpPr>
          <p:cNvPr id="43" name="Rechthoek 42"/>
          <p:cNvSpPr/>
          <p:nvPr/>
        </p:nvSpPr>
        <p:spPr>
          <a:xfrm>
            <a:off x="8816649" y="3532512"/>
            <a:ext cx="1639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IMGolf-coins.ttl</a:t>
            </a:r>
            <a:endParaRPr lang="nl-NL" dirty="0"/>
          </a:p>
        </p:txBody>
      </p:sp>
      <p:sp>
        <p:nvSpPr>
          <p:cNvPr id="44" name="Rechthoek 43"/>
          <p:cNvSpPr/>
          <p:nvPr/>
        </p:nvSpPr>
        <p:spPr>
          <a:xfrm>
            <a:off x="6218389" y="3539770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IMGolf.orox.ttl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11601529" y="3480305"/>
            <a:ext cx="34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nen3610-2011-IMGolf voor </a:t>
            </a:r>
            <a:r>
              <a:rPr lang="nl-NL" dirty="0" err="1" smtClean="0"/>
              <a:t>LD.eap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9042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Office PowerPoint</Application>
  <PresentationFormat>Breedbeeld</PresentationFormat>
  <Paragraphs>46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4</cp:revision>
  <dcterms:created xsi:type="dcterms:W3CDTF">2018-03-07T22:52:37Z</dcterms:created>
  <dcterms:modified xsi:type="dcterms:W3CDTF">2018-03-07T23:28:15Z</dcterms:modified>
</cp:coreProperties>
</file>