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6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3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58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70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55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2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166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2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5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18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3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52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0C81-A5DA-4CD9-8981-10373AE16E60}" type="datetimeFigureOut">
              <a:rPr lang="nl-NL" smtClean="0"/>
              <a:t>17-8-2018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56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umstandaardisatie.nl/standaard/shacl" TargetMode="External"/><Relationship Id="rId2" Type="http://schemas.openxmlformats.org/officeDocument/2006/relationships/hyperlink" Target="https://www.digitaleoverheid.nl/nieuws/openbare-consultatie-over-open-standaarden-gestart/?pk_campaign=nieuwsbrief-14-2018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4D3C66FF-1B8A-4C13-9314-2028F7A41310}"/>
              </a:ext>
            </a:extLst>
          </p:cNvPr>
          <p:cNvSpPr/>
          <p:nvPr/>
        </p:nvSpPr>
        <p:spPr>
          <a:xfrm>
            <a:off x="682387" y="1329604"/>
            <a:ext cx="1068619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NL" sz="32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https://www.digitaleoverheid.nl/nieuws/openbare-consultatie-over-open-standaarden-gestart/?pk_campaign=nieuwsbrief-14-2018</a:t>
            </a:r>
            <a:endParaRPr lang="nl-NL" sz="32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nl-NL" sz="32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nl-NL" sz="3200" u="sng" dirty="0">
              <a:solidFill>
                <a:srgbClr val="0563C1"/>
              </a:solidFill>
              <a:effectLst/>
              <a:latin typeface="Verdana" panose="020B060403050404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nl-NL" sz="3200" u="sng" dirty="0">
              <a:solidFill>
                <a:srgbClr val="0563C1"/>
              </a:solidFill>
              <a:latin typeface="Verdana" panose="020B060403050404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nl-NL" sz="3200" dirty="0"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https://www.forumstandaardisatie.nl/standaard/shacl</a:t>
            </a:r>
            <a:endParaRPr lang="nl-NL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nl-NL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7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59B0FB7E-646B-488F-B480-8DF9F6CA2B1A}"/>
              </a:ext>
            </a:extLst>
          </p:cNvPr>
          <p:cNvSpPr txBox="1"/>
          <p:nvPr/>
        </p:nvSpPr>
        <p:spPr>
          <a:xfrm>
            <a:off x="590843" y="464233"/>
            <a:ext cx="10700302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Doel beschrijven</a:t>
            </a:r>
          </a:p>
          <a:p>
            <a:endParaRPr lang="nl-NL" sz="2800" dirty="0"/>
          </a:p>
          <a:p>
            <a:r>
              <a:rPr lang="nl-NL" sz="2800" dirty="0"/>
              <a:t>Methode</a:t>
            </a:r>
          </a:p>
          <a:p>
            <a:endParaRPr lang="nl-NL" sz="2800" dirty="0"/>
          </a:p>
          <a:p>
            <a:r>
              <a:rPr lang="nl-NL" sz="2800" dirty="0"/>
              <a:t>Wat is LD en waarin anders dan UML-OO </a:t>
            </a:r>
          </a:p>
          <a:p>
            <a:endParaRPr lang="nl-NL" sz="2800" dirty="0"/>
          </a:p>
          <a:p>
            <a:r>
              <a:rPr lang="nl-NL" sz="2800" dirty="0"/>
              <a:t>Complicatie 3 stijlen (matrix)</a:t>
            </a:r>
          </a:p>
          <a:p>
            <a:endParaRPr lang="nl-NL" sz="2800" dirty="0"/>
          </a:p>
          <a:p>
            <a:r>
              <a:rPr lang="nl-NL" sz="2800" dirty="0"/>
              <a:t>Metamodellen M0 – M3</a:t>
            </a:r>
          </a:p>
          <a:p>
            <a:endParaRPr lang="nl-NL" sz="2800" dirty="0"/>
          </a:p>
          <a:p>
            <a:r>
              <a:rPr lang="nl-NL" sz="2800" dirty="0"/>
              <a:t>Bijlage: ontwikkeling en toepassen metamodellen </a:t>
            </a:r>
            <a:r>
              <a:rPr lang="nl-NL" sz="2800" dirty="0" err="1"/>
              <a:t>adh</a:t>
            </a:r>
            <a:r>
              <a:rPr lang="nl-NL" sz="2800" dirty="0"/>
              <a:t> IMGOLF plus data</a:t>
            </a:r>
          </a:p>
          <a:p>
            <a:endParaRPr lang="nl-NL" sz="2800" dirty="0"/>
          </a:p>
          <a:p>
            <a:r>
              <a:rPr lang="nl-NL" sz="2800" dirty="0"/>
              <a:t>De </a:t>
            </a:r>
            <a:r>
              <a:rPr lang="nl-NL" sz="2800" dirty="0" err="1"/>
              <a:t>automatsche</a:t>
            </a:r>
            <a:r>
              <a:rPr lang="nl-NL" sz="2800"/>
              <a:t> transformatie </a:t>
            </a:r>
            <a:r>
              <a:rPr lang="nl-NL" sz="2800" dirty="0"/>
              <a:t>regels plus reparatie</a:t>
            </a:r>
          </a:p>
          <a:p>
            <a:endParaRPr lang="nl-NL" sz="2800" dirty="0"/>
          </a:p>
          <a:p>
            <a:r>
              <a:rPr lang="nl-NL" sz="2800" dirty="0"/>
              <a:t>NEN 3610 in RDF/OWL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186237-9682-4FE3-8A62-292F426F9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05" y="138335"/>
            <a:ext cx="1799506" cy="85753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F5B278C-9E03-417C-B193-E27B8C26E1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95" y="915304"/>
            <a:ext cx="1799506" cy="108893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43E070B-B0D8-435C-BBB9-300B2D3885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95" y="3705986"/>
            <a:ext cx="1799507" cy="8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59EF448F-CC63-4F43-82FA-D6C681A25FE4}"/>
              </a:ext>
            </a:extLst>
          </p:cNvPr>
          <p:cNvSpPr txBox="1"/>
          <p:nvPr/>
        </p:nvSpPr>
        <p:spPr>
          <a:xfrm flipH="1">
            <a:off x="628650" y="449581"/>
            <a:ext cx="10125786" cy="1505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Hoe ver zijn we met……..?</a:t>
            </a:r>
          </a:p>
          <a:p>
            <a:endParaRPr lang="nl-NL" dirty="0"/>
          </a:p>
          <a:p>
            <a:r>
              <a:rPr lang="nl-NL" dirty="0"/>
              <a:t>2) Opnemen metadata van NL LD datasets</a:t>
            </a:r>
          </a:p>
          <a:p>
            <a:endParaRPr lang="nl-NL" dirty="0"/>
          </a:p>
          <a:p>
            <a:r>
              <a:rPr lang="nl-NL" dirty="0"/>
              <a:t>3) Review standaarden</a:t>
            </a:r>
          </a:p>
          <a:p>
            <a:endParaRPr lang="nl-NL" dirty="0"/>
          </a:p>
          <a:p>
            <a:r>
              <a:rPr lang="nl-NL" dirty="0"/>
              <a:t>4) Basisbeginselen van LD</a:t>
            </a:r>
          </a:p>
          <a:p>
            <a:r>
              <a:rPr lang="nl-NL" dirty="0"/>
              <a:t>Heb ik nog wat begripsvragen bij.</a:t>
            </a:r>
          </a:p>
          <a:p>
            <a:r>
              <a:rPr lang="nl-NL" dirty="0"/>
              <a:t>Concretere vergelijking met NEN 3610 –OO en consequentie daarvan.</a:t>
            </a:r>
          </a:p>
          <a:p>
            <a:endParaRPr lang="nl-NL" dirty="0"/>
          </a:p>
          <a:p>
            <a:r>
              <a:rPr lang="nl-NL" dirty="0"/>
              <a:t>Moet hier niet ook het LD bouwblokken verhaal?</a:t>
            </a:r>
          </a:p>
          <a:p>
            <a:endParaRPr lang="nl-NL" dirty="0"/>
          </a:p>
          <a:p>
            <a:r>
              <a:rPr lang="nl-NL" dirty="0"/>
              <a:t>5) NEN 3610 metamodel</a:t>
            </a:r>
          </a:p>
          <a:p>
            <a:endParaRPr lang="nl-NL" dirty="0"/>
          </a:p>
          <a:p>
            <a:r>
              <a:rPr lang="nl-NL" dirty="0"/>
              <a:t>6) Metamodel LD</a:t>
            </a:r>
          </a:p>
          <a:p>
            <a:r>
              <a:rPr lang="nl-NL" dirty="0"/>
              <a:t>Beschrijf de drie stijlen </a:t>
            </a:r>
            <a:r>
              <a:rPr lang="nl-NL" dirty="0" err="1"/>
              <a:t>irt</a:t>
            </a:r>
            <a:r>
              <a:rPr lang="nl-NL" dirty="0"/>
              <a:t> hun </a:t>
            </a:r>
            <a:r>
              <a:rPr lang="nl-NL" dirty="0" err="1"/>
              <a:t>use</a:t>
            </a:r>
            <a:r>
              <a:rPr lang="nl-NL" dirty="0"/>
              <a:t> case. Relateer dat aan de LD bouwblokken.</a:t>
            </a:r>
          </a:p>
          <a:p>
            <a:r>
              <a:rPr lang="nl-NL" dirty="0"/>
              <a:t>Gebruik de bouwblokken matrix.</a:t>
            </a:r>
          </a:p>
          <a:p>
            <a:endParaRPr lang="nl-NL" dirty="0"/>
          </a:p>
          <a:p>
            <a:r>
              <a:rPr lang="nl-NL" dirty="0"/>
              <a:t>Positioneren SHACL kan anders. Noem het ‘LD algemeen’ ?</a:t>
            </a:r>
          </a:p>
          <a:p>
            <a:endParaRPr lang="nl-NL" dirty="0"/>
          </a:p>
          <a:p>
            <a:r>
              <a:rPr lang="nl-NL" dirty="0"/>
              <a:t>Bijlage 1 (in 6.1) :</a:t>
            </a:r>
          </a:p>
          <a:p>
            <a:r>
              <a:rPr lang="nl-NL" dirty="0"/>
              <a:t>3.1 dit zijn vertaalregels. Komen die uit de lucht vallen?</a:t>
            </a:r>
          </a:p>
          <a:p>
            <a:r>
              <a:rPr lang="nl-NL" dirty="0"/>
              <a:t>Of liggen die zo voor de hand dat we er niet over hoeven te zeggen?</a:t>
            </a:r>
          </a:p>
          <a:p>
            <a:endParaRPr lang="nl-NL" dirty="0"/>
          </a:p>
          <a:p>
            <a:r>
              <a:rPr lang="nl-NL" dirty="0"/>
              <a:t>De verschillende stijlen hebben ook verschillende visualisaties. </a:t>
            </a:r>
          </a:p>
          <a:p>
            <a:r>
              <a:rPr lang="nl-NL" dirty="0"/>
              <a:t>Dat helpt niet in de vergelijking.</a:t>
            </a:r>
          </a:p>
          <a:p>
            <a:endParaRPr lang="nl-NL" dirty="0"/>
          </a:p>
          <a:p>
            <a:r>
              <a:rPr lang="nl-NL" dirty="0"/>
              <a:t>Leg aanpak beter uit. Eerst worden 3 omzetting van het IMGOLF UML gemaakt.</a:t>
            </a:r>
          </a:p>
          <a:p>
            <a:r>
              <a:rPr lang="nl-NL" dirty="0"/>
              <a:t>Daarna wordt aan de hand van data drie modellen gegenereerd.</a:t>
            </a:r>
          </a:p>
          <a:p>
            <a:endParaRPr lang="nl-NL" dirty="0"/>
          </a:p>
          <a:p>
            <a:r>
              <a:rPr lang="nl-NL" dirty="0"/>
              <a:t>Voeg een concluderend stuk toe. Wat hebben we nu eigenlijk gezien of geconstateerd?</a:t>
            </a:r>
          </a:p>
          <a:p>
            <a:endParaRPr lang="nl-NL" dirty="0"/>
          </a:p>
          <a:p>
            <a:r>
              <a:rPr lang="nl-NL" dirty="0"/>
              <a:t>6.3 Bouwblokken van 6.3 kunnen naar hoofdstuk 4.</a:t>
            </a:r>
          </a:p>
          <a:p>
            <a:endParaRPr lang="nl-NL" dirty="0"/>
          </a:p>
          <a:p>
            <a:r>
              <a:rPr lang="nl-NL" dirty="0"/>
              <a:t>6.4 en 6.5 kunnen weg. Staan al in de bijlage</a:t>
            </a:r>
          </a:p>
          <a:p>
            <a:endParaRPr lang="nl-NL" dirty="0"/>
          </a:p>
          <a:p>
            <a:r>
              <a:rPr lang="nl-NL" dirty="0"/>
              <a:t>7. Transformatie</a:t>
            </a:r>
          </a:p>
          <a:p>
            <a:endParaRPr lang="nl-NL" dirty="0"/>
          </a:p>
          <a:p>
            <a:r>
              <a:rPr lang="nl-NL" dirty="0"/>
              <a:t>7.1. Neem plaatje ook in de inleiding op. Dit geeft gelijk het doel van dit </a:t>
            </a:r>
            <a:r>
              <a:rPr lang="nl-NL" dirty="0" err="1"/>
              <a:t>doc</a:t>
            </a:r>
            <a:r>
              <a:rPr lang="nl-NL" dirty="0"/>
              <a:t> weer.</a:t>
            </a:r>
          </a:p>
          <a:p>
            <a:endParaRPr lang="nl-NL" dirty="0"/>
          </a:p>
          <a:p>
            <a:r>
              <a:rPr lang="nl-NL" dirty="0"/>
              <a:t>7.2.1 Gaat weer over bouwblokken. Ze heten nu vocabulaires. Kan dat ook naar 4?</a:t>
            </a:r>
          </a:p>
          <a:p>
            <a:endParaRPr lang="nl-NL" dirty="0"/>
          </a:p>
          <a:p>
            <a:r>
              <a:rPr lang="nl-NL" dirty="0"/>
              <a:t>In 7.2.1 kan ook de NEN 3610 LD bouwblok matrix. Die geeft aan dat je voor</a:t>
            </a:r>
          </a:p>
          <a:p>
            <a:r>
              <a:rPr lang="nl-NL" dirty="0"/>
              <a:t>verschillende doelen (</a:t>
            </a:r>
            <a:r>
              <a:rPr lang="nl-NL" dirty="0" err="1"/>
              <a:t>use</a:t>
            </a:r>
            <a:r>
              <a:rPr lang="nl-NL" dirty="0"/>
              <a:t> cases) verschillende bouwblokken kan gebruiken.</a:t>
            </a:r>
          </a:p>
          <a:p>
            <a:endParaRPr lang="nl-NL" dirty="0"/>
          </a:p>
          <a:p>
            <a:r>
              <a:rPr lang="nl-NL" dirty="0"/>
              <a:t>7.2.3 Standaard transformatieregels</a:t>
            </a:r>
          </a:p>
          <a:p>
            <a:endParaRPr lang="nl-NL" dirty="0"/>
          </a:p>
          <a:p>
            <a:r>
              <a:rPr lang="nl-NL" dirty="0"/>
              <a:t>Verder uitwerken. Is dit begrijpelijk genoeg? Kijk ook naar hoe INSPIRE dat doet.</a:t>
            </a:r>
          </a:p>
          <a:p>
            <a:endParaRPr lang="nl-NL" dirty="0"/>
          </a:p>
          <a:p>
            <a:r>
              <a:rPr lang="nl-NL" dirty="0"/>
              <a:t>8 Kan weg. Staat al in de bijlage. Mogelijk kan er wel het resultaat opgenomen worden.</a:t>
            </a:r>
          </a:p>
          <a:p>
            <a:r>
              <a:rPr lang="nl-NL" dirty="0"/>
              <a:t>Met referentie naar de bijlage.</a:t>
            </a:r>
          </a:p>
          <a:p>
            <a:endParaRPr lang="nl-NL" dirty="0"/>
          </a:p>
          <a:p>
            <a:r>
              <a:rPr lang="nl-NL" dirty="0"/>
              <a:t>9. Nog doen. Ik heb nog een </a:t>
            </a:r>
            <a:r>
              <a:rPr lang="nl-NL" dirty="0" err="1"/>
              <a:t>doc</a:t>
            </a:r>
            <a:r>
              <a:rPr lang="nl-NL" dirty="0"/>
              <a:t> met de NEN 3610 regels. Mogelijk helpt dat.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39042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406</Words>
  <Application>Microsoft Office PowerPoint</Application>
  <PresentationFormat>Breedbeeld</PresentationFormat>
  <Paragraphs>73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Kantoorthema</vt:lpstr>
      <vt:lpstr>PowerPoint-presentatie</vt:lpstr>
      <vt:lpstr>PowerPoint-presentatie</vt:lpstr>
      <vt:lpstr>PowerPoint-presentatie</vt:lpstr>
    </vt:vector>
  </TitlesOfParts>
  <Company>Ordina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Paul Janssen</cp:lastModifiedBy>
  <cp:revision>16</cp:revision>
  <dcterms:created xsi:type="dcterms:W3CDTF">2018-03-07T22:52:37Z</dcterms:created>
  <dcterms:modified xsi:type="dcterms:W3CDTF">2018-08-17T07:24:58Z</dcterms:modified>
</cp:coreProperties>
</file>