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5DB"/>
    <a:srgbClr val="FFEFEF"/>
    <a:srgbClr val="F8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8D1AA-CA9D-447D-87FA-2BE958FA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E54EC6-E619-45B1-8AD1-CFE95D10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B2A07B-6FB1-4766-A522-7ECFB55D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BA9BB9-A9E9-4FA3-9F7E-F23DFCEE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C346D5-889C-4505-9DA1-5AF0A5C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A71EF-EDA3-4BEB-B5AE-0F3A290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BEA29E-2448-44E1-8D31-F9FB73D45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44C375-5984-49FC-9352-24FA2B74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14B6B8-15EA-4926-8EB8-440B181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776A06-3B0F-4606-877E-655B1FE8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36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1B9AF52-C21C-4FC4-86F4-35CE189C8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F2D464-28D9-4E5F-A38D-8ABDFC85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71C826-74F0-4591-869D-19F24952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00949C-9384-4E69-BE0F-5244CB5D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BB70D2-5F36-4A12-BBE6-12F656D7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93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3B8CE-B744-4C7F-99BA-4F4C354B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629E5F-C0CF-4226-B5A1-AEA0E889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F67FED-2CD5-48E1-9387-A216E930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628449-521A-487E-BAED-995B1EEB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FA45B-8B5A-4D9D-BD6D-C53A7FF9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3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132FF-B2F2-4649-8284-09F56A1E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047AC8-D8B8-46C1-B772-50E65546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369205-0BF6-47A0-B00C-4EBFD4A9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1D2A69-F662-4E55-9D6A-48AD073D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6B2395-0FE9-462A-A899-49A230B0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9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11132-D2E9-47F9-A58F-8C22DC5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10BB5E-5567-403C-9F3B-263DFD456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EA4E93-1FB8-49FC-96F2-4FCBED487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DEE64A-63AD-48F6-AF24-47BF0775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5ECE11-F874-4ACD-9DA8-5E7B1BB0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0F4C91-1D73-41B4-81A0-EC5C0D63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628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D8E80-4C89-4965-8E58-40962E46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FA6A6F-78AE-40FF-AF88-7E678F1E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D14DC5-D8F7-4EB0-AE52-227E2568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10E1F52-E324-4105-A20F-6A67C165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26099A7-8894-4B88-8529-66CE9A35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8C45F5-0BB4-4721-8E98-9DEA227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0C6949D-35C1-4620-93C8-8C6FEA8B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00602C3-C65B-4360-BCC6-F309659D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6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B1B8F-0748-4C37-B87C-73C28568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AD1E7C1-35FF-4FFB-9331-1EC9585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A610CC-F6AE-47FD-8960-4AD7080F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B0DB6A-E059-470E-B6DA-BDB898CD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1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9C6503-DBEB-4ABD-91B4-E024F272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0F6B74-5581-4E3E-A66F-31D717AA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353F2F-64F1-4C31-A7F6-39D768C7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0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2EED5-50FB-4395-888D-05374325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7B8D60-5296-4F3F-8937-E90161D4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57A4B4-584E-43EE-8529-10FEC2AED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BA2BFC-B9DC-4420-8052-EEFE2421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D58FEE-E805-4599-B897-A1219C3B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96376C-37C3-449F-B1BE-433A1DB8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0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E1DF-E57D-4CCF-A4CF-C54425FA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E842A3-E96C-48A4-B867-3260B075B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E758DF-7FF6-4E39-8DDE-615B953D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735180-E34F-4123-9C31-74E8A394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BBC374-75E6-4138-A5FC-82A2777A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28E30F-2030-4CE6-8D34-2FCEB3EC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0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036926-0A65-455D-952B-3D4C0ADE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C47102-3315-4317-940F-923D3E0C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37FAF0-D117-4361-8F22-2919473D6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AE9F30-4590-4977-B31D-F19C049DF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F697E4-D137-402D-9916-B1A6B54F1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76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5905635" y="60954"/>
            <a:ext cx="6286365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FF99"/>
              </a:gs>
              <a:gs pos="10000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/>
          <p:cNvSpPr/>
          <p:nvPr/>
        </p:nvSpPr>
        <p:spPr>
          <a:xfrm>
            <a:off x="-28180" y="0"/>
            <a:ext cx="5937776" cy="69189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7" name="Tekstvak 23"/>
          <p:cNvSpPr txBox="1">
            <a:spLocks noChangeArrowheads="1"/>
          </p:cNvSpPr>
          <p:nvPr/>
        </p:nvSpPr>
        <p:spPr bwMode="auto">
          <a:xfrm>
            <a:off x="411782" y="1578881"/>
            <a:ext cx="5114221" cy="13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Piramide van specialisatie</a:t>
            </a:r>
            <a:endParaRPr lang="nl-NL" altLang="nl-NL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18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Stapeling van profielen en uitbreidingen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Domeinmodellen zijn uitbreiding van algemene regels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5983648" y="157422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Piramide van hergebruik door referentie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Hergebruik en referenties van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ontologien</a:t>
            </a:r>
            <a:endParaRPr 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6431745" y="5626893"/>
            <a:ext cx="5238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 beschouwingsgebied is deel van totale wereld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Anybody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say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anything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anything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38274" y="5626893"/>
            <a:ext cx="5804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case definieert beschouwingsgebied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Domein definieert vocabulaire – domeinstandaard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19403" y="381816"/>
            <a:ext cx="4512852" cy="1143000"/>
          </a:xfrm>
        </p:spPr>
        <p:txBody>
          <a:bodyPr>
            <a:noAutofit/>
          </a:bodyPr>
          <a:lstStyle/>
          <a:p>
            <a:pPr algn="ctr"/>
            <a: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UML-OO</a:t>
            </a:r>
            <a:b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Basismodel </a:t>
            </a:r>
            <a:r>
              <a:rPr lang="nl-NL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</a:t>
            </a:r>
            <a: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-informatie</a:t>
            </a:r>
            <a:b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(NEN 3610)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982419" y="269580"/>
            <a:ext cx="3552395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z="2000" dirty="0" err="1"/>
              <a:t>Linked</a:t>
            </a:r>
            <a:r>
              <a:rPr lang="nl-NL" sz="2000" dirty="0"/>
              <a:t> data</a:t>
            </a:r>
          </a:p>
        </p:txBody>
      </p:sp>
      <p:grpSp>
        <p:nvGrpSpPr>
          <p:cNvPr id="12" name="Groep 24">
            <a:extLst>
              <a:ext uri="{FF2B5EF4-FFF2-40B4-BE49-F238E27FC236}">
                <a16:creationId xmlns:a16="http://schemas.microsoft.com/office/drawing/2014/main" id="{E6B6B266-84A6-4119-9B27-0608FC3F4A28}"/>
              </a:ext>
            </a:extLst>
          </p:cNvPr>
          <p:cNvGrpSpPr>
            <a:grpSpLocks/>
          </p:cNvGrpSpPr>
          <p:nvPr/>
        </p:nvGrpSpPr>
        <p:grpSpPr bwMode="auto">
          <a:xfrm>
            <a:off x="6592335" y="3222459"/>
            <a:ext cx="5487313" cy="2249207"/>
            <a:chOff x="406493" y="2409219"/>
            <a:chExt cx="9416170" cy="3702116"/>
          </a:xfrm>
        </p:grpSpPr>
        <p:grpSp>
          <p:nvGrpSpPr>
            <p:cNvPr id="13" name="Groep 25">
              <a:extLst>
                <a:ext uri="{FF2B5EF4-FFF2-40B4-BE49-F238E27FC236}">
                  <a16:creationId xmlns:a16="http://schemas.microsoft.com/office/drawing/2014/main" id="{0FFB5A25-52CE-4454-A848-5FAFE29A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669" y="2409219"/>
              <a:ext cx="5176377" cy="3702116"/>
              <a:chOff x="1535669" y="2846243"/>
              <a:chExt cx="5176377" cy="3265091"/>
            </a:xfrm>
          </p:grpSpPr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F39E0D47-DC17-42AD-B4ED-04B36BE65E62}"/>
                  </a:ext>
                </a:extLst>
              </p:cNvPr>
              <p:cNvSpPr/>
              <p:nvPr/>
            </p:nvSpPr>
            <p:spPr>
              <a:xfrm>
                <a:off x="3235960" y="2845068"/>
                <a:ext cx="1801560" cy="1170693"/>
              </a:xfrm>
              <a:prstGeom prst="triangl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nl-NL" sz="1067" kern="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8" name="Trapezoid 5">
                <a:extLst>
                  <a:ext uri="{FF2B5EF4-FFF2-40B4-BE49-F238E27FC236}">
                    <a16:creationId xmlns:a16="http://schemas.microsoft.com/office/drawing/2014/main" id="{69F31127-2353-47AC-BB6B-61E28AFD6F95}"/>
                  </a:ext>
                </a:extLst>
              </p:cNvPr>
              <p:cNvSpPr/>
              <p:nvPr/>
            </p:nvSpPr>
            <p:spPr>
              <a:xfrm>
                <a:off x="2821892" y="4077215"/>
                <a:ext cx="2629696" cy="491630"/>
              </a:xfrm>
              <a:custGeom>
                <a:avLst/>
                <a:gdLst>
                  <a:gd name="connsiteX0" fmla="*/ 0 w 1645270"/>
                  <a:gd name="connsiteY0" fmla="*/ 357531 h 357531"/>
                  <a:gd name="connsiteX1" fmla="*/ 297330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92819 w 1645270"/>
                  <a:gd name="connsiteY2" fmla="*/ 1122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409648 w 1645270"/>
                  <a:gd name="connsiteY2" fmla="*/ 561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70" h="357531">
                    <a:moveTo>
                      <a:pt x="0" y="357531"/>
                    </a:moveTo>
                    <a:lnTo>
                      <a:pt x="241232" y="0"/>
                    </a:lnTo>
                    <a:lnTo>
                      <a:pt x="1409648" y="5610"/>
                    </a:lnTo>
                    <a:lnTo>
                      <a:pt x="1645270" y="357531"/>
                    </a:lnTo>
                    <a:lnTo>
                      <a:pt x="0" y="357531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nl-NL" sz="1067" kern="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Functionele laag</a:t>
                </a:r>
              </a:p>
            </p:txBody>
          </p:sp>
          <p:sp>
            <p:nvSpPr>
              <p:cNvPr id="29" name="Trapezoid 7">
                <a:extLst>
                  <a:ext uri="{FF2B5EF4-FFF2-40B4-BE49-F238E27FC236}">
                    <a16:creationId xmlns:a16="http://schemas.microsoft.com/office/drawing/2014/main" id="{B5455507-7F28-45D2-B424-2FF2DA3AB786}"/>
                  </a:ext>
                </a:extLst>
              </p:cNvPr>
              <p:cNvSpPr/>
              <p:nvPr/>
            </p:nvSpPr>
            <p:spPr>
              <a:xfrm>
                <a:off x="2290899" y="4619216"/>
                <a:ext cx="3665822" cy="583783"/>
              </a:xfrm>
              <a:custGeom>
                <a:avLst/>
                <a:gdLst>
                  <a:gd name="connsiteX0" fmla="*/ 0 w 2292643"/>
                  <a:gd name="connsiteY0" fmla="*/ 418670 h 418670"/>
                  <a:gd name="connsiteX1" fmla="*/ 348174 w 2292643"/>
                  <a:gd name="connsiteY1" fmla="*/ 0 h 418670"/>
                  <a:gd name="connsiteX2" fmla="*/ 1944469 w 2292643"/>
                  <a:gd name="connsiteY2" fmla="*/ 0 h 418670"/>
                  <a:gd name="connsiteX3" fmla="*/ 2292643 w 2292643"/>
                  <a:gd name="connsiteY3" fmla="*/ 418670 h 418670"/>
                  <a:gd name="connsiteX4" fmla="*/ 0 w 2292643"/>
                  <a:gd name="connsiteY4" fmla="*/ 418670 h 41867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44469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89347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2000566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2643" h="424280">
                    <a:moveTo>
                      <a:pt x="0" y="424280"/>
                    </a:moveTo>
                    <a:lnTo>
                      <a:pt x="297686" y="0"/>
                    </a:lnTo>
                    <a:lnTo>
                      <a:pt x="2000566" y="5610"/>
                    </a:lnTo>
                    <a:lnTo>
                      <a:pt x="2292643" y="424280"/>
                    </a:lnTo>
                    <a:lnTo>
                      <a:pt x="0" y="42428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F9FCFD"/>
                  </a:gs>
                  <a:gs pos="1000">
                    <a:srgbClr val="0070C0"/>
                  </a:gs>
                  <a:gs pos="48637">
                    <a:srgbClr val="92D050"/>
                  </a:gs>
                  <a:gs pos="26000">
                    <a:schemeClr val="accent1">
                      <a:lumMod val="90000"/>
                    </a:schemeClr>
                  </a:gs>
                  <a:gs pos="75000">
                    <a:srgbClr val="FFC000"/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nl-NL" sz="1067" kern="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Centraal vocabulaire</a:t>
                </a:r>
              </a:p>
            </p:txBody>
          </p:sp>
          <p:sp>
            <p:nvSpPr>
              <p:cNvPr id="30" name="Trapezoid 9">
                <a:extLst>
                  <a:ext uri="{FF2B5EF4-FFF2-40B4-BE49-F238E27FC236}">
                    <a16:creationId xmlns:a16="http://schemas.microsoft.com/office/drawing/2014/main" id="{EDC067D1-5268-430E-B7F3-A73BD8C5D319}"/>
                  </a:ext>
                </a:extLst>
              </p:cNvPr>
              <p:cNvSpPr/>
              <p:nvPr/>
            </p:nvSpPr>
            <p:spPr>
              <a:xfrm>
                <a:off x="1536101" y="5260201"/>
                <a:ext cx="5175851" cy="851133"/>
              </a:xfrm>
              <a:custGeom>
                <a:avLst/>
                <a:gdLst>
                  <a:gd name="connsiteX0" fmla="*/ 0 w 3254189"/>
                  <a:gd name="connsiteY0" fmla="*/ 607824 h 607824"/>
                  <a:gd name="connsiteX1" fmla="*/ 505479 w 3254189"/>
                  <a:gd name="connsiteY1" fmla="*/ 0 h 607824"/>
                  <a:gd name="connsiteX2" fmla="*/ 2748710 w 3254189"/>
                  <a:gd name="connsiteY2" fmla="*/ 0 h 607824"/>
                  <a:gd name="connsiteX3" fmla="*/ 3254189 w 3254189"/>
                  <a:gd name="connsiteY3" fmla="*/ 607824 h 607824"/>
                  <a:gd name="connsiteX4" fmla="*/ 0 w 3254189"/>
                  <a:gd name="connsiteY4" fmla="*/ 607824 h 607824"/>
                  <a:gd name="connsiteX0" fmla="*/ 0 w 3254189"/>
                  <a:gd name="connsiteY0" fmla="*/ 619044 h 619044"/>
                  <a:gd name="connsiteX1" fmla="*/ 477430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5432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2369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7979 w 3254189"/>
                  <a:gd name="connsiteY2" fmla="*/ 561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37360"/>
                  <a:gd name="connsiteY0" fmla="*/ 619044 h 619044"/>
                  <a:gd name="connsiteX1" fmla="*/ 449381 w 3237360"/>
                  <a:gd name="connsiteY1" fmla="*/ 0 h 619044"/>
                  <a:gd name="connsiteX2" fmla="*/ 2787979 w 3237360"/>
                  <a:gd name="connsiteY2" fmla="*/ 5610 h 619044"/>
                  <a:gd name="connsiteX3" fmla="*/ 3237360 w 3237360"/>
                  <a:gd name="connsiteY3" fmla="*/ 619044 h 619044"/>
                  <a:gd name="connsiteX4" fmla="*/ 0 w 3237360"/>
                  <a:gd name="connsiteY4" fmla="*/ 619044 h 61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360" h="619044">
                    <a:moveTo>
                      <a:pt x="0" y="619044"/>
                    </a:moveTo>
                    <a:lnTo>
                      <a:pt x="449381" y="0"/>
                    </a:lnTo>
                    <a:lnTo>
                      <a:pt x="2787979" y="5610"/>
                    </a:lnTo>
                    <a:lnTo>
                      <a:pt x="3237360" y="619044"/>
                    </a:lnTo>
                    <a:lnTo>
                      <a:pt x="0" y="619044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nl-NL" sz="1067" kern="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Domein  specificaties</a:t>
                </a:r>
              </a:p>
            </p:txBody>
          </p:sp>
        </p:grpSp>
        <p:sp>
          <p:nvSpPr>
            <p:cNvPr id="14" name="Tekstvak 26">
              <a:extLst>
                <a:ext uri="{FF2B5EF4-FFF2-40B4-BE49-F238E27FC236}">
                  <a16:creationId xmlns:a16="http://schemas.microsoft.com/office/drawing/2014/main" id="{9146E4B9-C788-4CF6-ACC1-57E05480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93" y="3769726"/>
              <a:ext cx="2445954" cy="69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Generic</a:t>
              </a:r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nl-NL" altLang="nl-NL" sz="1067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functional</a:t>
              </a:r>
              <a:endParaRPr lang="nl-NL" altLang="nl-NL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eaLnBrk="1" hangingPunct="1"/>
              <a:r>
                <a:rPr lang="nl-NL" altLang="nl-NL" sz="1067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ontologies</a:t>
              </a:r>
              <a:endParaRPr lang="nl-NL" altLang="nl-NL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Tekstvak 27">
              <a:extLst>
                <a:ext uri="{FF2B5EF4-FFF2-40B4-BE49-F238E27FC236}">
                  <a16:creationId xmlns:a16="http://schemas.microsoft.com/office/drawing/2014/main" id="{D14845F5-E9EE-4F14-A9E5-1E2B5D11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8" y="4568832"/>
              <a:ext cx="2027843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Alle concepten</a:t>
              </a:r>
            </a:p>
          </p:txBody>
        </p:sp>
        <p:sp>
          <p:nvSpPr>
            <p:cNvPr id="19" name="Tekstvak 28">
              <a:extLst>
                <a:ext uri="{FF2B5EF4-FFF2-40B4-BE49-F238E27FC236}">
                  <a16:creationId xmlns:a16="http://schemas.microsoft.com/office/drawing/2014/main" id="{2F35638E-A168-4E80-B05B-C464AE4C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69" y="5224423"/>
              <a:ext cx="2269907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domeinontologie</a:t>
              </a:r>
            </a:p>
          </p:txBody>
        </p:sp>
        <p:sp>
          <p:nvSpPr>
            <p:cNvPr id="20" name="Tekstvak 29">
              <a:extLst>
                <a:ext uri="{FF2B5EF4-FFF2-40B4-BE49-F238E27FC236}">
                  <a16:creationId xmlns:a16="http://schemas.microsoft.com/office/drawing/2014/main" id="{C9F5CFAC-0181-40EA-B36B-0CAE48BD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35" y="2849506"/>
              <a:ext cx="1549214" cy="69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Algemene</a:t>
              </a:r>
            </a:p>
            <a:p>
              <a:pPr eaLnBrk="1" hangingPunct="1"/>
              <a:r>
                <a:rPr lang="nl-NL" altLang="nl-NL" sz="1067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ontologien</a:t>
              </a:r>
              <a:endParaRPr lang="nl-NL" altLang="nl-NL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kstvak 30">
              <a:extLst>
                <a:ext uri="{FF2B5EF4-FFF2-40B4-BE49-F238E27FC236}">
                  <a16:creationId xmlns:a16="http://schemas.microsoft.com/office/drawing/2014/main" id="{2F3DF047-FF8E-42F6-B422-3E047CFB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827" y="2966174"/>
              <a:ext cx="2993351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tijd, geometrie, locatie</a:t>
              </a:r>
            </a:p>
          </p:txBody>
        </p:sp>
        <p:sp>
          <p:nvSpPr>
            <p:cNvPr id="22" name="Tekstvak 31">
              <a:extLst>
                <a:ext uri="{FF2B5EF4-FFF2-40B4-BE49-F238E27FC236}">
                  <a16:creationId xmlns:a16="http://schemas.microsoft.com/office/drawing/2014/main" id="{225099C4-BEA6-465D-BD20-05C29E9D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89" y="3880750"/>
              <a:ext cx="2308417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tijd, identificatie </a:t>
              </a:r>
            </a:p>
          </p:txBody>
        </p:sp>
        <p:sp>
          <p:nvSpPr>
            <p:cNvPr id="23" name="Tekstvak 32">
              <a:extLst>
                <a:ext uri="{FF2B5EF4-FFF2-40B4-BE49-F238E27FC236}">
                  <a16:creationId xmlns:a16="http://schemas.microsoft.com/office/drawing/2014/main" id="{9B6E00C9-2362-4FDA-BF89-EAD06878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9" y="4626933"/>
              <a:ext cx="3315187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boom, weg, gebouw, etc.</a:t>
              </a:r>
            </a:p>
          </p:txBody>
        </p:sp>
        <p:sp>
          <p:nvSpPr>
            <p:cNvPr id="24" name="Tekstvak 33">
              <a:extLst>
                <a:ext uri="{FF2B5EF4-FFF2-40B4-BE49-F238E27FC236}">
                  <a16:creationId xmlns:a16="http://schemas.microsoft.com/office/drawing/2014/main" id="{A7151B2D-FA7F-4CA3-B341-0DEFBF0F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5331327"/>
              <a:ext cx="3378455" cy="69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subset en </a:t>
              </a:r>
            </a:p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hergebruik van concepten</a:t>
              </a:r>
            </a:p>
          </p:txBody>
        </p:sp>
      </p:grpSp>
      <p:grpSp>
        <p:nvGrpSpPr>
          <p:cNvPr id="32" name="Groep 1">
            <a:extLst>
              <a:ext uri="{FF2B5EF4-FFF2-40B4-BE49-F238E27FC236}">
                <a16:creationId xmlns:a16="http://schemas.microsoft.com/office/drawing/2014/main" id="{87F19563-AF46-4CDB-8B3E-6FA3A0DF8958}"/>
              </a:ext>
            </a:extLst>
          </p:cNvPr>
          <p:cNvGrpSpPr>
            <a:grpSpLocks/>
          </p:cNvGrpSpPr>
          <p:nvPr/>
        </p:nvGrpSpPr>
        <p:grpSpPr bwMode="auto">
          <a:xfrm>
            <a:off x="829535" y="3080838"/>
            <a:ext cx="4115667" cy="2307263"/>
            <a:chOff x="107504" y="1052736"/>
            <a:chExt cx="10565061" cy="5678488"/>
          </a:xfrm>
        </p:grpSpPr>
        <p:grpSp>
          <p:nvGrpSpPr>
            <p:cNvPr id="33" name="Groep 48">
              <a:extLst>
                <a:ext uri="{FF2B5EF4-FFF2-40B4-BE49-F238E27FC236}">
                  <a16:creationId xmlns:a16="http://schemas.microsoft.com/office/drawing/2014/main" id="{58155509-3CFE-40AA-A17B-8A826AC17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04" y="1052736"/>
              <a:ext cx="6229350" cy="5678488"/>
              <a:chOff x="142875" y="428624"/>
              <a:chExt cx="6229325" cy="567864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FC6682DE-4516-4A7D-A016-B23CBEA27F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36562"/>
                <a:ext cx="6221368" cy="5670691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2B708DF1-548A-4EA1-B3CE-2CD9D442D6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38" y="928688"/>
                <a:ext cx="4960859" cy="4440423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0" name="AutoShape 7">
                <a:extLst>
                  <a:ext uri="{FF2B5EF4-FFF2-40B4-BE49-F238E27FC236}">
                    <a16:creationId xmlns:a16="http://schemas.microsoft.com/office/drawing/2014/main" id="{06F57EBA-274B-4D93-9CA3-1A3204D4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413" y="500063"/>
                <a:ext cx="3676479" cy="3259408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1" name="Rechthoekige driehoek 40">
                <a:extLst>
                  <a:ext uri="{FF2B5EF4-FFF2-40B4-BE49-F238E27FC236}">
                    <a16:creationId xmlns:a16="http://schemas.microsoft.com/office/drawing/2014/main" id="{AE2A0EA0-9F73-46F8-A64D-CD85E280762C}"/>
                  </a:ext>
                </a:extLst>
              </p:cNvPr>
              <p:cNvSpPr/>
              <p:nvPr/>
            </p:nvSpPr>
            <p:spPr>
              <a:xfrm flipH="1">
                <a:off x="561259" y="3716090"/>
                <a:ext cx="918266" cy="1641008"/>
              </a:xfrm>
              <a:prstGeom prst="rtTriangle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18D8C8EE-C344-424D-9002-115821D415AC}"/>
                  </a:ext>
                </a:extLst>
              </p:cNvPr>
              <p:cNvSpPr/>
              <p:nvPr/>
            </p:nvSpPr>
            <p:spPr>
              <a:xfrm>
                <a:off x="1979410" y="3716090"/>
                <a:ext cx="646593" cy="1641008"/>
              </a:xfrm>
              <a:prstGeom prst="rect">
                <a:avLst/>
              </a:prstGeom>
              <a:solidFill>
                <a:srgbClr val="FCE7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F7A885FF-EB76-477B-A1D3-48944407015D}"/>
                  </a:ext>
                </a:extLst>
              </p:cNvPr>
              <p:cNvSpPr/>
              <p:nvPr/>
            </p:nvSpPr>
            <p:spPr>
              <a:xfrm>
                <a:off x="2555365" y="3716090"/>
                <a:ext cx="646593" cy="1641008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25C75CB3-D320-4E8F-A457-9DB57522D142}"/>
                  </a:ext>
                </a:extLst>
              </p:cNvPr>
              <p:cNvSpPr/>
              <p:nvPr/>
            </p:nvSpPr>
            <p:spPr>
              <a:xfrm>
                <a:off x="3131320" y="3716090"/>
                <a:ext cx="646593" cy="1641008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5" name="Rechthoekige driehoek 44">
                <a:extLst>
                  <a:ext uri="{FF2B5EF4-FFF2-40B4-BE49-F238E27FC236}">
                    <a16:creationId xmlns:a16="http://schemas.microsoft.com/office/drawing/2014/main" id="{20F4E3FF-DD46-4E52-8B02-394D255683C0}"/>
                  </a:ext>
                </a:extLst>
              </p:cNvPr>
              <p:cNvSpPr/>
              <p:nvPr/>
            </p:nvSpPr>
            <p:spPr>
              <a:xfrm>
                <a:off x="5076526" y="3716090"/>
                <a:ext cx="842200" cy="1641008"/>
              </a:xfrm>
              <a:prstGeom prst="rtTriangle">
                <a:avLst/>
              </a:prstGeom>
              <a:solidFill>
                <a:srgbClr val="9933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136592-DADC-4139-B02F-293F9896AF8C}"/>
                  </a:ext>
                </a:extLst>
              </p:cNvPr>
              <p:cNvSpPr/>
              <p:nvPr/>
            </p:nvSpPr>
            <p:spPr>
              <a:xfrm flipH="1">
                <a:off x="3777913" y="3716090"/>
                <a:ext cx="646589" cy="164100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B84179A-D374-4ED4-829E-A331E5D55665}"/>
                  </a:ext>
                </a:extLst>
              </p:cNvPr>
              <p:cNvSpPr/>
              <p:nvPr/>
            </p:nvSpPr>
            <p:spPr>
              <a:xfrm>
                <a:off x="1474093" y="3716090"/>
                <a:ext cx="516184" cy="164100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F944477-119F-49D4-91A0-95F50B920E95}"/>
                  </a:ext>
                </a:extLst>
              </p:cNvPr>
              <p:cNvSpPr/>
              <p:nvPr/>
            </p:nvSpPr>
            <p:spPr>
              <a:xfrm flipH="1">
                <a:off x="4424502" y="3716090"/>
                <a:ext cx="652024" cy="1641008"/>
              </a:xfrm>
              <a:prstGeom prst="rect">
                <a:avLst/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9" name="AutoShape 7">
                <a:extLst>
                  <a:ext uri="{FF2B5EF4-FFF2-40B4-BE49-F238E27FC236}">
                    <a16:creationId xmlns:a16="http://schemas.microsoft.com/office/drawing/2014/main" id="{02326801-68CB-4B13-A359-98EE13D7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782" y="569520"/>
                <a:ext cx="2363587" cy="200046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50" name="Group 39">
                <a:extLst>
                  <a:ext uri="{FF2B5EF4-FFF2-40B4-BE49-F238E27FC236}">
                    <a16:creationId xmlns:a16="http://schemas.microsoft.com/office/drawing/2014/main" id="{F1C855C8-230C-4127-84A0-BE1D71AF0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913" y="428624"/>
                <a:ext cx="1862113" cy="1714643"/>
                <a:chOff x="3062" y="890"/>
                <a:chExt cx="995" cy="904"/>
              </a:xfrm>
            </p:grpSpPr>
            <p:sp>
              <p:nvSpPr>
                <p:cNvPr id="52" name="Text Box 41">
                  <a:extLst>
                    <a:ext uri="{FF2B5EF4-FFF2-40B4-BE49-F238E27FC236}">
                      <a16:creationId xmlns:a16="http://schemas.microsoft.com/office/drawing/2014/main" id="{5F5D93D0-2DF3-4DC0-8C3A-7466D43CF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3" y="1329"/>
                  <a:ext cx="651" cy="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nl-NL" altLang="nl-NL" sz="1067" b="1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ISO</a:t>
                  </a:r>
                </a:p>
              </p:txBody>
            </p:sp>
            <p:sp>
              <p:nvSpPr>
                <p:cNvPr id="53" name="Freeform 40">
                  <a:extLst>
                    <a:ext uri="{FF2B5EF4-FFF2-40B4-BE49-F238E27FC236}">
                      <a16:creationId xmlns:a16="http://schemas.microsoft.com/office/drawing/2014/main" id="{93416794-A259-4F41-AA6F-AA34E7FA1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890"/>
                  <a:ext cx="995" cy="904"/>
                </a:xfrm>
                <a:custGeom>
                  <a:avLst/>
                  <a:gdLst>
                    <a:gd name="T0" fmla="*/ 1045 w 858"/>
                    <a:gd name="T1" fmla="*/ 0 h 816"/>
                    <a:gd name="T2" fmla="*/ 0 w 858"/>
                    <a:gd name="T3" fmla="*/ 1509 h 816"/>
                    <a:gd name="T4" fmla="*/ 2087 w 858"/>
                    <a:gd name="T5" fmla="*/ 1509 h 816"/>
                    <a:gd name="T6" fmla="*/ 1045 w 858"/>
                    <a:gd name="T7" fmla="*/ 0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8"/>
                    <a:gd name="T13" fmla="*/ 0 h 816"/>
                    <a:gd name="T14" fmla="*/ 858 w 858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8" h="816">
                      <a:moveTo>
                        <a:pt x="429" y="0"/>
                      </a:moveTo>
                      <a:lnTo>
                        <a:pt x="0" y="816"/>
                      </a:lnTo>
                      <a:lnTo>
                        <a:pt x="858" y="816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nl-NL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51" name="AutoShape 8">
                <a:extLst>
                  <a:ext uri="{FF2B5EF4-FFF2-40B4-BE49-F238E27FC236}">
                    <a16:creationId xmlns:a16="http://schemas.microsoft.com/office/drawing/2014/main" id="{9700A39B-CDE9-412A-BCCE-7279A04131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28624"/>
                <a:ext cx="6229325" cy="5678649"/>
              </a:xfrm>
              <a:prstGeom prst="triangle">
                <a:avLst>
                  <a:gd name="adj" fmla="val 50000"/>
                </a:avLst>
              </a:prstGeom>
              <a:noFill/>
              <a:ln w="889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34" name="Tekstvak 3">
              <a:extLst>
                <a:ext uri="{FF2B5EF4-FFF2-40B4-BE49-F238E27FC236}">
                  <a16:creationId xmlns:a16="http://schemas.microsoft.com/office/drawing/2014/main" id="{5492078A-442C-4DA3-80D8-134A03A4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802" y="3294046"/>
              <a:ext cx="5868763" cy="63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Regels en semantiek nationaal</a:t>
              </a:r>
            </a:p>
          </p:txBody>
        </p:sp>
        <p:sp>
          <p:nvSpPr>
            <p:cNvPr id="35" name="Tekstvak 4">
              <a:extLst>
                <a:ext uri="{FF2B5EF4-FFF2-40B4-BE49-F238E27FC236}">
                  <a16:creationId xmlns:a16="http://schemas.microsoft.com/office/drawing/2014/main" id="{212A4F13-A51A-45AD-BB99-C130E699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3" y="4643009"/>
              <a:ext cx="3432706" cy="63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Domeinmodellen</a:t>
              </a:r>
            </a:p>
          </p:txBody>
        </p:sp>
        <p:sp>
          <p:nvSpPr>
            <p:cNvPr id="36" name="Tekstvak 5">
              <a:extLst>
                <a:ext uri="{FF2B5EF4-FFF2-40B4-BE49-F238E27FC236}">
                  <a16:creationId xmlns:a16="http://schemas.microsoft.com/office/drawing/2014/main" id="{79669411-E160-4533-9128-2F55C2C6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181" y="1484331"/>
              <a:ext cx="6683527" cy="63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Regels en semantiek internationaal</a:t>
              </a:r>
            </a:p>
          </p:txBody>
        </p:sp>
      </p:grp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856B5187-991E-4E73-819C-6A79C17749A3}"/>
              </a:ext>
            </a:extLst>
          </p:cNvPr>
          <p:cNvSpPr/>
          <p:nvPr/>
        </p:nvSpPr>
        <p:spPr>
          <a:xfrm>
            <a:off x="3975869" y="4686788"/>
            <a:ext cx="2750252" cy="339935"/>
          </a:xfrm>
          <a:prstGeom prst="rightArrow">
            <a:avLst/>
          </a:prstGeom>
          <a:solidFill>
            <a:srgbClr val="E9F5D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55" name="Tekstvak 4">
            <a:extLst>
              <a:ext uri="{FF2B5EF4-FFF2-40B4-BE49-F238E27FC236}">
                <a16:creationId xmlns:a16="http://schemas.microsoft.com/office/drawing/2014/main" id="{9BE221F1-51A6-4C12-8852-987E6C41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990" y="4741230"/>
            <a:ext cx="2871175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1067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openen/verbinden van data silo’s</a:t>
            </a:r>
          </a:p>
        </p:txBody>
      </p:sp>
    </p:spTree>
    <p:extLst>
      <p:ext uri="{BB962C8B-B14F-4D97-AF65-F5344CB8AC3E}">
        <p14:creationId xmlns:p14="http://schemas.microsoft.com/office/powerpoint/2010/main" val="30958193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Breedbeeld</PresentationFormat>
  <Paragraphs>34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Kantoorthema</vt:lpstr>
      <vt:lpstr>UML-OO Basismodel geo-informatie (NEN 3610)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8</cp:revision>
  <dcterms:created xsi:type="dcterms:W3CDTF">2019-03-22T12:20:01Z</dcterms:created>
  <dcterms:modified xsi:type="dcterms:W3CDTF">2019-03-22T13:18:48Z</dcterms:modified>
</cp:coreProperties>
</file>