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7"/>
  </p:normalViewPr>
  <p:slideViewPr>
    <p:cSldViewPr snapToGrid="0" snapToObjects="1">
      <p:cViewPr varScale="1">
        <p:scale>
          <a:sx n="103" d="100"/>
          <a:sy n="103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9FAD1F-5F50-8F42-9773-497DFE9251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E2714CF-EB65-3C41-8A12-BB80949176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D542755-F6A4-0140-9828-D235BB695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0BD7-403E-E040-911D-8E30C96DF85B}" type="datetimeFigureOut">
              <a:rPr lang="nl-NL" smtClean="0"/>
              <a:t>03-06-19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F539C13-B001-2E4A-BF3C-2477DB787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C8FDA6-B2BF-A248-BCF8-57877B8AB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8C21-E3E8-604F-992F-A8E4EF3987B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570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AB06DD-166C-C049-AEAD-6C9B640F7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3CF6086-22D8-E54F-893D-7E24A058C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25AA030-8992-7D4A-B2DB-33F296C51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0BD7-403E-E040-911D-8E30C96DF85B}" type="datetimeFigureOut">
              <a:rPr lang="nl-NL" smtClean="0"/>
              <a:t>03-06-19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1ABEA6A-7A12-7941-BD25-8F2CB68F6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D2E364E-E41E-154B-AD0F-810CB61C7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8C21-E3E8-604F-992F-A8E4EF3987B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367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062C253-7546-1045-9B12-2BC9C50869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A0FF989-9FE3-9F43-8101-5A278F05E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A1806C5-82C6-0F46-B41B-83044AB34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0BD7-403E-E040-911D-8E30C96DF85B}" type="datetimeFigureOut">
              <a:rPr lang="nl-NL" smtClean="0"/>
              <a:t>03-06-19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B929859-E8B4-9B41-9FDB-04F0DF1B5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0ED1EC3-ED5D-0D45-99C5-CC3147FDB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8C21-E3E8-604F-992F-A8E4EF3987B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662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2EE55-D9CB-4144-9E0C-B603BC10D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448FB20-1DFA-5D44-8151-8C9FA5F46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0EF0098-A9AD-624E-ADC0-E9A073A10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0BD7-403E-E040-911D-8E30C96DF85B}" type="datetimeFigureOut">
              <a:rPr lang="nl-NL" smtClean="0"/>
              <a:t>03-06-19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C45E21A-F264-7040-B71A-56B422F3E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DF00DA8-FE69-9D44-AD37-415049C8C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8C21-E3E8-604F-992F-A8E4EF3987B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5503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BD714F-DDD9-9646-9571-70A1E8090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B3BD55B-4355-184F-821A-E8FD9210C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10E14B7-3D8C-1342-83ED-74FF6094B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0BD7-403E-E040-911D-8E30C96DF85B}" type="datetimeFigureOut">
              <a:rPr lang="nl-NL" smtClean="0"/>
              <a:t>03-06-19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B7D0F80-24DF-F141-AED5-85AABB179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ADC94A3-2FD9-5F44-8368-C9F415AFA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8C21-E3E8-604F-992F-A8E4EF3987B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8479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2F99A8-A624-AA44-9225-AB3974831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D7B0C2B-2BA0-5743-B3B5-DBAE30E56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295A6E5-9175-CB49-AE1A-CFC0882B3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34B33B3-706E-0B4C-B631-7E7D25A31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0BD7-403E-E040-911D-8E30C96DF85B}" type="datetimeFigureOut">
              <a:rPr lang="nl-NL" smtClean="0"/>
              <a:t>03-06-19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73078B0-009C-C643-8BDD-F652803C2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25FC5E4-3F13-084C-9734-EF9899C96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8C21-E3E8-604F-992F-A8E4EF3987B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9613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F66545-0A49-5746-8217-9670A1537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9E804D5-BBBF-174A-80E8-984215E8D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83C8E8B-701A-5344-ABC7-8E7E6AA25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027A4B1-91BC-544C-8972-8FB7C20676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73D2006-1BD4-114B-B262-D3ED264661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19A31087-A9AE-DE45-8B24-9831CAD2D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0BD7-403E-E040-911D-8E30C96DF85B}" type="datetimeFigureOut">
              <a:rPr lang="nl-NL" smtClean="0"/>
              <a:t>03-06-19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979F71C5-75EE-0245-ABE4-E52E4F068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F676668-B6EB-EB40-A6AA-FF24003B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8C21-E3E8-604F-992F-A8E4EF3987B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8154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81E0C2-0661-7949-894B-E8D3E0811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29B68F13-195A-E045-8D61-96EE7CC7D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0BD7-403E-E040-911D-8E30C96DF85B}" type="datetimeFigureOut">
              <a:rPr lang="nl-NL" smtClean="0"/>
              <a:t>03-06-19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4A1AD7D-C93E-2644-BAEB-97F7AAA2B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FA1C4B0-4E43-6E47-A4E1-E7D86909F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8C21-E3E8-604F-992F-A8E4EF3987B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5172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5317970-2DC8-F64E-8529-3FED3E8B0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0BD7-403E-E040-911D-8E30C96DF85B}" type="datetimeFigureOut">
              <a:rPr lang="nl-NL" smtClean="0"/>
              <a:t>03-06-19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BD33B2E-BF08-D14F-A185-4E67EB3B5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938C85A-7E5C-CC42-B86D-27E205CA4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8C21-E3E8-604F-992F-A8E4EF3987B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1532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CBD6CD-3CB8-0848-9037-7AF277F2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B660990-DBE4-4D45-8CAB-357C3BEF1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604346C-9BEC-F245-8556-EA4163734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0F6E391-E81F-EA4B-ABDB-20D5AD42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0BD7-403E-E040-911D-8E30C96DF85B}" type="datetimeFigureOut">
              <a:rPr lang="nl-NL" smtClean="0"/>
              <a:t>03-06-19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EC49683-9F2D-9344-A23D-78BCA5F99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71B1498-4D7B-9E41-AA9B-F1F7D00C2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8C21-E3E8-604F-992F-A8E4EF3987B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76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471B98-A4B3-704A-B217-93408CC7F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08D31340-D8B4-E14E-BBDB-B3D597FAF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0A4A585-6533-1748-804B-206FF0BE7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5CCF237-4C9E-1445-A877-10F79170E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0BD7-403E-E040-911D-8E30C96DF85B}" type="datetimeFigureOut">
              <a:rPr lang="nl-NL" smtClean="0"/>
              <a:t>03-06-19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D20E196-AFF6-1746-B782-02C130147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70AD657-6F1C-0449-B665-33AB7DD6E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8C21-E3E8-604F-992F-A8E4EF3987B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2005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C3CB532-33AD-D740-9E16-73DB3C9DF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8F5C293-1151-3548-A633-01FA662CC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3F62CF8-5CB5-1D41-9892-961E8B7AC2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B0BD7-403E-E040-911D-8E30C96DF85B}" type="datetimeFigureOut">
              <a:rPr lang="nl-NL" smtClean="0"/>
              <a:t>03-06-19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40BDD7C-3E91-9640-ABC6-E488E17A3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C816E75-9250-0A49-996E-FEF80ECD6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F8C21-E3E8-604F-992F-A8E4EF3987B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5249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6">
            <a:extLst>
              <a:ext uri="{FF2B5EF4-FFF2-40B4-BE49-F238E27FC236}">
                <a16:creationId xmlns:a16="http://schemas.microsoft.com/office/drawing/2014/main" id="{9E2A0DEF-3660-FB46-9DE3-3D0B21A6D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041421"/>
              </p:ext>
            </p:extLst>
          </p:nvPr>
        </p:nvGraphicFramePr>
        <p:xfrm>
          <a:off x="580767" y="719666"/>
          <a:ext cx="6546218" cy="73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68">
                  <a:extLst>
                    <a:ext uri="{9D8B030D-6E8A-4147-A177-3AD203B41FA5}">
                      <a16:colId xmlns:a16="http://schemas.microsoft.com/office/drawing/2014/main" val="3586170399"/>
                    </a:ext>
                  </a:extLst>
                </a:gridCol>
                <a:gridCol w="748030">
                  <a:extLst>
                    <a:ext uri="{9D8B030D-6E8A-4147-A177-3AD203B41FA5}">
                      <a16:colId xmlns:a16="http://schemas.microsoft.com/office/drawing/2014/main" val="1887121525"/>
                    </a:ext>
                  </a:extLst>
                </a:gridCol>
                <a:gridCol w="955993">
                  <a:extLst>
                    <a:ext uri="{9D8B030D-6E8A-4147-A177-3AD203B41FA5}">
                      <a16:colId xmlns:a16="http://schemas.microsoft.com/office/drawing/2014/main" val="1533080443"/>
                    </a:ext>
                  </a:extLst>
                </a:gridCol>
                <a:gridCol w="841693">
                  <a:extLst>
                    <a:ext uri="{9D8B030D-6E8A-4147-A177-3AD203B41FA5}">
                      <a16:colId xmlns:a16="http://schemas.microsoft.com/office/drawing/2014/main" val="1829909059"/>
                    </a:ext>
                  </a:extLst>
                </a:gridCol>
                <a:gridCol w="1273493">
                  <a:extLst>
                    <a:ext uri="{9D8B030D-6E8A-4147-A177-3AD203B41FA5}">
                      <a16:colId xmlns:a16="http://schemas.microsoft.com/office/drawing/2014/main" val="3337288393"/>
                    </a:ext>
                  </a:extLst>
                </a:gridCol>
                <a:gridCol w="881380">
                  <a:extLst>
                    <a:ext uri="{9D8B030D-6E8A-4147-A177-3AD203B41FA5}">
                      <a16:colId xmlns:a16="http://schemas.microsoft.com/office/drawing/2014/main" val="2562254103"/>
                    </a:ext>
                  </a:extLst>
                </a:gridCol>
                <a:gridCol w="695643">
                  <a:extLst>
                    <a:ext uri="{9D8B030D-6E8A-4147-A177-3AD203B41FA5}">
                      <a16:colId xmlns:a16="http://schemas.microsoft.com/office/drawing/2014/main" val="2159387804"/>
                    </a:ext>
                  </a:extLst>
                </a:gridCol>
                <a:gridCol w="825818">
                  <a:extLst>
                    <a:ext uri="{9D8B030D-6E8A-4147-A177-3AD203B41FA5}">
                      <a16:colId xmlns:a16="http://schemas.microsoft.com/office/drawing/2014/main" val="3329979184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r>
                        <a:rPr lang="nl-NL" sz="10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dirty="0"/>
                        <a:t>voornaam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dirty="0"/>
                        <a:t>tussenvoegsel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dirty="0"/>
                        <a:t>achternaam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dirty="0"/>
                        <a:t>straatnaam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dirty="0"/>
                        <a:t>huisnummer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dirty="0"/>
                        <a:t>postcode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dirty="0"/>
                        <a:t>plaatsnaam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597395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r>
                        <a:rPr lang="nl-NL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dirty="0"/>
                        <a:t>Wim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dirty="0"/>
                        <a:t>van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dirty="0"/>
                        <a:t>Buren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's-</a:t>
                      </a:r>
                      <a:r>
                        <a:rPr lang="nl-NL" sz="10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Gravenhaagse</a:t>
                      </a:r>
                      <a:r>
                        <a:rPr lang="nl-NL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Bos</a:t>
                      </a:r>
                      <a:endParaRPr lang="nl-N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dirty="0"/>
                        <a:t>2594 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dirty="0"/>
                        <a:t>Den Haag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691976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r>
                        <a:rPr lang="nl-NL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dirty="0"/>
                        <a:t>van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dirty="0"/>
                        <a:t>Buren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's-</a:t>
                      </a:r>
                      <a:r>
                        <a:rPr lang="nl-NL" sz="10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Gravenhaagse</a:t>
                      </a:r>
                      <a:r>
                        <a:rPr lang="nl-NL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Bos</a:t>
                      </a:r>
                      <a:endParaRPr lang="nl-N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dirty="0"/>
                        <a:t>2594 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dirty="0"/>
                        <a:t>Den Haag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033737"/>
                  </a:ext>
                </a:extLst>
              </a:tr>
            </a:tbl>
          </a:graphicData>
        </a:graphic>
      </p:graphicFrame>
      <p:sp>
        <p:nvSpPr>
          <p:cNvPr id="8" name="Ovaal 7">
            <a:extLst>
              <a:ext uri="{FF2B5EF4-FFF2-40B4-BE49-F238E27FC236}">
                <a16:creationId xmlns:a16="http://schemas.microsoft.com/office/drawing/2014/main" id="{20B2796E-77D4-8843-B244-6607E0556FDC}"/>
              </a:ext>
            </a:extLst>
          </p:cNvPr>
          <p:cNvSpPr/>
          <p:nvPr/>
        </p:nvSpPr>
        <p:spPr>
          <a:xfrm>
            <a:off x="4199865" y="2084002"/>
            <a:ext cx="939114" cy="4942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Wim</a:t>
            </a:r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5FA90F6A-65ED-8C4D-882D-0A83BC9B370B}"/>
              </a:ext>
            </a:extLst>
          </p:cNvPr>
          <p:cNvSpPr/>
          <p:nvPr/>
        </p:nvSpPr>
        <p:spPr>
          <a:xfrm>
            <a:off x="4199865" y="2766027"/>
            <a:ext cx="939114" cy="4942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Max</a:t>
            </a: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A3FFCEC4-F3F6-7C42-B9F5-B85A7420D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750714"/>
            <a:ext cx="16002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424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1829BA27-EAFE-254D-8CDF-F53E08C26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2391229"/>
            <a:ext cx="4038600" cy="1524000"/>
          </a:xfrm>
          <a:prstGeom prst="rect">
            <a:avLst/>
          </a:prstGeom>
        </p:spPr>
      </p:pic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C9E92393-D4AE-024E-9415-8A539420C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845493"/>
              </p:ext>
            </p:extLst>
          </p:nvPr>
        </p:nvGraphicFramePr>
        <p:xfrm>
          <a:off x="660398" y="662848"/>
          <a:ext cx="3370264" cy="73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68">
                  <a:extLst>
                    <a:ext uri="{9D8B030D-6E8A-4147-A177-3AD203B41FA5}">
                      <a16:colId xmlns:a16="http://schemas.microsoft.com/office/drawing/2014/main" val="3586170399"/>
                    </a:ext>
                  </a:extLst>
                </a:gridCol>
                <a:gridCol w="748030">
                  <a:extLst>
                    <a:ext uri="{9D8B030D-6E8A-4147-A177-3AD203B41FA5}">
                      <a16:colId xmlns:a16="http://schemas.microsoft.com/office/drawing/2014/main" val="1887121525"/>
                    </a:ext>
                  </a:extLst>
                </a:gridCol>
                <a:gridCol w="955993">
                  <a:extLst>
                    <a:ext uri="{9D8B030D-6E8A-4147-A177-3AD203B41FA5}">
                      <a16:colId xmlns:a16="http://schemas.microsoft.com/office/drawing/2014/main" val="1533080443"/>
                    </a:ext>
                  </a:extLst>
                </a:gridCol>
                <a:gridCol w="841693">
                  <a:extLst>
                    <a:ext uri="{9D8B030D-6E8A-4147-A177-3AD203B41FA5}">
                      <a16:colId xmlns:a16="http://schemas.microsoft.com/office/drawing/2014/main" val="1829909059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3337288393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r>
                        <a:rPr lang="nl-NL" sz="10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dirty="0"/>
                        <a:t>voornaam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dirty="0"/>
                        <a:t>tussenvoegsel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dirty="0"/>
                        <a:t>achternaam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dirty="0"/>
                        <a:t>adres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597395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r>
                        <a:rPr lang="nl-NL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dirty="0"/>
                        <a:t>Wim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dirty="0"/>
                        <a:t>van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dirty="0"/>
                        <a:t>Buren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nl-N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691976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r>
                        <a:rPr lang="nl-NL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dirty="0"/>
                        <a:t>van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dirty="0"/>
                        <a:t>Buren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nl-N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033737"/>
                  </a:ext>
                </a:extLst>
              </a:tr>
            </a:tbl>
          </a:graphicData>
        </a:graphic>
      </p:graphicFrame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130C556D-5C41-E142-A7F7-6B896C3FE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782622"/>
              </p:ext>
            </p:extLst>
          </p:nvPr>
        </p:nvGraphicFramePr>
        <p:xfrm>
          <a:off x="660398" y="1644988"/>
          <a:ext cx="4000502" cy="48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68">
                  <a:extLst>
                    <a:ext uri="{9D8B030D-6E8A-4147-A177-3AD203B41FA5}">
                      <a16:colId xmlns:a16="http://schemas.microsoft.com/office/drawing/2014/main" val="3586170399"/>
                    </a:ext>
                  </a:extLst>
                </a:gridCol>
                <a:gridCol w="1273493">
                  <a:extLst>
                    <a:ext uri="{9D8B030D-6E8A-4147-A177-3AD203B41FA5}">
                      <a16:colId xmlns:a16="http://schemas.microsoft.com/office/drawing/2014/main" val="3337288393"/>
                    </a:ext>
                  </a:extLst>
                </a:gridCol>
                <a:gridCol w="881380">
                  <a:extLst>
                    <a:ext uri="{9D8B030D-6E8A-4147-A177-3AD203B41FA5}">
                      <a16:colId xmlns:a16="http://schemas.microsoft.com/office/drawing/2014/main" val="2562254103"/>
                    </a:ext>
                  </a:extLst>
                </a:gridCol>
                <a:gridCol w="695643">
                  <a:extLst>
                    <a:ext uri="{9D8B030D-6E8A-4147-A177-3AD203B41FA5}">
                      <a16:colId xmlns:a16="http://schemas.microsoft.com/office/drawing/2014/main" val="2159387804"/>
                    </a:ext>
                  </a:extLst>
                </a:gridCol>
                <a:gridCol w="825818">
                  <a:extLst>
                    <a:ext uri="{9D8B030D-6E8A-4147-A177-3AD203B41FA5}">
                      <a16:colId xmlns:a16="http://schemas.microsoft.com/office/drawing/2014/main" val="3329979184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r>
                        <a:rPr lang="nl-NL" sz="10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dirty="0"/>
                        <a:t>straatnaam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dirty="0"/>
                        <a:t>huisnummer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dirty="0"/>
                        <a:t>postcode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dirty="0"/>
                        <a:t>plaatsnaam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597395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r>
                        <a:rPr lang="nl-NL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's-</a:t>
                      </a:r>
                      <a:r>
                        <a:rPr lang="nl-NL" sz="10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Gravenhaagse</a:t>
                      </a:r>
                      <a:r>
                        <a:rPr lang="nl-NL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Bos</a:t>
                      </a:r>
                      <a:endParaRPr lang="nl-N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dirty="0"/>
                        <a:t>2594 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dirty="0"/>
                        <a:t>Den Haag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691976"/>
                  </a:ext>
                </a:extLst>
              </a:tr>
            </a:tbl>
          </a:graphicData>
        </a:graphic>
      </p:graphicFrame>
      <p:sp>
        <p:nvSpPr>
          <p:cNvPr id="7" name="Ovaal 6">
            <a:extLst>
              <a:ext uri="{FF2B5EF4-FFF2-40B4-BE49-F238E27FC236}">
                <a16:creationId xmlns:a16="http://schemas.microsoft.com/office/drawing/2014/main" id="{F18A5557-1FF8-B44A-BA23-6FEBFFF0CAC5}"/>
              </a:ext>
            </a:extLst>
          </p:cNvPr>
          <p:cNvSpPr/>
          <p:nvPr/>
        </p:nvSpPr>
        <p:spPr>
          <a:xfrm>
            <a:off x="5156886" y="1395385"/>
            <a:ext cx="939114" cy="4942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Wim</a:t>
            </a:r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8D9DF988-4A71-B34C-983D-2D6283D1A8F6}"/>
              </a:ext>
            </a:extLst>
          </p:cNvPr>
          <p:cNvSpPr/>
          <p:nvPr/>
        </p:nvSpPr>
        <p:spPr>
          <a:xfrm>
            <a:off x="5156886" y="2619001"/>
            <a:ext cx="939114" cy="4942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Max</a:t>
            </a:r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EAD950C8-4880-9B4C-9628-4D75B9781056}"/>
              </a:ext>
            </a:extLst>
          </p:cNvPr>
          <p:cNvSpPr/>
          <p:nvPr/>
        </p:nvSpPr>
        <p:spPr>
          <a:xfrm>
            <a:off x="6306631" y="2044689"/>
            <a:ext cx="1821709" cy="4942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2594 BD 10</a:t>
            </a:r>
          </a:p>
        </p:txBody>
      </p: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8D2D5BBB-2C5F-4248-90C4-C2B99EA8EE8E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5958470" y="2466576"/>
            <a:ext cx="614944" cy="224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8BBA99EA-AB32-FF4E-8C3C-A9BF71F0E06A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5958470" y="1817272"/>
            <a:ext cx="614944" cy="299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24444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65</Words>
  <Application>Microsoft Macintosh PowerPoint</Application>
  <PresentationFormat>Breedbeeld</PresentationFormat>
  <Paragraphs>54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Kantoorthema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Brattinga, Marco</dc:creator>
  <cp:lastModifiedBy>Brattinga, Marco</cp:lastModifiedBy>
  <cp:revision>3</cp:revision>
  <dcterms:created xsi:type="dcterms:W3CDTF">2019-06-03T14:32:57Z</dcterms:created>
  <dcterms:modified xsi:type="dcterms:W3CDTF">2019-06-03T15:02:11Z</dcterms:modified>
</cp:coreProperties>
</file>