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55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1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7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2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2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7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5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0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8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AE8D-5CA3-44E6-8C09-41E27B82C688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9EFC-41A7-44A5-876F-823865E681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72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.map5.nl:1880/" TargetMode="External"/><Relationship Id="rId2" Type="http://schemas.openxmlformats.org/officeDocument/2006/relationships/hyperlink" Target="https://mijnomgev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 gedaan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267814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Dinsdag </a:t>
            </a:r>
            <a:r>
              <a:rPr lang="nl-NL" dirty="0" err="1"/>
              <a:t>m</a:t>
            </a:r>
            <a:r>
              <a:rPr lang="nl-NL" dirty="0" err="1" smtClean="0"/>
              <a:t>eetup</a:t>
            </a:r>
            <a:r>
              <a:rPr lang="nl-NL" dirty="0" smtClean="0"/>
              <a:t> in bibliotheek Amsterdam </a:t>
            </a:r>
            <a:r>
              <a:rPr lang="nl-NL" sz="1400" dirty="0" smtClean="0"/>
              <a:t>(waar we iedere 1</a:t>
            </a:r>
            <a:r>
              <a:rPr lang="nl-NL" sz="1400" baseline="30000" dirty="0" smtClean="0"/>
              <a:t>e</a:t>
            </a:r>
            <a:r>
              <a:rPr lang="nl-NL" sz="1400" dirty="0" smtClean="0"/>
              <a:t> woensdag samenwerken aan </a:t>
            </a:r>
            <a:r>
              <a:rPr lang="nl-NL" sz="1400" dirty="0" err="1" smtClean="0"/>
              <a:t>IoT</a:t>
            </a:r>
            <a:r>
              <a:rPr lang="nl-NL" sz="1400" dirty="0" smtClean="0"/>
              <a:t> projectjes)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Kleine groep, 5 man</a:t>
            </a:r>
          </a:p>
          <a:p>
            <a:pPr lvl="1"/>
            <a:r>
              <a:rPr lang="nl-NL" dirty="0" smtClean="0"/>
              <a:t>Webinar gevolgd</a:t>
            </a:r>
          </a:p>
          <a:p>
            <a:pPr lvl="1"/>
            <a:r>
              <a:rPr lang="nl-NL" dirty="0" err="1" smtClean="0"/>
              <a:t>Gost</a:t>
            </a:r>
            <a:r>
              <a:rPr lang="nl-NL" dirty="0" smtClean="0"/>
              <a:t> lokaal geïnstalleerd</a:t>
            </a:r>
          </a:p>
          <a:p>
            <a:pPr lvl="1"/>
            <a:r>
              <a:rPr lang="nl-NL" dirty="0" smtClean="0"/>
              <a:t>Python script om MQTT stream van </a:t>
            </a:r>
            <a:r>
              <a:rPr lang="nl-NL" dirty="0" smtClean="0">
                <a:hlinkClick r:id="rId2"/>
              </a:rPr>
              <a:t>https://mijnomgeving.net/</a:t>
            </a:r>
            <a:r>
              <a:rPr lang="nl-NL" dirty="0" smtClean="0"/>
              <a:t> te lezen.</a:t>
            </a:r>
          </a:p>
          <a:p>
            <a:pPr lvl="1"/>
            <a:r>
              <a:rPr lang="nl-NL" dirty="0" smtClean="0"/>
              <a:t>Eerste aanzet om een </a:t>
            </a:r>
            <a:r>
              <a:rPr lang="nl-NL" dirty="0" err="1" smtClean="0"/>
              <a:t>Thing</a:t>
            </a:r>
            <a:r>
              <a:rPr lang="nl-NL" dirty="0" smtClean="0"/>
              <a:t> te </a:t>
            </a:r>
            <a:r>
              <a:rPr lang="nl-NL" dirty="0" err="1" smtClean="0"/>
              <a:t>POSTen</a:t>
            </a:r>
            <a:r>
              <a:rPr lang="nl-NL" dirty="0" smtClean="0"/>
              <a:t>.</a:t>
            </a:r>
          </a:p>
          <a:p>
            <a:r>
              <a:rPr lang="nl-NL" dirty="0" smtClean="0"/>
              <a:t>Woensdagavond</a:t>
            </a:r>
          </a:p>
          <a:p>
            <a:pPr lvl="1"/>
            <a:r>
              <a:rPr lang="nl-NL" dirty="0" smtClean="0"/>
              <a:t>Koppelingen naar geleidingsmetingen in Node-red gebouwd.</a:t>
            </a:r>
          </a:p>
          <a:p>
            <a:pPr lvl="1"/>
            <a:r>
              <a:rPr lang="nl-NL" dirty="0" smtClean="0"/>
              <a:t>Dank aan Just voor het bouwen van de eerste koppelingen in Node-red op </a:t>
            </a:r>
            <a:r>
              <a:rPr lang="nl-NL" dirty="0" smtClean="0">
                <a:hlinkClick r:id="rId3"/>
              </a:rPr>
              <a:t>https://sta.map5.nl:1880/</a:t>
            </a:r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34" y="179151"/>
            <a:ext cx="3104017" cy="169750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062634"/>
            <a:ext cx="3427078" cy="256454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76" y="4549802"/>
            <a:ext cx="3553968" cy="19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 hebben geleerd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896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 smtClean="0"/>
              <a:t>Sensorthings</a:t>
            </a:r>
            <a:r>
              <a:rPr lang="nl-NL" dirty="0" smtClean="0"/>
              <a:t> biedt veel (filter) functionaliteit. Heel handig bij grote hoeveelheden data.</a:t>
            </a:r>
          </a:p>
          <a:p>
            <a:r>
              <a:rPr lang="nl-NL" dirty="0" smtClean="0"/>
              <a:t>Koppeling met bestaande infra (mijnomgeving) blijkt eenvoudig. </a:t>
            </a:r>
          </a:p>
          <a:p>
            <a:r>
              <a:rPr lang="nl-NL" dirty="0" smtClean="0"/>
              <a:t>Datamodel </a:t>
            </a:r>
            <a:r>
              <a:rPr lang="nl-NL" smtClean="0"/>
              <a:t>vraagt wel enige </a:t>
            </a:r>
            <a:r>
              <a:rPr lang="nl-NL" dirty="0" smtClean="0"/>
              <a:t>aandacht </a:t>
            </a:r>
            <a:r>
              <a:rPr lang="nl-NL" sz="1900" dirty="0" smtClean="0"/>
              <a:t>(maar wel snel te doorgronden)</a:t>
            </a:r>
          </a:p>
          <a:p>
            <a:r>
              <a:rPr lang="nl-NL" dirty="0" smtClean="0"/>
              <a:t>Resterende vragen: </a:t>
            </a:r>
          </a:p>
          <a:p>
            <a:pPr lvl="1"/>
            <a:r>
              <a:rPr lang="nl-NL" dirty="0" smtClean="0"/>
              <a:t>Hoe gaan we om met verschillende dataformaten? Als je waarden als </a:t>
            </a:r>
            <a:r>
              <a:rPr lang="nl-NL" dirty="0" err="1" smtClean="0"/>
              <a:t>float</a:t>
            </a:r>
            <a:r>
              <a:rPr lang="nl-NL" dirty="0" smtClean="0"/>
              <a:t> instuurt en iemand anders als string, zijn ze dan wel vergelijkbaar?</a:t>
            </a:r>
          </a:p>
          <a:p>
            <a:pPr lvl="1"/>
            <a:r>
              <a:rPr lang="nl-NL" dirty="0" smtClean="0"/>
              <a:t>Hoe geven we op een standaard manier aan waar we het over hebben. Hoe drukken we dat semantisch uit?</a:t>
            </a:r>
          </a:p>
          <a:p>
            <a:pPr lvl="1"/>
            <a:r>
              <a:rPr lang="nl-NL" dirty="0" smtClean="0"/>
              <a:t>Dus hoe maken we de data écht uitwisselbaar?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34" y="179151"/>
            <a:ext cx="3104017" cy="169750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96" y="1876660"/>
            <a:ext cx="4238938" cy="238440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496" y="3797629"/>
            <a:ext cx="4229926" cy="2379334"/>
          </a:xfrm>
          <a:prstGeom prst="rect">
            <a:avLst/>
          </a:prstGeom>
        </p:spPr>
      </p:pic>
      <p:sp>
        <p:nvSpPr>
          <p:cNvPr id="9" name="Pijl-rechts 8"/>
          <p:cNvSpPr/>
          <p:nvPr/>
        </p:nvSpPr>
        <p:spPr>
          <a:xfrm rot="5907333">
            <a:off x="9257124" y="3481940"/>
            <a:ext cx="976882" cy="103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2075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Breedbeeld</PresentationFormat>
  <Paragraphs>18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Wat hebben we gedaan</vt:lpstr>
      <vt:lpstr>Wat hebben we hebben geleerd</vt:lpstr>
    </vt:vector>
  </TitlesOfParts>
  <Company>Rijksoverheid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hebben we gedaan</dc:title>
  <dc:creator>Wisse, Edwin</dc:creator>
  <cp:lastModifiedBy>Wisse, Edwin</cp:lastModifiedBy>
  <cp:revision>5</cp:revision>
  <dcterms:created xsi:type="dcterms:W3CDTF">2019-10-31T09:08:04Z</dcterms:created>
  <dcterms:modified xsi:type="dcterms:W3CDTF">2019-10-31T09:25:13Z</dcterms:modified>
</cp:coreProperties>
</file>