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13"/>
  </p:notesMasterIdLst>
  <p:handoutMasterIdLst>
    <p:handoutMasterId r:id="rId14"/>
  </p:handoutMasterIdLst>
  <p:sldIdLst>
    <p:sldId id="355" r:id="rId3"/>
    <p:sldId id="749" r:id="rId4"/>
    <p:sldId id="746" r:id="rId5"/>
    <p:sldId id="747" r:id="rId6"/>
    <p:sldId id="748" r:id="rId7"/>
    <p:sldId id="745" r:id="rId8"/>
    <p:sldId id="750" r:id="rId9"/>
    <p:sldId id="751" r:id="rId10"/>
    <p:sldId id="752" r:id="rId11"/>
    <p:sldId id="753" r:id="rId12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Terpstra" initials="FT" lastIdx="10" clrIdx="0">
    <p:extLst>
      <p:ext uri="{19B8F6BF-5375-455C-9EA6-DF929625EA0E}">
        <p15:presenceInfo xmlns:p15="http://schemas.microsoft.com/office/powerpoint/2012/main" userId="S::F.Terpstra@geonovum.nl::d3ea5548-2d66-4b1c-96b6-0cf77d7087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119" autoAdjust="0"/>
  </p:normalViewPr>
  <p:slideViewPr>
    <p:cSldViewPr>
      <p:cViewPr varScale="1">
        <p:scale>
          <a:sx n="89" d="100"/>
          <a:sy n="89" d="100"/>
        </p:scale>
        <p:origin x="644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0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23"/>
    </p:cViewPr>
  </p:sorterViewPr>
  <p:notesViewPr>
    <p:cSldViewPr>
      <p:cViewPr varScale="1">
        <p:scale>
          <a:sx n="69" d="100"/>
          <a:sy n="69" d="100"/>
        </p:scale>
        <p:origin x="2568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522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024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2072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1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50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43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644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708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98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0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3" y="880075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919635"/>
            <a:ext cx="3555800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1907704" y="336126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  <p:pic>
        <p:nvPicPr>
          <p:cNvPr id="8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0" y="887782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61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498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Rechthoek 7"/>
          <p:cNvSpPr/>
          <p:nvPr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82" y="51470"/>
            <a:ext cx="119423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126C-E57E-4891-B59A-6AB1E055F513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03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p5.nl/" TargetMode="External"/><Relationship Id="rId2" Type="http://schemas.openxmlformats.org/officeDocument/2006/relationships/hyperlink" Target="http://mijnomgeving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2FB6B-F5EC-47AF-8C26-9BCFA5042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55526"/>
            <a:ext cx="7772400" cy="1102519"/>
          </a:xfrm>
        </p:spPr>
        <p:txBody>
          <a:bodyPr/>
          <a:lstStyle/>
          <a:p>
            <a:r>
              <a:rPr lang="nl-NL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Hackathon </a:t>
            </a:r>
            <a:r>
              <a:rPr lang="nl-NL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SensorthingsAPI</a:t>
            </a:r>
            <a:endParaRPr lang="nl-NL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B61E18-DF40-45DA-9F53-6000E2DB2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329308"/>
            <a:ext cx="6400800" cy="1314450"/>
          </a:xfrm>
        </p:spPr>
        <p:txBody>
          <a:bodyPr/>
          <a:lstStyle/>
          <a:p>
            <a:r>
              <a:rPr lang="nl-NL" dirty="0">
                <a:ea typeface="Verdana" panose="020B0604030504040204" pitchFamily="34" charset="0"/>
                <a:cs typeface="Verdana" panose="020B0604030504040204" pitchFamily="34" charset="0"/>
              </a:rPr>
              <a:t>31-10-2019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CFBF8EC-8D13-4BA1-8A5F-6E885715B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" y="1679054"/>
            <a:ext cx="914339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9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33B56-74A0-47B2-BA2E-BB1528F5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7E3C91-F24E-41C5-8B01-73C7D708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Implementatie ervaringen</a:t>
            </a:r>
          </a:p>
          <a:p>
            <a:pPr lvl="1"/>
            <a:r>
              <a:rPr lang="nl-NL" dirty="0"/>
              <a:t>Lessen voor de standaard</a:t>
            </a:r>
          </a:p>
          <a:p>
            <a:r>
              <a:rPr lang="nl-NL" dirty="0"/>
              <a:t>Schaalbaarheid/performance</a:t>
            </a:r>
          </a:p>
          <a:p>
            <a:r>
              <a:rPr lang="nl-NL" dirty="0"/>
              <a:t>Beveiliging</a:t>
            </a:r>
          </a:p>
          <a:p>
            <a:r>
              <a:rPr lang="nl-NL" dirty="0"/>
              <a:t>Nederlands profiel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737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foto, vogel, tafel, verschillend&#10;&#10;Automatisch gegenereerde beschrijving">
            <a:extLst>
              <a:ext uri="{FF2B5EF4-FFF2-40B4-BE49-F238E27FC236}">
                <a16:creationId xmlns:a16="http://schemas.microsoft.com/office/drawing/2014/main" id="{753F0991-48DB-4F59-A2AF-C1A691969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61" y="1059582"/>
            <a:ext cx="7105077" cy="3996606"/>
          </a:xfrm>
        </p:spPr>
      </p:pic>
    </p:spTree>
    <p:extLst>
      <p:ext uri="{BB962C8B-B14F-4D97-AF65-F5344CB8AC3E}">
        <p14:creationId xmlns:p14="http://schemas.microsoft.com/office/powerpoint/2010/main" val="353464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A7833-46F0-4B9D-826B-8062BCB5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 descr="Afbeelding met vloer, plafond, binnen, man&#10;&#10;Automatisch gegenereerde beschrijving">
            <a:extLst>
              <a:ext uri="{FF2B5EF4-FFF2-40B4-BE49-F238E27FC236}">
                <a16:creationId xmlns:a16="http://schemas.microsoft.com/office/drawing/2014/main" id="{7F31D5CD-F5F5-45F7-A892-FF61ADC9C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19" y="848122"/>
            <a:ext cx="4289723" cy="3217292"/>
          </a:xfrm>
          <a:prstGeom prst="rect">
            <a:avLst/>
          </a:prstGeom>
        </p:spPr>
      </p:pic>
      <p:pic>
        <p:nvPicPr>
          <p:cNvPr id="9" name="Afbeelding 8" descr="Afbeelding met elektronica, computer, laptop, toetsenbord&#10;&#10;Automatisch gegenereerde beschrijving">
            <a:extLst>
              <a:ext uri="{FF2B5EF4-FFF2-40B4-BE49-F238E27FC236}">
                <a16:creationId xmlns:a16="http://schemas.microsoft.com/office/drawing/2014/main" id="{83FCE0F8-1ECF-45D4-864E-81B50F8615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060184"/>
            <a:ext cx="4015688" cy="3003798"/>
          </a:xfrm>
          <a:prstGeom prst="rect">
            <a:avLst/>
          </a:prstGeom>
        </p:spPr>
      </p:pic>
      <p:pic>
        <p:nvPicPr>
          <p:cNvPr id="5" name="Tijdelijke aanduiding voor inhoud 4" descr="Afbeelding met binnen, plafond, persoon, tafel&#10;&#10;Automatisch gegenereerde beschrijving">
            <a:extLst>
              <a:ext uri="{FF2B5EF4-FFF2-40B4-BE49-F238E27FC236}">
                <a16:creationId xmlns:a16="http://schemas.microsoft.com/office/drawing/2014/main" id="{39401AC0-6DF4-4D9D-9E79-11D239AB4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9" y="1419622"/>
            <a:ext cx="4464050" cy="3348038"/>
          </a:xfrm>
        </p:spPr>
      </p:pic>
    </p:spTree>
    <p:extLst>
      <p:ext uri="{BB962C8B-B14F-4D97-AF65-F5344CB8AC3E}">
        <p14:creationId xmlns:p14="http://schemas.microsoft.com/office/powerpoint/2010/main" val="170136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43886-0E44-4351-82B0-9072EB5D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Deelnemers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8EFA26-B4BE-4FF1-B5CB-0D7C66BD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Sensemakers</a:t>
            </a:r>
            <a:r>
              <a:rPr lang="nl-NL" dirty="0"/>
              <a:t> Amsterdam (Edwin Wisse)</a:t>
            </a:r>
          </a:p>
          <a:p>
            <a:r>
              <a:rPr lang="nl-NL" dirty="0"/>
              <a:t>Politie (Pascal de Haan)</a:t>
            </a:r>
          </a:p>
          <a:p>
            <a:r>
              <a:rPr lang="nl-NL" dirty="0"/>
              <a:t>PDOK (Gerwin </a:t>
            </a:r>
            <a:r>
              <a:rPr lang="nl-NL" dirty="0" err="1"/>
              <a:t>Hulsteijn</a:t>
            </a:r>
            <a:r>
              <a:rPr lang="nl-NL" dirty="0"/>
              <a:t>, Anton Bakker</a:t>
            </a:r>
          </a:p>
          <a:p>
            <a:r>
              <a:rPr lang="nl-NL" dirty="0"/>
              <a:t>Just </a:t>
            </a:r>
            <a:r>
              <a:rPr lang="nl-NL" dirty="0" err="1"/>
              <a:t>Objects</a:t>
            </a:r>
            <a:r>
              <a:rPr lang="nl-NL" dirty="0"/>
              <a:t> (Just van den </a:t>
            </a:r>
            <a:r>
              <a:rPr lang="nl-NL" dirty="0" err="1"/>
              <a:t>Broecke</a:t>
            </a:r>
            <a:r>
              <a:rPr lang="nl-NL" dirty="0"/>
              <a:t>)</a:t>
            </a:r>
          </a:p>
          <a:p>
            <a:r>
              <a:rPr lang="nl-NL" dirty="0"/>
              <a:t>TNO (Frank Waardenburg, Jacco van Ommeren, Nathan van Iersel)</a:t>
            </a:r>
          </a:p>
          <a:p>
            <a:r>
              <a:rPr lang="nl-NL" dirty="0"/>
              <a:t>RIVM (</a:t>
            </a:r>
            <a:r>
              <a:rPr lang="nl-NL" dirty="0" err="1"/>
              <a:t>Derko</a:t>
            </a:r>
            <a:r>
              <a:rPr lang="nl-NL" dirty="0"/>
              <a:t> Drukker)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055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D044C-A41B-4186-B1B9-F20B8B50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Ondersteuning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23CA40-C106-4DDC-B965-A7568129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Fraunhofer FROST (Michael Jacoby)</a:t>
            </a:r>
          </a:p>
          <a:p>
            <a:r>
              <a:rPr lang="nl-NL" dirty="0"/>
              <a:t>Geodan GOST (Tim Ebben, Bert Temme)</a:t>
            </a:r>
          </a:p>
          <a:p>
            <a:r>
              <a:rPr lang="nl-NL" dirty="0"/>
              <a:t>Waternet (Philip Nienhuis)</a:t>
            </a:r>
          </a:p>
        </p:txBody>
      </p:sp>
    </p:spTree>
    <p:extLst>
      <p:ext uri="{BB962C8B-B14F-4D97-AF65-F5344CB8AC3E}">
        <p14:creationId xmlns:p14="http://schemas.microsoft.com/office/powerpoint/2010/main" val="264037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88B75-D63C-498D-BC85-5F1D94FC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Sensmakers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247E0B-700B-4E8E-8FD0-DB4E9FFE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Voor een aantal sensoren wordt de data uit </a:t>
            </a:r>
            <a:r>
              <a:rPr lang="nl-NL" dirty="0">
                <a:hlinkClick r:id="rId2"/>
              </a:rPr>
              <a:t>mijnomgeving.net</a:t>
            </a:r>
            <a:r>
              <a:rPr lang="nl-NL" dirty="0"/>
              <a:t> nu via de beide MQTT </a:t>
            </a:r>
            <a:r>
              <a:rPr lang="nl-NL" dirty="0" err="1"/>
              <a:t>endpoints</a:t>
            </a:r>
            <a:r>
              <a:rPr lang="nl-NL" dirty="0"/>
              <a:t> van mijnomgeving/net en </a:t>
            </a:r>
            <a:r>
              <a:rPr lang="nl-NL" dirty="0">
                <a:hlinkClick r:id="rId3"/>
              </a:rPr>
              <a:t>map5.nl</a:t>
            </a:r>
            <a:r>
              <a:rPr lang="nl-NL" dirty="0"/>
              <a:t> doorgestuurd. We hebben een viertal </a:t>
            </a:r>
            <a:r>
              <a:rPr lang="nl-NL" dirty="0" err="1"/>
              <a:t>Things</a:t>
            </a:r>
            <a:r>
              <a:rPr lang="nl-NL" dirty="0"/>
              <a:t> aangemaakt die elk twee Datastreams hebben.</a:t>
            </a:r>
          </a:p>
          <a:p>
            <a:r>
              <a:rPr lang="nl-NL" dirty="0"/>
              <a:t>De hackathon was echt heel verhelderend. Dank jullie voor het initiatief en de support.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515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E912A-E8D3-41F3-9386-87B0EABB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Geonovum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4039EA-E25A-4D0F-ADCB-1AC296317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err="1"/>
              <a:t>SensorthingsAPI</a:t>
            </a:r>
            <a:r>
              <a:rPr lang="nl-NL" dirty="0"/>
              <a:t> is interessante kandidaat voor PTOLU lijst</a:t>
            </a:r>
          </a:p>
          <a:p>
            <a:pPr lvl="1"/>
            <a:r>
              <a:rPr lang="nl-NL" dirty="0"/>
              <a:t>Biedt kansen om output sensoren te standaardiseren</a:t>
            </a:r>
          </a:p>
          <a:p>
            <a:pPr lvl="1"/>
            <a:r>
              <a:rPr lang="nl-NL" dirty="0"/>
              <a:t>Nu moeilijk om grip te krijgen op diverse landschap van sensoren</a:t>
            </a:r>
          </a:p>
          <a:p>
            <a:r>
              <a:rPr lang="nl-NL" dirty="0"/>
              <a:t>Lijkt behoefte aan een Nederlands profiel </a:t>
            </a:r>
            <a:r>
              <a:rPr lang="nl-NL" dirty="0" err="1"/>
              <a:t>Sensorthings</a:t>
            </a:r>
            <a:r>
              <a:rPr lang="nl-NL" dirty="0"/>
              <a:t> API</a:t>
            </a:r>
          </a:p>
          <a:p>
            <a:pPr lvl="1"/>
            <a:r>
              <a:rPr lang="nl-NL" dirty="0"/>
              <a:t>Hele standaard biedt veel </a:t>
            </a:r>
            <a:r>
              <a:rPr lang="nl-NL" dirty="0" err="1"/>
              <a:t>functionaleit</a:t>
            </a:r>
            <a:r>
              <a:rPr lang="nl-NL" dirty="0"/>
              <a:t> voor analyse</a:t>
            </a:r>
          </a:p>
          <a:p>
            <a:pPr lvl="1"/>
            <a:r>
              <a:rPr lang="nl-NL" dirty="0"/>
              <a:t>Dit kan nuttig zijn maar dit verplichten is niet handig</a:t>
            </a:r>
          </a:p>
          <a:p>
            <a:r>
              <a:rPr lang="nl-NL" dirty="0"/>
              <a:t>Gebruik </a:t>
            </a:r>
            <a:r>
              <a:rPr lang="nl-NL" dirty="0" err="1"/>
              <a:t>Queueing</a:t>
            </a:r>
            <a:endParaRPr lang="nl-NL" dirty="0"/>
          </a:p>
          <a:p>
            <a:pPr lvl="1"/>
            <a:r>
              <a:rPr lang="nl-NL" dirty="0" err="1"/>
              <a:t>Sensorthings</a:t>
            </a:r>
            <a:r>
              <a:rPr lang="nl-NL" dirty="0"/>
              <a:t> ondersteund MQTT, met name handig voor aanleveren </a:t>
            </a:r>
            <a:r>
              <a:rPr lang="nl-NL" dirty="0" err="1"/>
              <a:t>observations</a:t>
            </a:r>
            <a:r>
              <a:rPr lang="nl-NL" dirty="0"/>
              <a:t> van sensoren</a:t>
            </a:r>
          </a:p>
          <a:p>
            <a:pPr lvl="1"/>
            <a:r>
              <a:rPr lang="nl-NL" dirty="0"/>
              <a:t>Niet out of </a:t>
            </a:r>
            <a:r>
              <a:rPr lang="nl-NL" dirty="0" err="1"/>
              <a:t>the</a:t>
            </a:r>
            <a:r>
              <a:rPr lang="nl-NL" dirty="0"/>
              <a:t> box bruikbaar voor notificaties</a:t>
            </a:r>
          </a:p>
          <a:p>
            <a:r>
              <a:rPr lang="nl-NL" dirty="0"/>
              <a:t>Ondersteuning OASv3</a:t>
            </a:r>
          </a:p>
          <a:p>
            <a:pPr lvl="1"/>
            <a:r>
              <a:rPr lang="nl-NL" dirty="0"/>
              <a:t>Wordt niet direct ondersteund door </a:t>
            </a:r>
            <a:r>
              <a:rPr lang="nl-NL" dirty="0" err="1"/>
              <a:t>SensorthingsAPI</a:t>
            </a:r>
            <a:endParaRPr lang="nl-NL" dirty="0"/>
          </a:p>
          <a:p>
            <a:pPr lvl="1"/>
            <a:r>
              <a:rPr lang="nl-NL" dirty="0"/>
              <a:t>Gebaseerd op ODATA, dus recursief, zorgt voor hele grote OAS </a:t>
            </a:r>
            <a:r>
              <a:rPr lang="nl-NL" dirty="0" err="1"/>
              <a:t>specs</a:t>
            </a:r>
            <a:endParaRPr lang="nl-NL" dirty="0"/>
          </a:p>
          <a:p>
            <a:pPr lvl="1"/>
            <a:r>
              <a:rPr lang="nl-NL" dirty="0" err="1"/>
              <a:t>Mapping</a:t>
            </a:r>
            <a:r>
              <a:rPr lang="nl-NL" dirty="0"/>
              <a:t> ODATA -&gt; OAS beschikbaar als ook eerste OAS voorbeeld </a:t>
            </a:r>
            <a:r>
              <a:rPr lang="nl-NL" dirty="0" err="1"/>
              <a:t>Sensorthings</a:t>
            </a:r>
            <a:r>
              <a:rPr lang="nl-NL" dirty="0"/>
              <a:t> en alternatieve tabel voor code generatie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641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F8016-C67C-40E2-9B6B-A983EC06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Fraunhofer (</a:t>
            </a:r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did</a:t>
            </a:r>
            <a:r>
              <a:rPr lang="nl-NL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916E14-EBF7-4D2A-B7F2-F816F76B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Use Case “Car tracking” (with Pascal de </a:t>
            </a:r>
            <a:r>
              <a:rPr lang="en-US" dirty="0" err="1"/>
              <a:t>Haan</a:t>
            </a:r>
            <a:r>
              <a:rPr lang="en-US" dirty="0"/>
              <a:t>, Dutch Police)</a:t>
            </a:r>
          </a:p>
          <a:p>
            <a:pPr marL="0" indent="0">
              <a:buNone/>
            </a:pPr>
            <a:r>
              <a:rPr lang="nl-NL" dirty="0"/>
              <a:t>▪ </a:t>
            </a:r>
            <a:r>
              <a:rPr lang="nl-NL" dirty="0" err="1"/>
              <a:t>Install</a:t>
            </a:r>
            <a:r>
              <a:rPr lang="nl-NL" dirty="0"/>
              <a:t> &amp; </a:t>
            </a:r>
            <a:r>
              <a:rPr lang="nl-NL" dirty="0" err="1"/>
              <a:t>configure</a:t>
            </a:r>
            <a:r>
              <a:rPr lang="nl-NL" dirty="0"/>
              <a:t> FROST-Server </a:t>
            </a:r>
            <a:r>
              <a:rPr lang="nl-NL" dirty="0" err="1"/>
              <a:t>locally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▪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suitable</a:t>
            </a:r>
            <a:r>
              <a:rPr lang="nl-NL" dirty="0"/>
              <a:t> data model</a:t>
            </a:r>
          </a:p>
          <a:p>
            <a:pPr marL="0" indent="0">
              <a:buNone/>
            </a:pPr>
            <a:r>
              <a:rPr lang="nl-NL" dirty="0"/>
              <a:t>▪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workflow </a:t>
            </a:r>
            <a:r>
              <a:rPr lang="nl-NL" dirty="0" err="1"/>
              <a:t>including</a:t>
            </a:r>
            <a:endParaRPr lang="nl-NL" dirty="0"/>
          </a:p>
          <a:p>
            <a:pPr marL="400050" lvl="1" indent="0">
              <a:buNone/>
            </a:pPr>
            <a:r>
              <a:rPr lang="nl-NL" dirty="0"/>
              <a:t>▪ </a:t>
            </a:r>
            <a:r>
              <a:rPr lang="nl-NL" dirty="0" err="1"/>
              <a:t>Creating</a:t>
            </a:r>
            <a:r>
              <a:rPr lang="nl-NL" dirty="0"/>
              <a:t> demo </a:t>
            </a:r>
            <a:r>
              <a:rPr lang="nl-NL" dirty="0" err="1"/>
              <a:t>entities</a:t>
            </a:r>
            <a:endParaRPr lang="nl-NL" dirty="0"/>
          </a:p>
          <a:p>
            <a:pPr marL="400050" lvl="1" indent="0">
              <a:buNone/>
            </a:pPr>
            <a:r>
              <a:rPr lang="en-US" dirty="0"/>
              <a:t>▪ House-keeping (delete observations older than n minutes)</a:t>
            </a:r>
          </a:p>
          <a:p>
            <a:pPr marL="400050" lvl="1" indent="0">
              <a:buNone/>
            </a:pPr>
            <a:r>
              <a:rPr lang="nl-NL" dirty="0"/>
              <a:t>▪ MQTT </a:t>
            </a:r>
            <a:r>
              <a:rPr lang="nl-NL" dirty="0" err="1"/>
              <a:t>subscribe</a:t>
            </a:r>
            <a:endParaRPr lang="nl-NL" dirty="0"/>
          </a:p>
          <a:p>
            <a:pPr marL="400050" lvl="1" indent="0">
              <a:buNone/>
            </a:pPr>
            <a:r>
              <a:rPr lang="nl-NL" dirty="0"/>
              <a:t>▪ System </a:t>
            </a:r>
            <a:r>
              <a:rPr lang="nl-NL" dirty="0" err="1"/>
              <a:t>architecture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Discussion</a:t>
            </a:r>
            <a:r>
              <a:rPr lang="nl-NL" dirty="0"/>
              <a:t> on MQTT </a:t>
            </a:r>
            <a:r>
              <a:rPr lang="nl-NL" dirty="0" err="1"/>
              <a:t>regarding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▪ </a:t>
            </a:r>
            <a:r>
              <a:rPr lang="nl-NL" dirty="0" err="1"/>
              <a:t>Scalability</a:t>
            </a:r>
            <a:r>
              <a:rPr lang="nl-NL" dirty="0"/>
              <a:t>/Load-</a:t>
            </a:r>
            <a:r>
              <a:rPr lang="nl-NL" dirty="0" err="1"/>
              <a:t>Balancing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▪ </a:t>
            </a:r>
            <a:r>
              <a:rPr lang="nl-NL" dirty="0" err="1"/>
              <a:t>Extensions</a:t>
            </a:r>
            <a:r>
              <a:rPr lang="nl-NL" dirty="0"/>
              <a:t> ($</a:t>
            </a:r>
            <a:r>
              <a:rPr lang="nl-NL" dirty="0" err="1"/>
              <a:t>expand</a:t>
            </a:r>
            <a:r>
              <a:rPr lang="nl-NL" dirty="0"/>
              <a:t>, $filter)</a:t>
            </a:r>
          </a:p>
        </p:txBody>
      </p:sp>
    </p:spTree>
    <p:extLst>
      <p:ext uri="{BB962C8B-B14F-4D97-AF65-F5344CB8AC3E}">
        <p14:creationId xmlns:p14="http://schemas.microsoft.com/office/powerpoint/2010/main" val="163851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1A749-6D1B-4490-912B-553102A0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Fraunhofer (</a:t>
            </a:r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learned</a:t>
            </a:r>
            <a:r>
              <a:rPr lang="nl-NL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1D56E0-88BE-49D9-9729-13E2C23D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MQTT is an important feature to the users</a:t>
            </a:r>
          </a:p>
          <a:p>
            <a:pPr marL="400050" lvl="1" indent="0">
              <a:buNone/>
            </a:pPr>
            <a:r>
              <a:rPr lang="en-US" dirty="0"/>
              <a:t>▪ v1.0 of the standard has issues</a:t>
            </a:r>
          </a:p>
          <a:p>
            <a:pPr marL="400050" lvl="1" indent="0">
              <a:buNone/>
            </a:pPr>
            <a:r>
              <a:rPr lang="en-US" dirty="0"/>
              <a:t>▪ → push update of MQTT in standardization group</a:t>
            </a:r>
          </a:p>
          <a:p>
            <a:r>
              <a:rPr lang="en-US" dirty="0"/>
              <a:t>Security is important to real-world scenarios</a:t>
            </a:r>
          </a:p>
          <a:p>
            <a:pPr marL="400050" lvl="1" indent="0">
              <a:buNone/>
            </a:pPr>
            <a:r>
              <a:rPr lang="en-US" dirty="0"/>
              <a:t>▪ → push Best Practice Document from standardization group (work in progress)</a:t>
            </a:r>
          </a:p>
          <a:p>
            <a:r>
              <a:rPr lang="en-US" dirty="0"/>
              <a:t>Small footprint is important for users when deciding for a server </a:t>
            </a:r>
            <a:r>
              <a:rPr lang="nl-NL" dirty="0" err="1"/>
              <a:t>implementation</a:t>
            </a:r>
            <a:r>
              <a:rPr lang="nl-NL" dirty="0"/>
              <a:t> → tune FROST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deployment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5613829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 presentatie breedbeel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breedbeeld</Template>
  <TotalTime>20867</TotalTime>
  <Words>344</Words>
  <Application>Microsoft Office PowerPoint</Application>
  <PresentationFormat>Diavoorstelling (16:9)</PresentationFormat>
  <Paragraphs>55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Wingdings</vt:lpstr>
      <vt:lpstr>Geonovum presentatie breedbeeld</vt:lpstr>
      <vt:lpstr>Aangepast ontwerp</vt:lpstr>
      <vt:lpstr> Hackathon SensorthingsAPI</vt:lpstr>
      <vt:lpstr>PowerPoint-presentatie</vt:lpstr>
      <vt:lpstr>PowerPoint-presentatie</vt:lpstr>
      <vt:lpstr>Deelnemers</vt:lpstr>
      <vt:lpstr>Ondersteuning</vt:lpstr>
      <vt:lpstr>Sensmakers</vt:lpstr>
      <vt:lpstr>Geonovum</vt:lpstr>
      <vt:lpstr>Fraunhofer (what we did)</vt:lpstr>
      <vt:lpstr>Fraunhofer (what we learned)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Kennisplatform APIs</dc:title>
  <dc:creator>Frank Terpstra</dc:creator>
  <cp:lastModifiedBy>Frank Terpstra</cp:lastModifiedBy>
  <cp:revision>77</cp:revision>
  <dcterms:created xsi:type="dcterms:W3CDTF">2018-10-10T12:17:49Z</dcterms:created>
  <dcterms:modified xsi:type="dcterms:W3CDTF">2019-10-31T09:11:26Z</dcterms:modified>
</cp:coreProperties>
</file>