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9" r:id="rId2"/>
  </p:sldMasterIdLst>
  <p:notesMasterIdLst>
    <p:notesMasterId r:id="rId5"/>
  </p:notesMasterIdLst>
  <p:handoutMasterIdLst>
    <p:handoutMasterId r:id="rId6"/>
  </p:handoutMasterIdLst>
  <p:sldIdLst>
    <p:sldId id="355" r:id="rId3"/>
    <p:sldId id="744" r:id="rId4"/>
  </p:sldIdLst>
  <p:sldSz cx="9144000" cy="5143500" type="screen16x9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k Terpstra" initials="FT" lastIdx="10" clrIdx="0">
    <p:extLst>
      <p:ext uri="{19B8F6BF-5375-455C-9EA6-DF929625EA0E}">
        <p15:presenceInfo xmlns:p15="http://schemas.microsoft.com/office/powerpoint/2012/main" userId="S::F.Terpstra@geonovum.nl::d3ea5548-2d66-4b1c-96b6-0cf77d70871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1119" autoAdjust="0"/>
  </p:normalViewPr>
  <p:slideViewPr>
    <p:cSldViewPr>
      <p:cViewPr varScale="1">
        <p:scale>
          <a:sx n="89" d="100"/>
          <a:sy n="89" d="100"/>
        </p:scale>
        <p:origin x="644" y="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40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423"/>
    </p:cViewPr>
  </p:sorterViewPr>
  <p:notesViewPr>
    <p:cSldViewPr>
      <p:cViewPr varScale="1">
        <p:scale>
          <a:sx n="69" d="100"/>
          <a:sy n="69" d="100"/>
        </p:scale>
        <p:origin x="2568" y="3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0A3BA6-D212-4021-9C58-E1A860230F97}" type="datetimeFigureOut">
              <a:rPr lang="nl-NL" smtClean="0"/>
              <a:t>29-10-2019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77C958-9094-4856-86EA-A4A2A869759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0529149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F62C1-85BA-45F7-BA8A-ECE90345B80D}" type="datetimeFigureOut">
              <a:rPr lang="nl-NL" smtClean="0"/>
              <a:t>29-10-2019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E1FCD-D982-4C83-B6F9-D9836E2003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646466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36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nl-NL" dirty="0"/>
          </a:p>
        </p:txBody>
      </p:sp>
      <p:sp>
        <p:nvSpPr>
          <p:cNvPr id="11" name="Rechthoek 10"/>
          <p:cNvSpPr/>
          <p:nvPr userDrawn="1"/>
        </p:nvSpPr>
        <p:spPr>
          <a:xfrm>
            <a:off x="0" y="735546"/>
            <a:ext cx="9144000" cy="10801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8984283"/>
      </p:ext>
    </p:extLst>
  </p:cSld>
  <p:clrMapOvr>
    <a:masterClrMapping/>
  </p:clrMapOvr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F126C-E57E-4891-B59A-6AB1E055F513}" type="datetimeFigureOut">
              <a:rPr lang="nl-NL" smtClean="0"/>
              <a:t>29-10-2019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218A-BD2C-4C73-8B0B-C631573B974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65220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F126C-E57E-4891-B59A-6AB1E055F513}" type="datetimeFigureOut">
              <a:rPr lang="nl-NL" smtClean="0"/>
              <a:t>29-10-2019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218A-BD2C-4C73-8B0B-C631573B974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3024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F126C-E57E-4891-B59A-6AB1E055F513}" type="datetimeFigureOut">
              <a:rPr lang="nl-NL" smtClean="0"/>
              <a:t>29-10-2019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218A-BD2C-4C73-8B0B-C631573B974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2072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F126C-E57E-4891-B59A-6AB1E055F513}" type="datetimeFigureOut">
              <a:rPr lang="nl-NL" smtClean="0"/>
              <a:t>29-10-2019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218A-BD2C-4C73-8B0B-C631573B974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914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F126C-E57E-4891-B59A-6AB1E055F513}" type="datetimeFigureOut">
              <a:rPr lang="nl-NL" smtClean="0"/>
              <a:t>29-10-2019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218A-BD2C-4C73-8B0B-C631573B974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3500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F126C-E57E-4891-B59A-6AB1E055F513}" type="datetimeFigureOut">
              <a:rPr lang="nl-NL" smtClean="0"/>
              <a:t>29-10-2019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218A-BD2C-4C73-8B0B-C631573B974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0430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F126C-E57E-4891-B59A-6AB1E055F513}" type="datetimeFigureOut">
              <a:rPr lang="nl-NL" smtClean="0"/>
              <a:t>29-10-2019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218A-BD2C-4C73-8B0B-C631573B974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76442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F126C-E57E-4891-B59A-6AB1E055F513}" type="datetimeFigureOut">
              <a:rPr lang="nl-NL" smtClean="0"/>
              <a:t>29-10-2019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218A-BD2C-4C73-8B0B-C631573B974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67085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F126C-E57E-4891-B59A-6AB1E055F513}" type="datetimeFigureOut">
              <a:rPr lang="nl-NL" smtClean="0"/>
              <a:t>29-10-2019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218A-BD2C-4C73-8B0B-C631573B974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2981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850404"/>
            <a:ext cx="8229600" cy="857250"/>
          </a:xfrm>
        </p:spPr>
        <p:txBody>
          <a:bodyPr>
            <a:normAutofit/>
          </a:bodyPr>
          <a:lstStyle>
            <a:lvl1pPr>
              <a:defRPr sz="24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707654"/>
            <a:ext cx="8229600" cy="3348372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8" name="Rechthoek 7"/>
          <p:cNvSpPr/>
          <p:nvPr userDrawn="1"/>
        </p:nvSpPr>
        <p:spPr>
          <a:xfrm>
            <a:off x="0" y="735546"/>
            <a:ext cx="9144000" cy="10801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194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707655"/>
            <a:ext cx="4038600" cy="33483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 marL="1143000" indent="-228600">
              <a:buFont typeface="Wingdings" panose="05000000000000000000" pitchFamily="2" charset="2"/>
              <a:buChar char="§"/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707655"/>
            <a:ext cx="4038600" cy="3340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 marL="1143000" indent="-228600">
              <a:buFont typeface="Wingdings" panose="05000000000000000000" pitchFamily="2" charset="2"/>
              <a:buChar char="§"/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9" name="Rechthoek 8"/>
          <p:cNvSpPr/>
          <p:nvPr userDrawn="1"/>
        </p:nvSpPr>
        <p:spPr>
          <a:xfrm>
            <a:off x="0" y="735546"/>
            <a:ext cx="9144000" cy="10801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7630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7" name="Rechthoek 6"/>
          <p:cNvSpPr/>
          <p:nvPr userDrawn="1"/>
        </p:nvSpPr>
        <p:spPr>
          <a:xfrm>
            <a:off x="0" y="735546"/>
            <a:ext cx="9144000" cy="10801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022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647564" y="889806"/>
            <a:ext cx="7848872" cy="35181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4461960"/>
            <a:ext cx="5486400" cy="603647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0" name="Rechthoek 9"/>
          <p:cNvSpPr/>
          <p:nvPr userDrawn="1"/>
        </p:nvSpPr>
        <p:spPr>
          <a:xfrm>
            <a:off x="0" y="735546"/>
            <a:ext cx="9144000" cy="10801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6275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uishoudelijke mede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5056 GN PPsjabloon"/>
          <p:cNvPicPr>
            <a:picLocks noChangeAspect="1" noChangeArrowheads="1"/>
          </p:cNvPicPr>
          <p:nvPr userDrawn="1"/>
        </p:nvPicPr>
        <p:blipFill>
          <a:blip r:embed="rId2"/>
          <a:srcRect r="77114"/>
          <a:stretch>
            <a:fillRect/>
          </a:stretch>
        </p:blipFill>
        <p:spPr bwMode="auto">
          <a:xfrm>
            <a:off x="3" y="880075"/>
            <a:ext cx="1691678" cy="4255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C:\lokaal_kopie\afwas\afwasdame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1919635"/>
            <a:ext cx="3555800" cy="2209428"/>
          </a:xfrm>
          <a:prstGeom prst="rect">
            <a:avLst/>
          </a:prstGeom>
          <a:noFill/>
        </p:spPr>
      </p:pic>
      <p:sp>
        <p:nvSpPr>
          <p:cNvPr id="5" name="Tekstvak 4"/>
          <p:cNvSpPr txBox="1"/>
          <p:nvPr userDrawn="1"/>
        </p:nvSpPr>
        <p:spPr>
          <a:xfrm>
            <a:off x="1907704" y="2014745"/>
            <a:ext cx="2781944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Kopjes</a:t>
            </a:r>
            <a:r>
              <a:rPr lang="nl-NL" sz="190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de keuken</a:t>
            </a:r>
          </a:p>
          <a:p>
            <a:endParaRPr lang="nl-NL" sz="1900" baseline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nl-NL" sz="190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Whiteboard schoon</a:t>
            </a:r>
          </a:p>
          <a:p>
            <a:endParaRPr lang="nl-NL" sz="1900" baseline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nl-NL" sz="190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Flip-over leeg</a:t>
            </a:r>
          </a:p>
          <a:p>
            <a:endParaRPr lang="nl-NL" sz="1900" baseline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nl-NL" sz="190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PC en beamer uit</a:t>
            </a:r>
          </a:p>
          <a:p>
            <a:endParaRPr lang="nl-NL" sz="1900" baseline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nl-NL" sz="190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Licht uit, zon aan</a:t>
            </a:r>
          </a:p>
        </p:txBody>
      </p:sp>
      <p:sp>
        <p:nvSpPr>
          <p:cNvPr id="6" name="Tekstvak 5"/>
          <p:cNvSpPr txBox="1"/>
          <p:nvPr userDrawn="1"/>
        </p:nvSpPr>
        <p:spPr>
          <a:xfrm>
            <a:off x="7524328" y="4137925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2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Alvast bedankt!</a:t>
            </a:r>
          </a:p>
        </p:txBody>
      </p:sp>
      <p:sp>
        <p:nvSpPr>
          <p:cNvPr id="7" name="Tekstvak 6"/>
          <p:cNvSpPr txBox="1"/>
          <p:nvPr userDrawn="1"/>
        </p:nvSpPr>
        <p:spPr>
          <a:xfrm>
            <a:off x="1907704" y="960931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 tot slot graag</a:t>
            </a:r>
          </a:p>
        </p:txBody>
      </p:sp>
    </p:spTree>
    <p:extLst>
      <p:ext uri="{BB962C8B-B14F-4D97-AF65-F5344CB8AC3E}">
        <p14:creationId xmlns:p14="http://schemas.microsoft.com/office/powerpoint/2010/main" val="910269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o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735546"/>
            <a:ext cx="9144000" cy="10801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Tekstvak 12"/>
          <p:cNvSpPr txBox="1"/>
          <p:nvPr userDrawn="1"/>
        </p:nvSpPr>
        <p:spPr>
          <a:xfrm>
            <a:off x="1907704" y="3361260"/>
            <a:ext cx="57606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nl-NL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Barchman</a:t>
            </a:r>
            <a:r>
              <a:rPr lang="nl-NL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Wuytierslaan</a:t>
            </a:r>
            <a:r>
              <a:rPr lang="nl-NL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10, 3818 LH Amersfoort,</a:t>
            </a:r>
            <a:r>
              <a:rPr lang="nl-NL" sz="120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NL</a:t>
            </a:r>
            <a:endParaRPr lang="nl-NL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>
              <a:lnSpc>
                <a:spcPct val="150000"/>
              </a:lnSpc>
            </a:pPr>
            <a:r>
              <a:rPr lang="nl-NL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Postbus 508, 3800 AM Amersfoort, NL</a:t>
            </a:r>
          </a:p>
          <a:p>
            <a:pPr lvl="0">
              <a:lnSpc>
                <a:spcPct val="150000"/>
              </a:lnSpc>
            </a:pPr>
            <a:r>
              <a:rPr lang="nl-NL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+ 31 (0) 334 604 100</a:t>
            </a:r>
          </a:p>
          <a:p>
            <a:pPr lvl="0">
              <a:lnSpc>
                <a:spcPct val="150000"/>
              </a:lnSpc>
            </a:pPr>
            <a:r>
              <a:rPr lang="nl-NL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info@geonovum.nl</a:t>
            </a:r>
          </a:p>
          <a:p>
            <a:pPr lvl="0">
              <a:lnSpc>
                <a:spcPct val="150000"/>
              </a:lnSpc>
            </a:pPr>
            <a:r>
              <a:rPr lang="nl-NL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www.geonovum.nl</a:t>
            </a:r>
          </a:p>
          <a:p>
            <a:pPr lvl="0">
              <a:lnSpc>
                <a:spcPct val="150000"/>
              </a:lnSpc>
            </a:pPr>
            <a:r>
              <a:rPr lang="nl-NL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@geonovum.nl</a:t>
            </a:r>
          </a:p>
        </p:txBody>
      </p:sp>
      <p:pic>
        <p:nvPicPr>
          <p:cNvPr id="8" name="Picture 2" descr="5056 GN PPsjabloon"/>
          <p:cNvPicPr>
            <a:picLocks noChangeAspect="1" noChangeArrowheads="1"/>
          </p:cNvPicPr>
          <p:nvPr userDrawn="1"/>
        </p:nvPicPr>
        <p:blipFill>
          <a:blip r:embed="rId2"/>
          <a:srcRect r="77114"/>
          <a:stretch>
            <a:fillRect/>
          </a:stretch>
        </p:blipFill>
        <p:spPr bwMode="auto">
          <a:xfrm>
            <a:off x="0" y="887782"/>
            <a:ext cx="1691678" cy="4255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75497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F126C-E57E-4891-B59A-6AB1E055F513}" type="datetimeFigureOut">
              <a:rPr lang="nl-NL" smtClean="0"/>
              <a:t>29-10-2019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218A-BD2C-4C73-8B0B-C631573B974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6117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F126C-E57E-4891-B59A-6AB1E055F513}" type="datetimeFigureOut">
              <a:rPr lang="nl-NL" smtClean="0"/>
              <a:t>29-10-2019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218A-BD2C-4C73-8B0B-C631573B974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4984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8504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707654"/>
            <a:ext cx="8229600" cy="3348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8" name="Rechthoek 7"/>
          <p:cNvSpPr/>
          <p:nvPr/>
        </p:nvSpPr>
        <p:spPr>
          <a:xfrm>
            <a:off x="0" y="735546"/>
            <a:ext cx="9144000" cy="10801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882" y="51470"/>
            <a:ext cx="1194236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826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7" r:id="rId5"/>
    <p:sldLayoutId id="2147483659" r:id="rId6"/>
    <p:sldLayoutId id="2147483658" r:id="rId7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F126C-E57E-4891-B59A-6AB1E055F513}" type="datetimeFigureOut">
              <a:rPr lang="nl-NL" smtClean="0"/>
              <a:t>29-10-2019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3218A-BD2C-4C73-8B0B-C631573B974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6030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32FB6B-F5EC-47AF-8C26-9BCFA50429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555526"/>
            <a:ext cx="7772400" cy="1102519"/>
          </a:xfrm>
        </p:spPr>
        <p:txBody>
          <a:bodyPr/>
          <a:lstStyle/>
          <a:p>
            <a:r>
              <a:rPr lang="nl-NL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Hackathon </a:t>
            </a:r>
            <a:r>
              <a:rPr lang="nl-NL" dirty="0" err="1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SensorthingsAPI</a:t>
            </a:r>
            <a:endParaRPr lang="nl-NL" b="1" dirty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BB61E18-DF40-45DA-9F53-6000E2DB2B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1329308"/>
            <a:ext cx="6400800" cy="1314450"/>
          </a:xfrm>
        </p:spPr>
        <p:txBody>
          <a:bodyPr/>
          <a:lstStyle/>
          <a:p>
            <a:r>
              <a:rPr lang="nl-NL" dirty="0">
                <a:ea typeface="Verdana" panose="020B0604030504040204" pitchFamily="34" charset="0"/>
                <a:cs typeface="Verdana" panose="020B0604030504040204" pitchFamily="34" charset="0"/>
              </a:rPr>
              <a:t>31-10-2019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2CFBF8EC-8D13-4BA1-8A5F-6E885715B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1" y="1679054"/>
            <a:ext cx="9143399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293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4A9BE3-1836-409D-BFE1-C87175962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Agenda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1A0154E-A0E3-404F-8323-C737BEEF3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b="1" dirty="0"/>
              <a:t>29 </a:t>
            </a:r>
            <a:r>
              <a:rPr lang="en-GB" b="1" dirty="0" err="1"/>
              <a:t>october</a:t>
            </a:r>
            <a:r>
              <a:rPr lang="en-GB" b="1" dirty="0"/>
              <a:t> - </a:t>
            </a:r>
            <a:r>
              <a:rPr lang="en-GB" b="1" dirty="0" err="1"/>
              <a:t>Horeca</a:t>
            </a:r>
            <a:r>
              <a:rPr lang="en-GB" b="1" dirty="0"/>
              <a:t> </a:t>
            </a:r>
            <a:r>
              <a:rPr lang="en-GB" b="1" dirty="0" err="1"/>
              <a:t>academie</a:t>
            </a:r>
            <a:r>
              <a:rPr lang="en-GB" b="1" dirty="0"/>
              <a:t>, Den Haag | </a:t>
            </a:r>
            <a:r>
              <a:rPr lang="en-GB" b="1" dirty="0" err="1"/>
              <a:t>Zaal</a:t>
            </a:r>
            <a:r>
              <a:rPr lang="en-GB" b="1" dirty="0"/>
              <a:t> New York</a:t>
            </a:r>
            <a:br>
              <a:rPr lang="en-GB" dirty="0"/>
            </a:br>
            <a:r>
              <a:rPr lang="en-GB" dirty="0"/>
              <a:t>9.30   Welcome </a:t>
            </a:r>
            <a:br>
              <a:rPr lang="en-GB" dirty="0"/>
            </a:br>
            <a:r>
              <a:rPr lang="en-GB" dirty="0"/>
              <a:t>10.00 Introduction and Webinar </a:t>
            </a:r>
            <a:r>
              <a:rPr lang="en-GB" dirty="0" err="1"/>
              <a:t>SensorThings</a:t>
            </a:r>
            <a:r>
              <a:rPr lang="en-GB" dirty="0"/>
              <a:t> API and introduction of the tooling and data with</a:t>
            </a:r>
            <a:br>
              <a:rPr lang="en-GB" dirty="0"/>
            </a:br>
            <a:r>
              <a:rPr lang="en-GB" dirty="0"/>
              <a:t>          - Fraunhofer</a:t>
            </a:r>
            <a:br>
              <a:rPr lang="en-GB" dirty="0"/>
            </a:br>
            <a:r>
              <a:rPr lang="en-GB" dirty="0"/>
              <a:t>          - Geodan</a:t>
            </a:r>
            <a:br>
              <a:rPr lang="en-GB" dirty="0"/>
            </a:br>
            <a:r>
              <a:rPr lang="en-GB" dirty="0"/>
              <a:t>          - </a:t>
            </a:r>
            <a:r>
              <a:rPr lang="en-GB" dirty="0" err="1"/>
              <a:t>Waternet</a:t>
            </a:r>
            <a:br>
              <a:rPr lang="en-GB" dirty="0"/>
            </a:br>
            <a:r>
              <a:rPr lang="en-GB" dirty="0"/>
              <a:t>11.30 Wrap up webinar </a:t>
            </a:r>
            <a:br>
              <a:rPr lang="en-GB" dirty="0"/>
            </a:br>
            <a:r>
              <a:rPr lang="en-GB" dirty="0"/>
              <a:t>12.00 Lunch</a:t>
            </a:r>
            <a:br>
              <a:rPr lang="en-GB" dirty="0"/>
            </a:br>
            <a:r>
              <a:rPr lang="en-GB" dirty="0"/>
              <a:t>13.00 Hacking</a:t>
            </a:r>
            <a:br>
              <a:rPr lang="en-GB" dirty="0"/>
            </a:br>
            <a:r>
              <a:rPr lang="en-GB" dirty="0"/>
              <a:t>14.30 Break and </a:t>
            </a:r>
            <a:r>
              <a:rPr lang="en-GB" dirty="0" err="1"/>
              <a:t>standup</a:t>
            </a:r>
            <a:br>
              <a:rPr lang="en-GB" dirty="0"/>
            </a:br>
            <a:r>
              <a:rPr lang="en-GB" dirty="0"/>
              <a:t>15.00 Hacking</a:t>
            </a:r>
            <a:br>
              <a:rPr lang="en-GB" dirty="0"/>
            </a:br>
            <a:r>
              <a:rPr lang="en-GB" dirty="0"/>
              <a:t>16.30 Break and </a:t>
            </a:r>
            <a:r>
              <a:rPr lang="en-GB" dirty="0" err="1"/>
              <a:t>standup</a:t>
            </a:r>
            <a:br>
              <a:rPr lang="en-GB" dirty="0"/>
            </a:br>
            <a:r>
              <a:rPr lang="en-GB" dirty="0"/>
              <a:t>17.00 Hacking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28964795"/>
      </p:ext>
    </p:extLst>
  </p:cSld>
  <p:clrMapOvr>
    <a:masterClrMapping/>
  </p:clrMapOvr>
</p:sld>
</file>

<file path=ppt/theme/theme1.xml><?xml version="1.0" encoding="utf-8"?>
<a:theme xmlns:a="http://schemas.openxmlformats.org/drawingml/2006/main" name="Geonovum presentatie breedbeeld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angepast ontwerp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Geonovum presentatie breedbeeld</Template>
  <TotalTime>20807</TotalTime>
  <Words>17</Words>
  <Application>Microsoft Office PowerPoint</Application>
  <PresentationFormat>Diavoorstelling (16:9)</PresentationFormat>
  <Paragraphs>4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2</vt:i4>
      </vt:variant>
      <vt:variant>
        <vt:lpstr>Diatitels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Verdana</vt:lpstr>
      <vt:lpstr>Wingdings</vt:lpstr>
      <vt:lpstr>Geonovum presentatie breedbeeld</vt:lpstr>
      <vt:lpstr>Aangepast ontwerp</vt:lpstr>
      <vt:lpstr> Hackathon SensorthingsAPI</vt:lpstr>
      <vt:lpstr>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Kennisplatform APIs</dc:title>
  <dc:creator>Frank Terpstra</dc:creator>
  <cp:lastModifiedBy>Frank Terpstra</cp:lastModifiedBy>
  <cp:revision>70</cp:revision>
  <dcterms:created xsi:type="dcterms:W3CDTF">2018-10-10T12:17:49Z</dcterms:created>
  <dcterms:modified xsi:type="dcterms:W3CDTF">2019-10-29T14:00:32Z</dcterms:modified>
</cp:coreProperties>
</file>