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howGuides="1">
      <p:cViewPr>
        <p:scale>
          <a:sx n="110" d="100"/>
          <a:sy n="110" d="100"/>
        </p:scale>
        <p:origin x="960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574B-113C-4199-8A33-8E9E5A524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2CEED-CF4A-4464-95F7-D411B900C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DC508-325B-4B7E-8EA4-0450891E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1F9B-8B32-420B-88EF-A7126BB15C1D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9C83-1289-4C11-8BF9-DB8BA5E6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801F-E2C8-4808-8B45-1A2F30DE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D28-D9F4-4603-84EC-BF7680939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725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C623-769D-4C55-9661-B3113E63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0C2F3-0DFE-4619-AF17-28FDB9750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E19EE-49B1-4612-8E0F-A38243AD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1F9B-8B32-420B-88EF-A7126BB15C1D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F204-4C48-49CC-9DC0-BBE4639B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11872-79B0-47BF-989A-40A2A5DA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D28-D9F4-4603-84EC-BF7680939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633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55B20-B2BC-4078-AAC4-C76B9B5FB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B3E4A-FC1C-4DAD-9FB1-551AEA5A8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CBAD4-D82E-4B31-A21D-5AAC26EE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1F9B-8B32-420B-88EF-A7126BB15C1D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AE446-E4AE-415A-B139-BA89AC15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6EAB-1BC9-40BF-A06D-F2DCAAD9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D28-D9F4-4603-84EC-BF7680939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64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EE8E-22B5-4D36-97FD-D948C822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3811-8CC8-4405-99C3-2D0611F78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E2321-039A-4421-8A8B-DC2E0EDA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1F9B-8B32-420B-88EF-A7126BB15C1D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5987A-E60F-41F5-9A57-B52AEFA5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9AF8-E031-4968-8590-1F9489D4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D28-D9F4-4603-84EC-BF7680939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56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A331-B434-47D7-8957-78DA875D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407DD-390D-48B7-BADB-39879D556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B008-8106-437D-B9E8-F8A1BC9D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1F9B-8B32-420B-88EF-A7126BB15C1D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B829-7E75-4CB5-9C02-EC9FA99E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4C4E4-D549-4BC4-847E-E33EC9AD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D28-D9F4-4603-84EC-BF7680939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116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8640-5467-4651-8AD1-CE1220F0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0FC9-FCBA-43D6-A6AA-1422BE8DA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04131-CAB6-4CB3-9F48-68DFBEE7E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F7E3E-DFEC-4775-ADD5-D0C3A24D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1F9B-8B32-420B-88EF-A7126BB15C1D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87D-82C6-4A0C-B0FB-D17E4E2C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46ACD-4E7C-44A2-BD86-B1F6541B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D28-D9F4-4603-84EC-BF7680939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635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8FFC-9944-4765-9612-F9476A81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FE4B7-A7F5-4C2F-9BB2-C809E4ADD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7831D-332B-439E-A124-1D65D1D5F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0738D-FD88-4AE1-BFA7-9FEDCD1E6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1373D-5DEC-4F57-A20B-614F8BF79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F5B31-0CAC-4A26-86C3-8C670A69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1F9B-8B32-420B-88EF-A7126BB15C1D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58538-D3B0-4261-BC61-15ED752C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97390-BACC-495F-8F5E-94156F44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D28-D9F4-4603-84EC-BF7680939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14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D093-4D2C-46F1-BD5B-0CCB6C90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83103-566F-434A-9613-2BA1CB82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1F9B-8B32-420B-88EF-A7126BB15C1D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4FE0C-5ADD-460D-8172-D2A55F52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A43F6-A56E-441D-8265-5EA99BB4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D28-D9F4-4603-84EC-BF7680939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583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3AF7D-6777-4D5B-AFA7-A83F1835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1F9B-8B32-420B-88EF-A7126BB15C1D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8571B-B199-4B7E-9FDE-6A809F0B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1FD6A-31C6-4472-87D0-2CE5F705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D28-D9F4-4603-84EC-BF7680939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85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BA2F-32A5-4D84-AADF-2FE21ED8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ECAD-9318-4CA4-83F3-434EB739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58CA7-F83E-44B1-BC73-0DC29E520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3E372-6E55-4B3C-944C-E9C6AC33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1F9B-8B32-420B-88EF-A7126BB15C1D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A190F-FAA1-4C03-9599-1AFFD4B4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D89B5-45B5-43EB-93EF-D6C79996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D28-D9F4-4603-84EC-BF7680939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31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8C41-F64D-4E69-8D2A-81DF1CC4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43465-CF57-424B-98D4-AB71A79CF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C0B22-BAA1-49D8-8ADA-EBFC374A0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0B682-9EE5-403F-A025-C5679FBA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1F9B-8B32-420B-88EF-A7126BB15C1D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26F74-9F16-48E3-A239-18909674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439B6-7FA2-47C4-81D5-F1CE215F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1AD28-D9F4-4603-84EC-BF7680939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173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8AA77-B1A3-4707-B111-C990747A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834AD-5D17-4E87-A361-2AE60B2C2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787B5-7448-40D2-A9F9-68EB1B38B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91F9B-8B32-420B-88EF-A7126BB15C1D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1DE2D-23D6-461F-9C1D-06DD04C06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AA78-B76C-4986-8C78-C50C89332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1AD28-D9F4-4603-84EC-BF76809394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64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w3.org/TR/vocab-ss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C0A005-6D6D-45E5-879D-0FFEAEA1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Geleerd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1DF275-5595-4B64-92EB-6B0885D5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In het sensorthings datamodel is het verplicht een locatie voor een “Thing”</a:t>
            </a:r>
            <a:r>
              <a:rPr lang="nl-NL">
                <a:sym typeface="Wingdings" panose="05000000000000000000" pitchFamily="2" charset="2"/>
              </a:rPr>
              <a:t> op te geven</a:t>
            </a:r>
          </a:p>
          <a:p>
            <a:r>
              <a:rPr lang="nl-NL">
                <a:sym typeface="Wingdings" panose="05000000000000000000" pitchFamily="2" charset="2"/>
              </a:rPr>
              <a:t>Wens is om een link te kunnen leggen naar een bestaand geo-object bvb een BGT object (afvalcontainer) of BRO object (grondwaterput/buis/filter) om dubbele opslag te voorkomen. Sensorthings biedt additional “smartness” to an existing thing (object)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889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B88B-1975-4DE4-9CB5-24561DF0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Vragen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2C2E-59AE-496C-84F7-B66D9E65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Verhouding “Thing” (sensorthings) vs “System+Platform” (W3C SOSA|SSN)</a:t>
            </a:r>
          </a:p>
          <a:p>
            <a:r>
              <a:rPr lang="nl-NL"/>
              <a:t>Actuating… Iets mee gedaan? </a:t>
            </a:r>
          </a:p>
        </p:txBody>
      </p:sp>
    </p:spTree>
    <p:extLst>
      <p:ext uri="{BB962C8B-B14F-4D97-AF65-F5344CB8AC3E}">
        <p14:creationId xmlns:p14="http://schemas.microsoft.com/office/powerpoint/2010/main" val="262556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2A71-5C71-4B1A-BB86-BA16C2C6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Dumb Thing </a:t>
            </a:r>
            <a:r>
              <a:rPr lang="nl-NL">
                <a:sym typeface="Wingdings" panose="05000000000000000000" pitchFamily="2" charset="2"/>
              </a:rPr>
              <a:t> Smart Thing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41318-38E9-463C-ACBF-48E0CE6E2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D95A1-7DB7-47E8-A9F0-FDF241717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666158"/>
            <a:ext cx="4968632" cy="4968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F9EB57-8A0E-453D-93E8-5D8B2CF2EA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6158"/>
            <a:ext cx="5381117" cy="2692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D55BA3-2D4A-4804-A996-49D9FCE0A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658" y="4562583"/>
            <a:ext cx="3858284" cy="2123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77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B720-8BB4-4B88-AC09-52021FC8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611"/>
          </a:xfrm>
        </p:spPr>
        <p:txBody>
          <a:bodyPr>
            <a:normAutofit fontScale="90000"/>
          </a:bodyPr>
          <a:lstStyle/>
          <a:p>
            <a:r>
              <a:rPr lang="nl-NL"/>
              <a:t>Smart thing = Thing + “Smartness”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2756-1A98-416F-B55C-31CFD6C17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692179"/>
          </a:xfrm>
        </p:spPr>
        <p:txBody>
          <a:bodyPr/>
          <a:lstStyle/>
          <a:p>
            <a:r>
              <a:rPr lang="nl-NL"/>
              <a:t>Thing		+			“Smartness”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A14CF-441F-4EB4-A355-B93D9C09BCF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"/>
          <a:stretch/>
        </p:blipFill>
        <p:spPr bwMode="auto">
          <a:xfrm>
            <a:off x="1129925" y="2029990"/>
            <a:ext cx="9932150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497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2393-D96B-401D-822B-14EA5FC3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/>
              <a:t>W3C SOSA/SSN ontology modules </a:t>
            </a:r>
            <a:r>
              <a:rPr lang="nl-NL">
                <a:hlinkClick r:id="rId2"/>
              </a:rPr>
              <a:t>https://www.w3.org/TR/vocab-ssn/</a:t>
            </a:r>
            <a:br>
              <a:rPr lang="nl-NL"/>
            </a:br>
            <a:r>
              <a:rPr lang="en-US" sz="2700"/>
              <a:t>Semantic Sensor Network Ontology (W3C Recommendation 19 October 2017)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0002-A9E4-4F6F-878D-77DEE9B2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SOSA/SSN ontology modules - overview">
            <a:extLst>
              <a:ext uri="{FF2B5EF4-FFF2-40B4-BE49-F238E27FC236}">
                <a16:creationId xmlns:a16="http://schemas.microsoft.com/office/drawing/2014/main" id="{6DF7C5EB-A9C6-4A9B-9AB4-56D8C1D74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0202"/>
            <a:ext cx="8450106" cy="484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13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E3E1-1470-42D9-B0D0-6FFE8361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Overview of the SOSA classes and properties (observation perspective)</a:t>
            </a:r>
            <a:endParaRPr lang="nl-NL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474F3-A2C2-412C-A402-5FDAA4FBA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2050" name="Picture 2" descr="SOSA ontology modules - Observation">
            <a:extLst>
              <a:ext uri="{FF2B5EF4-FFF2-40B4-BE49-F238E27FC236}">
                <a16:creationId xmlns:a16="http://schemas.microsoft.com/office/drawing/2014/main" id="{E92CCF54-1FF1-42A3-BA9E-AD9539382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2393"/>
            <a:ext cx="10200456" cy="435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02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E969-8DCD-45D0-8F44-0B038E87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Overview of the SSN classes and properties</a:t>
            </a:r>
            <a:br>
              <a:rPr lang="en-US" sz="3600"/>
            </a:br>
            <a:r>
              <a:rPr lang="en-US" sz="3600"/>
              <a:t>(observation perspective)</a:t>
            </a:r>
            <a:endParaRPr lang="nl-NL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2A41-A92B-4E0F-A8DA-F7B2C012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4" name="Picture 2" descr="SSN ontology modules - Observation">
            <a:extLst>
              <a:ext uri="{FF2B5EF4-FFF2-40B4-BE49-F238E27FC236}">
                <a16:creationId xmlns:a16="http://schemas.microsoft.com/office/drawing/2014/main" id="{961CE311-A511-431E-B9A5-5F587114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14091"/>
            <a:ext cx="8426152" cy="487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85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7160-CFF0-4E70-8C03-1BF67FF2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the SOSA classes and properties (actuation perspective)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5F447-0E31-438F-B751-028F96FA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098" name="Picture 2" descr="SOSA ontology modules - Actuation">
            <a:extLst>
              <a:ext uri="{FF2B5EF4-FFF2-40B4-BE49-F238E27FC236}">
                <a16:creationId xmlns:a16="http://schemas.microsoft.com/office/drawing/2014/main" id="{C1567FBB-60BD-4FD4-9466-53FEEA4D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776520" cy="466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77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41E6-65E4-469B-BFDC-3F6E1E0A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1"/>
            <a:ext cx="10515600" cy="1080119"/>
          </a:xfrm>
        </p:spPr>
        <p:txBody>
          <a:bodyPr>
            <a:normAutofit fontScale="90000"/>
          </a:bodyPr>
          <a:lstStyle/>
          <a:p>
            <a:r>
              <a:rPr lang="en-US"/>
              <a:t>Overview of the SSN classes and properties (actuation perspective)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275B-47F5-4D20-BCEB-5498C172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124" name="Picture 4" descr="SSN ontology modules - Actuation">
            <a:extLst>
              <a:ext uri="{FF2B5EF4-FFF2-40B4-BE49-F238E27FC236}">
                <a16:creationId xmlns:a16="http://schemas.microsoft.com/office/drawing/2014/main" id="{A93B7121-4F21-4744-B9E7-08D08CAC3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8164735" cy="471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80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164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Geleerd</vt:lpstr>
      <vt:lpstr>Vragen</vt:lpstr>
      <vt:lpstr>Dumb Thing  Smart Thing</vt:lpstr>
      <vt:lpstr>Smart thing = Thing + “Smartness”</vt:lpstr>
      <vt:lpstr>W3C SOSA/SSN ontology modules https://www.w3.org/TR/vocab-ssn/ Semantic Sensor Network Ontology (W3C Recommendation 19 October 2017)</vt:lpstr>
      <vt:lpstr>Overview of the SOSA classes and properties (observation perspective)</vt:lpstr>
      <vt:lpstr>Overview of the SSN classes and properties (observation perspective)</vt:lpstr>
      <vt:lpstr>Overview of the SOSA classes and properties (actuation perspective)</vt:lpstr>
      <vt:lpstr>Overview of the SSN classes and properties (actuation perspective)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Geleerd</dc:title>
  <dc:creator>Erik van der Zee</dc:creator>
  <cp:lastModifiedBy>Erik van der Zee</cp:lastModifiedBy>
  <cp:revision>5</cp:revision>
  <dcterms:created xsi:type="dcterms:W3CDTF">2019-10-31T08:53:43Z</dcterms:created>
  <dcterms:modified xsi:type="dcterms:W3CDTF">2019-10-31T09:13:30Z</dcterms:modified>
</cp:coreProperties>
</file>