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6" d="100"/>
          <a:sy n="66" d="100"/>
        </p:scale>
        <p:origin x="6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639B-C591-4EA4-9A6C-9ADDF480F9E4}" type="datetimeFigureOut">
              <a:rPr lang="nl-NL" smtClean="0"/>
              <a:t>31-10-2019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900F-2891-46FE-A60F-E3E7D9F6663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145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639B-C591-4EA4-9A6C-9ADDF480F9E4}" type="datetimeFigureOut">
              <a:rPr lang="nl-NL" smtClean="0"/>
              <a:t>31-10-2019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900F-2891-46FE-A60F-E3E7D9F6663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7861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639B-C591-4EA4-9A6C-9ADDF480F9E4}" type="datetimeFigureOut">
              <a:rPr lang="nl-NL" smtClean="0"/>
              <a:t>31-10-2019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900F-2891-46FE-A60F-E3E7D9F6663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932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639B-C591-4EA4-9A6C-9ADDF480F9E4}" type="datetimeFigureOut">
              <a:rPr lang="nl-NL" smtClean="0"/>
              <a:t>31-10-2019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900F-2891-46FE-A60F-E3E7D9F6663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31187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639B-C591-4EA4-9A6C-9ADDF480F9E4}" type="datetimeFigureOut">
              <a:rPr lang="nl-NL" smtClean="0"/>
              <a:t>31-10-2019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900F-2891-46FE-A60F-E3E7D9F6663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5013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639B-C591-4EA4-9A6C-9ADDF480F9E4}" type="datetimeFigureOut">
              <a:rPr lang="nl-NL" smtClean="0"/>
              <a:t>31-10-2019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900F-2891-46FE-A60F-E3E7D9F6663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9260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639B-C591-4EA4-9A6C-9ADDF480F9E4}" type="datetimeFigureOut">
              <a:rPr lang="nl-NL" smtClean="0"/>
              <a:t>31-10-2019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900F-2891-46FE-A60F-E3E7D9F6663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6878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639B-C591-4EA4-9A6C-9ADDF480F9E4}" type="datetimeFigureOut">
              <a:rPr lang="nl-NL" smtClean="0"/>
              <a:t>31-10-2019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900F-2891-46FE-A60F-E3E7D9F6663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851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639B-C591-4EA4-9A6C-9ADDF480F9E4}" type="datetimeFigureOut">
              <a:rPr lang="nl-NL" smtClean="0"/>
              <a:t>31-10-2019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900F-2891-46FE-A60F-E3E7D9F6663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1247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639B-C591-4EA4-9A6C-9ADDF480F9E4}" type="datetimeFigureOut">
              <a:rPr lang="nl-NL" smtClean="0"/>
              <a:t>31-10-2019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900F-2891-46FE-A60F-E3E7D9F6663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2133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9639B-C591-4EA4-9A6C-9ADDF480F9E4}" type="datetimeFigureOut">
              <a:rPr lang="nl-NL" smtClean="0"/>
              <a:t>31-10-2019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3900F-2891-46FE-A60F-E3E7D9F6663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3630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9639B-C591-4EA4-9A6C-9ADDF480F9E4}" type="datetimeFigureOut">
              <a:rPr lang="nl-NL" smtClean="0"/>
              <a:t>31-10-2019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3900F-2891-46FE-A60F-E3E7D9F6663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8481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Gerealiseerd op 29 en 30 oktober</a:t>
            </a:r>
            <a:br>
              <a:rPr lang="nl-NL" dirty="0" smtClean="0"/>
            </a:br>
            <a:r>
              <a:rPr lang="nl-NL" sz="2800" dirty="0" smtClean="0"/>
              <a:t>Pascal de Haan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 smtClean="0"/>
              <a:t>Installatie van eigen </a:t>
            </a:r>
            <a:r>
              <a:rPr lang="nl-NL" dirty="0" err="1" smtClean="0"/>
              <a:t>SensorThings</a:t>
            </a:r>
            <a:r>
              <a:rPr lang="nl-NL" dirty="0" smtClean="0"/>
              <a:t> API oplossing </a:t>
            </a:r>
            <a:br>
              <a:rPr lang="nl-NL" dirty="0" smtClean="0"/>
            </a:br>
            <a:r>
              <a:rPr lang="nl-NL" sz="2400" dirty="0" smtClean="0"/>
              <a:t>(Java gebaseerde FROST m.b.v. Docker </a:t>
            </a:r>
            <a:r>
              <a:rPr lang="nl-NL" sz="2400" dirty="0" err="1" smtClean="0"/>
              <a:t>Compose</a:t>
            </a:r>
            <a:r>
              <a:rPr lang="nl-NL" sz="2400" dirty="0" smtClean="0"/>
              <a:t>)</a:t>
            </a:r>
            <a:endParaRPr lang="nl-NL" dirty="0" smtClean="0"/>
          </a:p>
          <a:p>
            <a:r>
              <a:rPr lang="nl-NL" dirty="0" smtClean="0"/>
              <a:t>Aanmaken van gesimuleerde GPS sensoren (voertuig, persoon, …)</a:t>
            </a:r>
            <a:br>
              <a:rPr lang="nl-NL" dirty="0" smtClean="0"/>
            </a:br>
            <a:r>
              <a:rPr lang="nl-NL" sz="2400" dirty="0" smtClean="0"/>
              <a:t>(</a:t>
            </a:r>
            <a:r>
              <a:rPr lang="nl-NL" sz="2400" dirty="0" err="1" smtClean="0"/>
              <a:t>JMeter</a:t>
            </a:r>
            <a:r>
              <a:rPr lang="nl-NL" sz="2400" dirty="0" smtClean="0"/>
              <a:t> testplan)</a:t>
            </a:r>
            <a:endParaRPr lang="nl-NL" dirty="0" smtClean="0"/>
          </a:p>
          <a:p>
            <a:r>
              <a:rPr lang="nl-NL" dirty="0" smtClean="0"/>
              <a:t>Automatische creatie van GPS Observaties voor deze sensoren </a:t>
            </a:r>
            <a:br>
              <a:rPr lang="nl-NL" dirty="0" smtClean="0"/>
            </a:br>
            <a:r>
              <a:rPr lang="nl-NL" sz="2400" dirty="0" smtClean="0"/>
              <a:t>(</a:t>
            </a:r>
            <a:r>
              <a:rPr lang="nl-NL" sz="2400" dirty="0" err="1" smtClean="0"/>
              <a:t>Jmeter</a:t>
            </a:r>
            <a:r>
              <a:rPr lang="nl-NL" sz="2400" dirty="0" smtClean="0"/>
              <a:t> testplan)</a:t>
            </a:r>
            <a:endParaRPr lang="nl-NL" dirty="0" smtClean="0"/>
          </a:p>
          <a:p>
            <a:r>
              <a:rPr lang="nl-NL" dirty="0" err="1" smtClean="0"/>
              <a:t>Queries</a:t>
            </a:r>
            <a:r>
              <a:rPr lang="nl-NL" dirty="0" smtClean="0"/>
              <a:t> in </a:t>
            </a:r>
            <a:r>
              <a:rPr lang="nl-NL" dirty="0" err="1" smtClean="0"/>
              <a:t>SensorThings</a:t>
            </a:r>
            <a:r>
              <a:rPr lang="nl-NL" dirty="0" smtClean="0"/>
              <a:t> API syntax voor</a:t>
            </a:r>
          </a:p>
          <a:p>
            <a:pPr lvl="1"/>
            <a:r>
              <a:rPr lang="nl-NL" dirty="0" smtClean="0"/>
              <a:t>De meest recente observaties in specifiek geografisch gebied</a:t>
            </a:r>
          </a:p>
          <a:p>
            <a:pPr lvl="1"/>
            <a:r>
              <a:rPr lang="nl-NL" dirty="0" smtClean="0"/>
              <a:t>Observaties ouder dan 30 minuten (voor verwijdering)</a:t>
            </a:r>
          </a:p>
          <a:p>
            <a:pPr lvl="1"/>
            <a:r>
              <a:rPr lang="nl-NL" dirty="0" smtClean="0"/>
              <a:t>…</a:t>
            </a:r>
          </a:p>
          <a:p>
            <a:r>
              <a:rPr lang="nl-NL" dirty="0" smtClean="0"/>
              <a:t>MQTT koppeling om Observaties te ontvangen</a:t>
            </a:r>
            <a:br>
              <a:rPr lang="nl-NL" dirty="0" smtClean="0"/>
            </a:br>
            <a:r>
              <a:rPr lang="nl-NL" sz="2400" dirty="0" smtClean="0"/>
              <a:t>(</a:t>
            </a:r>
            <a:r>
              <a:rPr lang="nl-NL" sz="2400" dirty="0" err="1" smtClean="0"/>
              <a:t>HiveMQ</a:t>
            </a:r>
            <a:r>
              <a:rPr lang="nl-NL" sz="2400" dirty="0" smtClean="0"/>
              <a:t>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28635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Ervaringen van 29 en 30 </a:t>
            </a:r>
            <a:r>
              <a:rPr lang="nl-NL" dirty="0"/>
              <a:t>oktober</a:t>
            </a:r>
            <a:br>
              <a:rPr lang="nl-NL" dirty="0"/>
            </a:br>
            <a:r>
              <a:rPr lang="nl-NL" sz="2800" dirty="0"/>
              <a:t>Pascal de Haan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 </a:t>
            </a:r>
            <a:r>
              <a:rPr lang="en-US" dirty="0" err="1" smtClean="0"/>
              <a:t>SensorThings</a:t>
            </a:r>
            <a:r>
              <a:rPr lang="en-US" dirty="0" smtClean="0"/>
              <a:t> API is </a:t>
            </a:r>
            <a:r>
              <a:rPr lang="en-US" dirty="0" err="1" smtClean="0"/>
              <a:t>veelzijdig</a:t>
            </a:r>
            <a:r>
              <a:rPr lang="en-US" dirty="0" smtClean="0"/>
              <a:t> </a:t>
            </a:r>
            <a:r>
              <a:rPr lang="en-US" dirty="0" err="1" smtClean="0"/>
              <a:t>inzetbaar</a:t>
            </a:r>
            <a:endParaRPr lang="nl-NL" dirty="0" smtClean="0"/>
          </a:p>
          <a:p>
            <a:r>
              <a:rPr lang="nl-NL" dirty="0" smtClean="0"/>
              <a:t>De </a:t>
            </a:r>
            <a:r>
              <a:rPr lang="nl-NL" dirty="0" err="1" smtClean="0"/>
              <a:t>SensorThings</a:t>
            </a:r>
            <a:r>
              <a:rPr lang="nl-NL" dirty="0" smtClean="0"/>
              <a:t> API is in ontwikkeling</a:t>
            </a:r>
          </a:p>
          <a:p>
            <a:r>
              <a:rPr lang="nl-NL" dirty="0" smtClean="0"/>
              <a:t>De </a:t>
            </a:r>
            <a:r>
              <a:rPr lang="nl-NL" dirty="0" err="1" smtClean="0"/>
              <a:t>SensorThings</a:t>
            </a:r>
            <a:r>
              <a:rPr lang="nl-NL" dirty="0" smtClean="0"/>
              <a:t> API heeft geen </a:t>
            </a:r>
            <a:r>
              <a:rPr lang="en-US" dirty="0" smtClean="0"/>
              <a:t>convenience</a:t>
            </a:r>
            <a:r>
              <a:rPr lang="nl-NL" dirty="0" smtClean="0"/>
              <a:t> API </a:t>
            </a:r>
          </a:p>
          <a:p>
            <a:r>
              <a:rPr lang="nl-NL" dirty="0" smtClean="0"/>
              <a:t>Denk na over de positie van een </a:t>
            </a:r>
            <a:r>
              <a:rPr lang="nl-NL" dirty="0" err="1" smtClean="0"/>
              <a:t>SensorThings</a:t>
            </a:r>
            <a:r>
              <a:rPr lang="nl-NL" dirty="0" smtClean="0"/>
              <a:t> API oplossing in je landschap</a:t>
            </a:r>
          </a:p>
          <a:p>
            <a:r>
              <a:rPr lang="nl-NL" dirty="0" smtClean="0"/>
              <a:t>Een </a:t>
            </a:r>
            <a:r>
              <a:rPr lang="nl-NL" dirty="0" smtClean="0"/>
              <a:t>productie </a:t>
            </a:r>
            <a:r>
              <a:rPr lang="nl-NL" dirty="0" err="1" smtClean="0"/>
              <a:t>SensorThings</a:t>
            </a:r>
            <a:r>
              <a:rPr lang="nl-NL" dirty="0" smtClean="0"/>
              <a:t> API opstelling met FROST is uit te werken</a:t>
            </a:r>
          </a:p>
          <a:p>
            <a:endParaRPr lang="nl-NL" dirty="0" smtClean="0"/>
          </a:p>
          <a:p>
            <a:r>
              <a:rPr lang="nl-NL"/>
              <a:t>Vaak levert een sensor ook andere observaties</a:t>
            </a:r>
          </a:p>
          <a:p>
            <a:r>
              <a:rPr lang="nl-NL" smtClean="0"/>
              <a:t>Afwijkingen </a:t>
            </a:r>
            <a:r>
              <a:rPr lang="nl-NL" dirty="0" smtClean="0"/>
              <a:t>in sensor data is een zekerheid</a:t>
            </a:r>
          </a:p>
        </p:txBody>
      </p:sp>
    </p:spTree>
    <p:extLst>
      <p:ext uri="{BB962C8B-B14F-4D97-AF65-F5344CB8AC3E}">
        <p14:creationId xmlns:p14="http://schemas.microsoft.com/office/powerpoint/2010/main" val="359177218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75</Words>
  <Application>Microsoft Office PowerPoint</Application>
  <PresentationFormat>Breedbeeld</PresentationFormat>
  <Paragraphs>18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Kantoorthema</vt:lpstr>
      <vt:lpstr>Gerealiseerd op 29 en 30 oktober Pascal de Haan</vt:lpstr>
      <vt:lpstr>Ervaringen van 29 en 30 oktober Pascal de Haan</vt:lpstr>
    </vt:vector>
  </TitlesOfParts>
  <Company>Politie Nederland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Gerealiseerd op 2</dc:title>
  <dc:creator>Haan, Pascal de (F.K.P.)</dc:creator>
  <cp:lastModifiedBy>Haan, Pascal de (F.K.P.)</cp:lastModifiedBy>
  <cp:revision>14</cp:revision>
  <dcterms:created xsi:type="dcterms:W3CDTF">2019-10-31T08:50:17Z</dcterms:created>
  <dcterms:modified xsi:type="dcterms:W3CDTF">2019-10-31T09:22:13Z</dcterms:modified>
</cp:coreProperties>
</file>