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5871d12f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5871d12f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44211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/>
              <a:t>Geodan: Wat hebben we gedaan</a:t>
            </a:r>
            <a:endParaRPr sz="1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65000" y="1768850"/>
            <a:ext cx="7688100" cy="28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Presentatie GOST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Ondersteuning installatie GOST en  gebruik SensorThings API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GeoHealthCheck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Waternet data in GOST geladen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STA-Chart (SensorUp)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525" y="3202125"/>
            <a:ext cx="2854399" cy="17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4225" y="2857250"/>
            <a:ext cx="4159951" cy="21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9475" y="591927"/>
            <a:ext cx="1702000" cy="2525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729450" y="1322450"/>
            <a:ext cx="44211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/>
              <a:t>Geodan: Bevindingen</a:t>
            </a:r>
            <a:endParaRPr sz="1800"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765000" y="1768850"/>
            <a:ext cx="7688100" cy="28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Verschillende installaties gelukt: Kubernetes, Docker, RPI/ARM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Veel vragen over schaalbaarheid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Client tools koppelen gelukt (GeoHealthCheck, STA-Chart)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nl"/>
              <a:t>SensorThings API/model is vrij snel te begrijpen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