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9.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0.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1.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2.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3.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4.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5.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8" r:id="rId5"/>
    <p:sldMasterId id="2147483708" r:id="rId6"/>
    <p:sldMasterId id="2147483730" r:id="rId7"/>
    <p:sldMasterId id="2147483739" r:id="rId8"/>
    <p:sldMasterId id="2147483755" r:id="rId9"/>
    <p:sldMasterId id="2147483775" r:id="rId10"/>
    <p:sldMasterId id="2147483795" r:id="rId11"/>
    <p:sldMasterId id="2147483803" r:id="rId12"/>
    <p:sldMasterId id="2147483822" r:id="rId13"/>
    <p:sldMasterId id="2147483862" r:id="rId14"/>
    <p:sldMasterId id="2147483872" r:id="rId15"/>
    <p:sldMasterId id="2147483893" r:id="rId16"/>
    <p:sldMasterId id="2147483927" r:id="rId17"/>
    <p:sldMasterId id="2147483947" r:id="rId18"/>
    <p:sldMasterId id="2147483954" r:id="rId19"/>
    <p:sldMasterId id="2147483963" r:id="rId20"/>
  </p:sldMasterIdLst>
  <p:notesMasterIdLst>
    <p:notesMasterId r:id="rId28"/>
  </p:notesMasterIdLst>
  <p:handoutMasterIdLst>
    <p:handoutMasterId r:id="rId29"/>
  </p:handoutMasterIdLst>
  <p:sldIdLst>
    <p:sldId id="703" r:id="rId21"/>
    <p:sldId id="704" r:id="rId22"/>
    <p:sldId id="714" r:id="rId23"/>
    <p:sldId id="713" r:id="rId24"/>
    <p:sldId id="715" r:id="rId25"/>
    <p:sldId id="711" r:id="rId26"/>
    <p:sldId id="712" r:id="rId27"/>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3">
          <p15:clr>
            <a:srgbClr val="A4A3A4"/>
          </p15:clr>
        </p15:guide>
        <p15:guide id="2" orient="horz" pos="1141">
          <p15:clr>
            <a:srgbClr val="A4A3A4"/>
          </p15:clr>
        </p15:guide>
        <p15:guide id="3" orient="horz" pos="2286">
          <p15:clr>
            <a:srgbClr val="A4A3A4"/>
          </p15:clr>
        </p15:guide>
        <p15:guide id="4" pos="2892">
          <p15:clr>
            <a:srgbClr val="A4A3A4"/>
          </p15:clr>
        </p15:guide>
        <p15:guide id="5" pos="2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nt van Dijk" initials="VvD [3]" lastIdx="1" clrIdx="0"/>
  <p:cmAuthor id="1" name="Vincent van Dijk" initials="VvD [4]" lastIdx="1" clrIdx="1"/>
  <p:cmAuthor id="2" name="Vincent van Dijk" initials="VvD [5]" lastIdx="1" clrIdx="2"/>
  <p:cmAuthor id="3" name="Vincent van Dijk" initials="VvD [6]" lastIdx="1" clrIdx="3"/>
  <p:cmAuthor id="4" name="Vincent van Dijk" initials="VvD [9]" lastIdx="1" clrIdx="4"/>
  <p:cmAuthor id="5" name="Vincent van Dijk" initials="VvD [13]" lastIdx="1" clrIdx="5"/>
  <p:cmAuthor id="6" name="Vincent van Dijk" initials="VvD [7]" lastIdx="1" clrIdx="6"/>
  <p:cmAuthor id="7" name="Vincent van Dijk" initials="VvD [8]" lastIdx="1" clrIdx="7"/>
  <p:cmAuthor id="8" name="Vincent van Dijk" initials="VvD [10]" lastIdx="1" clrIdx="8"/>
  <p:cmAuthor id="9" name="Vincent van Dijk" initials="VvD [11]" lastIdx="1" clrIdx="9"/>
  <p:cmAuthor id="10" name="Vincent van Dijk" initials="VvD [12]" lastIdx="1" clrIdx="10"/>
  <p:cmAuthor id="11" name="Vincent van Dijk" initials="VvD [14]" lastIdx="1" clrIdx="11"/>
  <p:cmAuthor id="12" name="Weerd, Lourens van der" initials="WLvd" lastIdx="12" clrIdx="12"/>
  <p:cmAuthor id="13" name="Theo van den Brink" initials="TvdB" lastIdx="2" clrIdx="13">
    <p:extLst/>
  </p:cmAuthor>
  <p:cmAuthor id="14" name="Ernst koperdraat" initials="Ek" lastIdx="2" clrIdx="14">
    <p:extLst/>
  </p:cmAuthor>
  <p:cmAuthor id="15" name="Vincent van Dijk" initials="VvD" lastIdx="2" clrIdx="15">
    <p:extLst>
      <p:ext uri="{19B8F6BF-5375-455C-9EA6-DF929625EA0E}">
        <p15:presenceInfo xmlns:p15="http://schemas.microsoft.com/office/powerpoint/2012/main" userId="S::vincent@pharosius.nl::0d37d90b-a94e-434f-b04d-69927e36b3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39870C"/>
    <a:srgbClr val="31859C"/>
    <a:srgbClr val="953735"/>
    <a:srgbClr val="7030A0"/>
    <a:srgbClr val="E46C0A"/>
    <a:srgbClr val="0070C0"/>
    <a:srgbClr val="4F81BD"/>
    <a:srgbClr val="00D05E"/>
    <a:srgbClr val="00E2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EE448-BA2F-AB4E-86A4-D01020A43135}" v="1011" dt="2019-05-02T10:56:17.698"/>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jl, licht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4" autoAdjust="0"/>
    <p:restoredTop sz="97526" autoAdjust="0"/>
  </p:normalViewPr>
  <p:slideViewPr>
    <p:cSldViewPr snapToGrid="0" snapToObjects="1" showGuides="1">
      <p:cViewPr varScale="1">
        <p:scale>
          <a:sx n="80" d="100"/>
          <a:sy n="80" d="100"/>
        </p:scale>
        <p:origin x="988" y="40"/>
      </p:cViewPr>
      <p:guideLst>
        <p:guide orient="horz" pos="3863"/>
        <p:guide orient="horz" pos="1141"/>
        <p:guide orient="horz" pos="2286"/>
        <p:guide pos="2892"/>
        <p:guide pos="279"/>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Master" Target="slideMasters/slideMaster14.xml"/><Relationship Id="rId26" Type="http://schemas.openxmlformats.org/officeDocument/2006/relationships/slide" Target="slides/slide6.xml"/><Relationship Id="rId3" Type="http://schemas.openxmlformats.org/officeDocument/2006/relationships/customXml" Target="../customXml/item3.xml"/><Relationship Id="rId21"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Master" Target="slideMasters/slideMaster13.xml"/><Relationship Id="rId25" Type="http://schemas.openxmlformats.org/officeDocument/2006/relationships/slide" Target="slides/slide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2.xml"/><Relationship Id="rId20" Type="http://schemas.openxmlformats.org/officeDocument/2006/relationships/slideMaster" Target="slideMasters/slideMaster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4.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 Target="slides/slide3.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Master" Target="slideMasters/slideMaster6.xml"/><Relationship Id="rId19" Type="http://schemas.openxmlformats.org/officeDocument/2006/relationships/slideMaster" Target="slideMasters/slideMaster15.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van Dijk" userId="0d37d90b-a94e-434f-b04d-69927e36b3d7" providerId="ADAL" clId="{18CEE448-BA2F-AB4E-86A4-D01020A43135}"/>
    <pc:docChg chg="modSld">
      <pc:chgData name="Vincent van Dijk" userId="0d37d90b-a94e-434f-b04d-69927e36b3d7" providerId="ADAL" clId="{18CEE448-BA2F-AB4E-86A4-D01020A43135}" dt="2019-05-02T10:58:40.354" v="47" actId="20577"/>
      <pc:docMkLst>
        <pc:docMk/>
      </pc:docMkLst>
      <pc:sldChg chg="modSp">
        <pc:chgData name="Vincent van Dijk" userId="0d37d90b-a94e-434f-b04d-69927e36b3d7" providerId="ADAL" clId="{18CEE448-BA2F-AB4E-86A4-D01020A43135}" dt="2019-05-02T10:58:40.354" v="47" actId="20577"/>
        <pc:sldMkLst>
          <pc:docMk/>
          <pc:sldMk cId="86258652" sldId="703"/>
        </pc:sldMkLst>
        <pc:spChg chg="mod">
          <ac:chgData name="Vincent van Dijk" userId="0d37d90b-a94e-434f-b04d-69927e36b3d7" providerId="ADAL" clId="{18CEE448-BA2F-AB4E-86A4-D01020A43135}" dt="2019-05-02T10:58:40.354" v="47" actId="20577"/>
          <ac:spMkLst>
            <pc:docMk/>
            <pc:sldMk cId="86258652" sldId="703"/>
            <ac:spMk id="6" creationId="{7396C8CC-D1CC-924C-8BD5-BAF9DC56FC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C8DB60-9960-7E4E-BA4A-B29DFB46F3EE}" type="datetime1">
              <a:rPr lang="nl-NL" smtClean="0"/>
              <a:t>27-5-2019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70EAE8-FB6A-B847-B804-B8BC08416A0C}" type="slidenum">
              <a:rPr lang="nl-NL" smtClean="0"/>
              <a:t>‹nr.›</a:t>
            </a:fld>
            <a:endParaRPr lang="nl-NL"/>
          </a:p>
        </p:txBody>
      </p:sp>
    </p:spTree>
    <p:extLst>
      <p:ext uri="{BB962C8B-B14F-4D97-AF65-F5344CB8AC3E}">
        <p14:creationId xmlns:p14="http://schemas.microsoft.com/office/powerpoint/2010/main" val="19243355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443F22-96A7-2946-9F02-228CB8E4306F}" type="datetime1">
              <a:rPr lang="nl-NL" smtClean="0"/>
              <a:t>27-5-2019</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86D882-3718-4F40-87D5-7C3050DB7ED2}" type="slidenum">
              <a:rPr lang="nl-NL" smtClean="0"/>
              <a:t>‹nr.›</a:t>
            </a:fld>
            <a:endParaRPr lang="nl-NL"/>
          </a:p>
        </p:txBody>
      </p:sp>
    </p:spTree>
    <p:extLst>
      <p:ext uri="{BB962C8B-B14F-4D97-AF65-F5344CB8AC3E}">
        <p14:creationId xmlns:p14="http://schemas.microsoft.com/office/powerpoint/2010/main" val="22798587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986D882-3718-4F40-87D5-7C3050DB7ED2}" type="slidenum">
              <a:rPr lang="nl-NL" smtClean="0"/>
              <a:t>4</a:t>
            </a:fld>
            <a:endParaRPr lang="nl-NL"/>
          </a:p>
        </p:txBody>
      </p:sp>
    </p:spTree>
    <p:extLst>
      <p:ext uri="{BB962C8B-B14F-4D97-AF65-F5344CB8AC3E}">
        <p14:creationId xmlns:p14="http://schemas.microsoft.com/office/powerpoint/2010/main" val="367170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986D882-3718-4F40-87D5-7C3050DB7ED2}" type="slidenum">
              <a:rPr lang="nl-NL" smtClean="0"/>
              <a:t>5</a:t>
            </a:fld>
            <a:endParaRPr lang="nl-NL"/>
          </a:p>
        </p:txBody>
      </p:sp>
    </p:spTree>
    <p:extLst>
      <p:ext uri="{BB962C8B-B14F-4D97-AF65-F5344CB8AC3E}">
        <p14:creationId xmlns:p14="http://schemas.microsoft.com/office/powerpoint/2010/main" val="258432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986D882-3718-4F40-87D5-7C3050DB7ED2}" type="slidenum">
              <a:rPr lang="nl-NL" smtClean="0"/>
              <a:t>7</a:t>
            </a:fld>
            <a:endParaRPr lang="nl-NL"/>
          </a:p>
        </p:txBody>
      </p:sp>
    </p:spTree>
    <p:extLst>
      <p:ext uri="{BB962C8B-B14F-4D97-AF65-F5344CB8AC3E}">
        <p14:creationId xmlns:p14="http://schemas.microsoft.com/office/powerpoint/2010/main" val="1811233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8" y="3424047"/>
            <a:ext cx="3878753"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243032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3" y="1811338"/>
            <a:ext cx="44537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3" y="1811338"/>
            <a:ext cx="3494087" cy="4300538"/>
          </a:xfrm>
        </p:spPr>
        <p:txBody>
          <a:bodyPr/>
          <a:lstStyle/>
          <a:p>
            <a:endParaRPr lang="nl-NL"/>
          </a:p>
        </p:txBody>
      </p:sp>
    </p:spTree>
    <p:extLst>
      <p:ext uri="{BB962C8B-B14F-4D97-AF65-F5344CB8AC3E}">
        <p14:creationId xmlns:p14="http://schemas.microsoft.com/office/powerpoint/2010/main" val="21811877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8"/>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38106775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29"/>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8"/>
            <a:ext cx="82296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5779441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2"/>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3947060"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5951662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0"/>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C1BCF565-E116-0249-97A2-BDF505AB21A5}"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8" y="1160462"/>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18372092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4347064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4113062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8419642" cy="572400"/>
          </a:xfrm>
        </p:spPr>
        <p:txBody>
          <a:bodyPr/>
          <a:lstStyle/>
          <a:p>
            <a:r>
              <a:rPr lang="nl-NL" dirty="0"/>
              <a:t>Klik om de stijl te bewerken</a:t>
            </a:r>
          </a:p>
        </p:txBody>
      </p:sp>
      <p:sp>
        <p:nvSpPr>
          <p:cNvPr id="3" name="Tijdelijke aanduiding voor inhoud 2"/>
          <p:cNvSpPr>
            <a:spLocks noGrp="1"/>
          </p:cNvSpPr>
          <p:nvPr>
            <p:ph sz="half" idx="1"/>
          </p:nvPr>
        </p:nvSpPr>
        <p:spPr>
          <a:xfrm>
            <a:off x="3528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836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9632755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8" y="3424047"/>
            <a:ext cx="3878753"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10928038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75699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36775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12516884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977176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048106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2"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0" name="Rechthoek 9"/>
          <p:cNvSpPr/>
          <p:nvPr userDrawn="1"/>
        </p:nvSpPr>
        <p:spPr>
          <a:xfrm>
            <a:off x="-6256" y="6499852"/>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8" name="Rechthoek 7"/>
          <p:cNvSpPr/>
          <p:nvPr userDrawn="1"/>
        </p:nvSpPr>
        <p:spPr>
          <a:xfrm>
            <a:off x="0" y="6513084"/>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8B2320FC-3225-DE4D-874A-8DEE651BC571}"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401963766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solidFill>
                <a:prstClr val="white"/>
              </a:solidFill>
            </a:endParaRPr>
          </a:p>
        </p:txBody>
      </p:sp>
      <p:sp>
        <p:nvSpPr>
          <p:cNvPr id="2" name="Titel 1"/>
          <p:cNvSpPr>
            <a:spLocks noGrp="1"/>
          </p:cNvSpPr>
          <p:nvPr>
            <p:ph type="ctrTitle" hasCustomPrompt="1"/>
          </p:nvPr>
        </p:nvSpPr>
        <p:spPr>
          <a:xfrm>
            <a:off x="442912"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Rechthoek 1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15894800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8E480BBA-5F40-3048-905F-0A48153D24CD}"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3224297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D36DDDBB-F4D6-104C-8FFF-E663BC91ABC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35364942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828C2197-C453-1743-9E19-62B5287B6E59}"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3" y="1811338"/>
            <a:ext cx="44537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3" y="1811338"/>
            <a:ext cx="3494087" cy="4300538"/>
          </a:xfrm>
        </p:spPr>
        <p:txBody>
          <a:bodyPr/>
          <a:lstStyle/>
          <a:p>
            <a:endParaRPr lang="nl-NL"/>
          </a:p>
        </p:txBody>
      </p:sp>
    </p:spTree>
    <p:extLst>
      <p:ext uri="{BB962C8B-B14F-4D97-AF65-F5344CB8AC3E}">
        <p14:creationId xmlns:p14="http://schemas.microsoft.com/office/powerpoint/2010/main" val="27001687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42E8B2CF-E674-8B42-9462-22DD6FBCC10C}"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343974686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69A9A74A-F678-424C-933A-98BE7B9C1AA5}"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8"/>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535315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47760F1B-4B96-AB46-A3A0-B9C6ADF6E09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29"/>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8"/>
            <a:ext cx="82296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88319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8"/>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340467784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5580BD29-8B1F-C04C-B840-FEA79CB4DE02}"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2"/>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3947060"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4436428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0"/>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9D6B2E20-7EA5-A840-B4B4-E5A3C3A6C5E3}"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8" y="1160462"/>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8228260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28FA46AD-5AE6-8044-A0AA-CBC8A8F81D6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296911953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28EA1193-B985-8343-B731-A66AE2FDB747}"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86370035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shpVoettekst">
            <a:extLst>
              <a:ext uri="{FF2B5EF4-FFF2-40B4-BE49-F238E27FC236}">
                <a16:creationId xmlns:a16="http://schemas.microsoft.com/office/drawing/2014/main" id="{4A58B54F-8D97-4DE2-A0DC-765681F20E6F}"/>
              </a:ext>
            </a:extLst>
          </p:cNvPr>
          <p:cNvSpPr>
            <a:spLocks noGrp="1" noChangeArrowheads="1"/>
          </p:cNvSpPr>
          <p:nvPr>
            <p:ph type="ftr" sz="quarter" idx="10"/>
          </p:nvPr>
        </p:nvSpPr>
        <p:spPr>
          <a:ln/>
        </p:spPr>
        <p:txBody>
          <a:bodyPr/>
          <a:lstStyle>
            <a:lvl1pPr>
              <a:defRPr/>
            </a:lvl1pPr>
          </a:lstStyle>
          <a:p>
            <a:pPr>
              <a:defRPr/>
            </a:pPr>
            <a:endParaRPr lang="nl-NL"/>
          </a:p>
        </p:txBody>
      </p:sp>
      <p:sp>
        <p:nvSpPr>
          <p:cNvPr id="5" name="shpDatum">
            <a:extLst>
              <a:ext uri="{FF2B5EF4-FFF2-40B4-BE49-F238E27FC236}">
                <a16:creationId xmlns:a16="http://schemas.microsoft.com/office/drawing/2014/main" id="{A061FF8B-4D5B-40F0-B815-72FE4C4F0C90}"/>
              </a:ext>
            </a:extLst>
          </p:cNvPr>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35227239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8419642" cy="572400"/>
          </a:xfrm>
        </p:spPr>
        <p:txBody>
          <a:bodyPr/>
          <a:lstStyle/>
          <a:p>
            <a:r>
              <a:rPr lang="nl-NL" dirty="0"/>
              <a:t>Klik om de stijl te bewerken</a:t>
            </a:r>
          </a:p>
        </p:txBody>
      </p:sp>
      <p:sp>
        <p:nvSpPr>
          <p:cNvPr id="3" name="Tijdelijke aanduiding voor inhoud 2"/>
          <p:cNvSpPr>
            <a:spLocks noGrp="1"/>
          </p:cNvSpPr>
          <p:nvPr>
            <p:ph sz="half" idx="1"/>
          </p:nvPr>
        </p:nvSpPr>
        <p:spPr>
          <a:xfrm>
            <a:off x="3528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836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a:extLst>
              <a:ext uri="{FF2B5EF4-FFF2-40B4-BE49-F238E27FC236}">
                <a16:creationId xmlns:a16="http://schemas.microsoft.com/office/drawing/2014/main" id="{4A58B54F-8D97-4DE2-A0DC-765681F20E6F}"/>
              </a:ext>
            </a:extLst>
          </p:cNvPr>
          <p:cNvSpPr>
            <a:spLocks noGrp="1" noChangeArrowheads="1"/>
          </p:cNvSpPr>
          <p:nvPr>
            <p:ph type="ftr" sz="quarter" idx="10"/>
          </p:nvPr>
        </p:nvSpPr>
        <p:spPr>
          <a:ln/>
        </p:spPr>
        <p:txBody>
          <a:bodyPr/>
          <a:lstStyle>
            <a:lvl1pPr>
              <a:defRPr/>
            </a:lvl1pPr>
          </a:lstStyle>
          <a:p>
            <a:pPr>
              <a:defRPr/>
            </a:pPr>
            <a:endParaRPr lang="nl-NL"/>
          </a:p>
        </p:txBody>
      </p:sp>
      <p:sp>
        <p:nvSpPr>
          <p:cNvPr id="6" name="shpDatum">
            <a:extLst>
              <a:ext uri="{FF2B5EF4-FFF2-40B4-BE49-F238E27FC236}">
                <a16:creationId xmlns:a16="http://schemas.microsoft.com/office/drawing/2014/main" id="{A061FF8B-4D5B-40F0-B815-72FE4C4F0C90}"/>
              </a:ext>
            </a:extLst>
          </p:cNvPr>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17548361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itelbalk hoo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864000"/>
          </a:xfrm>
        </p:spPr>
        <p:txBody>
          <a:bodyPr/>
          <a:lstStyle/>
          <a:p>
            <a:r>
              <a:rPr lang="nl-NL" dirty="0"/>
              <a:t>Klik om de stijl te bewerken</a:t>
            </a:r>
          </a:p>
        </p:txBody>
      </p:sp>
      <p:sp>
        <p:nvSpPr>
          <p:cNvPr id="3" name="Tijdelijke aanduiding voor inhoud 2"/>
          <p:cNvSpPr>
            <a:spLocks noGrp="1"/>
          </p:cNvSpPr>
          <p:nvPr>
            <p:ph sz="half" idx="1"/>
          </p:nvPr>
        </p:nvSpPr>
        <p:spPr>
          <a:xfrm>
            <a:off x="352800" y="2178000"/>
            <a:ext cx="4129200" cy="4032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5600" y="1066800"/>
            <a:ext cx="4572000" cy="526074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a:extLst>
              <a:ext uri="{FF2B5EF4-FFF2-40B4-BE49-F238E27FC236}">
                <a16:creationId xmlns:a16="http://schemas.microsoft.com/office/drawing/2014/main" id="{4A58B54F-8D97-4DE2-A0DC-765681F20E6F}"/>
              </a:ext>
            </a:extLst>
          </p:cNvPr>
          <p:cNvSpPr>
            <a:spLocks noGrp="1" noChangeArrowheads="1"/>
          </p:cNvSpPr>
          <p:nvPr>
            <p:ph type="ftr" sz="quarter" idx="10"/>
          </p:nvPr>
        </p:nvSpPr>
        <p:spPr>
          <a:ln/>
        </p:spPr>
        <p:txBody>
          <a:bodyPr/>
          <a:lstStyle>
            <a:lvl1pPr>
              <a:defRPr/>
            </a:lvl1pPr>
          </a:lstStyle>
          <a:p>
            <a:pPr>
              <a:defRPr/>
            </a:pPr>
            <a:endParaRPr lang="nl-NL"/>
          </a:p>
        </p:txBody>
      </p:sp>
      <p:sp>
        <p:nvSpPr>
          <p:cNvPr id="6" name="shpDatum">
            <a:extLst>
              <a:ext uri="{FF2B5EF4-FFF2-40B4-BE49-F238E27FC236}">
                <a16:creationId xmlns:a16="http://schemas.microsoft.com/office/drawing/2014/main" id="{A061FF8B-4D5B-40F0-B815-72FE4C4F0C90}"/>
              </a:ext>
            </a:extLst>
          </p:cNvPr>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25350236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itelbalk laa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522326"/>
          </a:xfrm>
        </p:spPr>
        <p:txBody>
          <a:bodyPr/>
          <a:lstStyle/>
          <a:p>
            <a:r>
              <a:rPr lang="nl-NL" dirty="0"/>
              <a:t>Klik om de stijl te bewerken</a:t>
            </a:r>
          </a:p>
        </p:txBody>
      </p:sp>
      <p:sp>
        <p:nvSpPr>
          <p:cNvPr id="3" name="Tijdelijke aanduiding voor inhoud 2"/>
          <p:cNvSpPr>
            <a:spLocks noGrp="1"/>
          </p:cNvSpPr>
          <p:nvPr>
            <p:ph sz="half" idx="1"/>
          </p:nvPr>
        </p:nvSpPr>
        <p:spPr>
          <a:xfrm>
            <a:off x="352800" y="1814400"/>
            <a:ext cx="4129200" cy="4399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2000" y="1066800"/>
            <a:ext cx="4572000" cy="524827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a:extLst>
              <a:ext uri="{FF2B5EF4-FFF2-40B4-BE49-F238E27FC236}">
                <a16:creationId xmlns:a16="http://schemas.microsoft.com/office/drawing/2014/main" id="{4A58B54F-8D97-4DE2-A0DC-765681F20E6F}"/>
              </a:ext>
            </a:extLst>
          </p:cNvPr>
          <p:cNvSpPr>
            <a:spLocks noGrp="1" noChangeArrowheads="1"/>
          </p:cNvSpPr>
          <p:nvPr>
            <p:ph type="ftr" sz="quarter" idx="10"/>
          </p:nvPr>
        </p:nvSpPr>
        <p:spPr>
          <a:ln/>
        </p:spPr>
        <p:txBody>
          <a:bodyPr/>
          <a:lstStyle>
            <a:lvl1pPr>
              <a:defRPr/>
            </a:lvl1pPr>
          </a:lstStyle>
          <a:p>
            <a:pPr>
              <a:defRPr/>
            </a:pPr>
            <a:endParaRPr lang="nl-NL"/>
          </a:p>
        </p:txBody>
      </p:sp>
      <p:sp>
        <p:nvSpPr>
          <p:cNvPr id="6" name="shpDatum">
            <a:extLst>
              <a:ext uri="{FF2B5EF4-FFF2-40B4-BE49-F238E27FC236}">
                <a16:creationId xmlns:a16="http://schemas.microsoft.com/office/drawing/2014/main" id="{A061FF8B-4D5B-40F0-B815-72FE4C4F0C90}"/>
              </a:ext>
            </a:extLst>
          </p:cNvPr>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282703488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Titelpagina met afbeeldin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E1963653-3655-43E9-BE4B-9F6D9278A909}"/>
              </a:ext>
            </a:extLst>
          </p:cNvPr>
          <p:cNvSpPr txBox="1">
            <a:spLocks/>
          </p:cNvSpPr>
          <p:nvPr userDrawn="1"/>
        </p:nvSpPr>
        <p:spPr bwMode="auto">
          <a:xfrm>
            <a:off x="352425" y="1263650"/>
            <a:ext cx="4129088" cy="522288"/>
          </a:xfrm>
          <a:prstGeom prst="rect">
            <a:avLst/>
          </a:prstGeom>
          <a:solidFill>
            <a:srgbClr val="FFFFFF"/>
          </a:solidFill>
          <a:ln w="9525">
            <a:noFill/>
            <a:miter lim="800000"/>
            <a:headEnd/>
            <a:tailEnd/>
          </a:ln>
          <a:effectLst/>
        </p:spPr>
        <p:txBody>
          <a:bodyPr/>
          <a:lstStyle/>
          <a:p>
            <a:pPr defTabSz="914400" eaLnBrk="0" fontAlgn="base" hangingPunct="0">
              <a:spcBef>
                <a:spcPct val="0"/>
              </a:spcBef>
              <a:spcAft>
                <a:spcPct val="0"/>
              </a:spcAft>
              <a:defRPr/>
            </a:pPr>
            <a:r>
              <a:rPr lang="nl-NL" sz="2600" kern="0" spc="-60" dirty="0">
                <a:solidFill>
                  <a:srgbClr val="39870C"/>
                </a:solidFill>
                <a:ea typeface="Verdana" pitchFamily="34" charset="0"/>
                <a:cs typeface="Verdana" pitchFamily="34" charset="0"/>
              </a:rPr>
              <a:t>Klik om de stijl te bewerken</a:t>
            </a:r>
          </a:p>
        </p:txBody>
      </p:sp>
      <p:sp>
        <p:nvSpPr>
          <p:cNvPr id="8" name="shpTekst"/>
          <p:cNvSpPr>
            <a:spLocks noGrp="1"/>
          </p:cNvSpPr>
          <p:nvPr>
            <p:ph idx="1"/>
          </p:nvPr>
        </p:nvSpPr>
        <p:spPr bwMode="auto">
          <a:xfrm>
            <a:off x="4910138" y="1493838"/>
            <a:ext cx="3600450" cy="2773362"/>
          </a:xfrm>
          <a:prstGeom prst="rect">
            <a:avLst/>
          </a:prstGeom>
          <a:noFill/>
          <a:ln w="9525">
            <a:noFill/>
            <a:miter lim="800000"/>
            <a:headEnd/>
            <a:tailEnd/>
          </a:ln>
        </p:spPr>
        <p:txBody>
          <a:bodyPr/>
          <a:lstStyle/>
          <a:p>
            <a:pPr lvl="0"/>
            <a:r>
              <a:rPr lang="nl-NL" dirty="0"/>
              <a:t>Klik om de modelstijlen te bewerken</a:t>
            </a:r>
          </a:p>
        </p:txBody>
      </p:sp>
      <p:sp>
        <p:nvSpPr>
          <p:cNvPr id="4" name="shpVoettekst">
            <a:extLst>
              <a:ext uri="{FF2B5EF4-FFF2-40B4-BE49-F238E27FC236}">
                <a16:creationId xmlns:a16="http://schemas.microsoft.com/office/drawing/2014/main" id="{B44B6FBF-0095-4F19-9E59-465944678A81}"/>
              </a:ext>
            </a:extLst>
          </p:cNvPr>
          <p:cNvSpPr>
            <a:spLocks noGrp="1" noChangeArrowheads="1"/>
          </p:cNvSpPr>
          <p:nvPr>
            <p:ph type="ftr" sz="quarter" idx="10"/>
          </p:nvPr>
        </p:nvSpPr>
        <p:spPr/>
        <p:txBody>
          <a:bodyPr/>
          <a:lstStyle>
            <a:lvl1pPr algn="l">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
        <p:nvSpPr>
          <p:cNvPr id="5" name="shpDatum">
            <a:extLst>
              <a:ext uri="{FF2B5EF4-FFF2-40B4-BE49-F238E27FC236}">
                <a16:creationId xmlns:a16="http://schemas.microsoft.com/office/drawing/2014/main" id="{6DBF553C-8B9F-4F0B-80AC-0977520F9A1C}"/>
              </a:ext>
            </a:extLst>
          </p:cNvPr>
          <p:cNvSpPr>
            <a:spLocks noGrp="1" noChangeArrowheads="1"/>
          </p:cNvSpPr>
          <p:nvPr>
            <p:ph type="dt" sz="half" idx="11"/>
          </p:nvPr>
        </p:nvSpPr>
        <p:spPr/>
        <p:txBody>
          <a:bodyPr/>
          <a:lstStyle>
            <a:lvl1pPr algn="r">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Tree>
    <p:extLst>
      <p:ext uri="{BB962C8B-B14F-4D97-AF65-F5344CB8AC3E}">
        <p14:creationId xmlns:p14="http://schemas.microsoft.com/office/powerpoint/2010/main" val="7186836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2">
            <a:extLst>
              <a:ext uri="{FF2B5EF4-FFF2-40B4-BE49-F238E27FC236}">
                <a16:creationId xmlns:a16="http://schemas.microsoft.com/office/drawing/2014/main" id="{8F198E01-699A-4714-879E-FCFD87C608B8}"/>
              </a:ext>
            </a:extLst>
          </p:cNvPr>
          <p:cNvSpPr>
            <a:spLocks noGrp="1"/>
          </p:cNvSpPr>
          <p:nvPr>
            <p:ph type="dt" sz="half" idx="13"/>
          </p:nvPr>
        </p:nvSpPr>
        <p:spPr/>
        <p:txBody>
          <a:bodyPr/>
          <a:lstStyle>
            <a:lvl1pPr>
              <a:defRPr/>
            </a:lvl1pPr>
          </a:lstStyle>
          <a:p>
            <a:pPr>
              <a:defRPr/>
            </a:pPr>
            <a:fld id="{A71D82AC-A82F-4200-8B07-F0E02DC69F1A}" type="datetime3">
              <a:rPr lang="nl-NL"/>
              <a:pPr>
                <a:defRPr/>
              </a:pPr>
              <a:t>27/5/19</a:t>
            </a:fld>
            <a:endParaRPr lang="nl-NL" dirty="0"/>
          </a:p>
        </p:txBody>
      </p:sp>
      <p:sp>
        <p:nvSpPr>
          <p:cNvPr id="5" name="Tijdelijke aanduiding voor voettekst 3">
            <a:extLst>
              <a:ext uri="{FF2B5EF4-FFF2-40B4-BE49-F238E27FC236}">
                <a16:creationId xmlns:a16="http://schemas.microsoft.com/office/drawing/2014/main" id="{FEA4C05B-8F2F-4050-B2F4-694428647348}"/>
              </a:ext>
            </a:extLst>
          </p:cNvPr>
          <p:cNvSpPr>
            <a:spLocks noGrp="1"/>
          </p:cNvSpPr>
          <p:nvPr>
            <p:ph type="ftr" sz="quarter" idx="14"/>
          </p:nvPr>
        </p:nvSpPr>
        <p:spPr/>
        <p:txBody>
          <a:bodyPr/>
          <a:lstStyle>
            <a:lvl1pPr>
              <a:defRPr/>
            </a:lvl1pPr>
          </a:lstStyle>
          <a:p>
            <a:pPr>
              <a:defRPr/>
            </a:pPr>
            <a:endParaRPr lang="nl-NL"/>
          </a:p>
        </p:txBody>
      </p:sp>
    </p:spTree>
    <p:extLst>
      <p:ext uri="{BB962C8B-B14F-4D97-AF65-F5344CB8AC3E}">
        <p14:creationId xmlns:p14="http://schemas.microsoft.com/office/powerpoint/2010/main" val="139342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29"/>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8"/>
            <a:ext cx="82296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81687069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Volgdia met opsomming">
    <p:spTree>
      <p:nvGrpSpPr>
        <p:cNvPr id="1" name=""/>
        <p:cNvGrpSpPr/>
        <p:nvPr/>
      </p:nvGrpSpPr>
      <p:grpSpPr>
        <a:xfrm>
          <a:off x="0" y="0"/>
          <a:ext cx="0" cy="0"/>
          <a:chOff x="0" y="0"/>
          <a:chExt cx="0" cy="0"/>
        </a:xfrm>
      </p:grpSpPr>
      <p:sp>
        <p:nvSpPr>
          <p:cNvPr id="2" name="Titel 1"/>
          <p:cNvSpPr>
            <a:spLocks noGrp="1"/>
          </p:cNvSpPr>
          <p:nvPr>
            <p:ph type="title"/>
          </p:nvPr>
        </p:nvSpPr>
        <p:spPr>
          <a:xfrm>
            <a:off x="468000" y="1295999"/>
            <a:ext cx="8402400" cy="400110"/>
          </a:xfrm>
        </p:spPr>
        <p:txBody>
          <a:bodyPr/>
          <a:lstStyle>
            <a:lvl1pPr>
              <a:defRPr/>
            </a:lvl1pPr>
          </a:lstStyle>
          <a:p>
            <a:r>
              <a:rPr lang="nl-NL" noProof="0"/>
              <a:t>Klik om de stijl te bewerken</a:t>
            </a:r>
            <a:endParaRPr lang="nl-NL" noProof="0" dirty="0"/>
          </a:p>
        </p:txBody>
      </p:sp>
      <p:sp>
        <p:nvSpPr>
          <p:cNvPr id="7" name="Tijdelijke aanduiding voor tekst 6"/>
          <p:cNvSpPr>
            <a:spLocks noGrp="1"/>
          </p:cNvSpPr>
          <p:nvPr>
            <p:ph type="body" sz="quarter" idx="11"/>
          </p:nvPr>
        </p:nvSpPr>
        <p:spPr>
          <a:xfrm>
            <a:off x="468313" y="2070000"/>
            <a:ext cx="8402400" cy="4140000"/>
          </a:xfrm>
        </p:spPr>
        <p:txBody>
          <a:bodyPr/>
          <a:lstStyle>
            <a:lvl4pPr marL="1274763" indent="-285750">
              <a:buFont typeface="Verdana" pitchFamily="34" charset="0"/>
              <a:buChar char="–"/>
              <a:defRPr sz="1800"/>
            </a:lvl4pPr>
            <a:lvl5pPr marL="1631950" indent="-285750">
              <a:buFont typeface="Verdana" pitchFamily="34" charset="0"/>
              <a:buChar char="»"/>
              <a:defRPr/>
            </a:lvl5pPr>
          </a:lstStyle>
          <a:p>
            <a:pPr lvl="0"/>
            <a:r>
              <a:rPr lang="nl-NL" noProof="0" dirty="0" err="1"/>
              <a:t>Klik</a:t>
            </a:r>
            <a:r>
              <a:rPr lang="nl-NL" noProof="0" dirty="0"/>
              <a:t> </a:t>
            </a:r>
            <a:r>
              <a:rPr lang="nl-NL" noProof="0" dirty="0" err="1"/>
              <a:t>om</a:t>
            </a:r>
            <a:r>
              <a:rPr lang="nl-NL" noProof="0" dirty="0"/>
              <a:t> de </a:t>
            </a:r>
            <a:r>
              <a:rPr lang="nl-NL" noProof="0" dirty="0" err="1"/>
              <a:t>modelstijlen</a:t>
            </a:r>
            <a:r>
              <a:rPr lang="nl-NL" noProof="0" dirty="0"/>
              <a:t> </a:t>
            </a:r>
            <a:r>
              <a:rPr lang="nl-NL" noProof="0" dirty="0" err="1"/>
              <a:t>te</a:t>
            </a:r>
            <a:r>
              <a:rPr lang="nl-NL" noProof="0" dirty="0"/>
              <a:t> </a:t>
            </a:r>
            <a:r>
              <a:rPr lang="nl-NL" noProof="0" dirty="0" err="1"/>
              <a:t>bewerken</a:t>
            </a:r>
            <a:endParaRPr lang="nl-NL" noProof="0" dirty="0"/>
          </a:p>
          <a:p>
            <a:pPr lvl="1"/>
            <a:r>
              <a:rPr lang="nl-NL" noProof="0" dirty="0" err="1"/>
              <a:t>Tweede</a:t>
            </a:r>
            <a:r>
              <a:rPr lang="nl-NL" noProof="0" dirty="0"/>
              <a:t> </a:t>
            </a:r>
            <a:r>
              <a:rPr lang="nl-NL" noProof="0" dirty="0" err="1"/>
              <a:t>niveau</a:t>
            </a:r>
            <a:endParaRPr lang="nl-NL" noProof="0" dirty="0"/>
          </a:p>
          <a:p>
            <a:pPr lvl="2"/>
            <a:r>
              <a:rPr lang="nl-NL" noProof="0" dirty="0" err="1"/>
              <a:t>Derde</a:t>
            </a:r>
            <a:r>
              <a:rPr lang="nl-NL" noProof="0" dirty="0"/>
              <a:t> </a:t>
            </a:r>
            <a:r>
              <a:rPr lang="nl-NL" noProof="0" dirty="0" err="1"/>
              <a:t>niveau</a:t>
            </a:r>
            <a:endParaRPr lang="nl-NL" noProof="0" dirty="0"/>
          </a:p>
          <a:p>
            <a:pPr lvl="3"/>
            <a:r>
              <a:rPr lang="nl-NL" noProof="0" dirty="0" err="1"/>
              <a:t>Vierde</a:t>
            </a:r>
            <a:r>
              <a:rPr lang="nl-NL" noProof="0" dirty="0"/>
              <a:t> </a:t>
            </a:r>
            <a:r>
              <a:rPr lang="nl-NL" noProof="0" dirty="0" err="1"/>
              <a:t>niveau</a:t>
            </a:r>
            <a:endParaRPr lang="nl-NL" noProof="0" dirty="0"/>
          </a:p>
          <a:p>
            <a:pPr lvl="4"/>
            <a:r>
              <a:rPr lang="nl-NL" noProof="0" dirty="0" err="1"/>
              <a:t>Vijfde</a:t>
            </a:r>
            <a:r>
              <a:rPr lang="nl-NL" noProof="0" dirty="0"/>
              <a:t> </a:t>
            </a:r>
            <a:r>
              <a:rPr lang="nl-NL" noProof="0" dirty="0" err="1"/>
              <a:t>niveau</a:t>
            </a:r>
            <a:endParaRPr lang="nl-NL" noProof="0" dirty="0"/>
          </a:p>
        </p:txBody>
      </p:sp>
      <p:sp>
        <p:nvSpPr>
          <p:cNvPr id="4" name="Tijdelijke aanduiding voor datum 2">
            <a:extLst>
              <a:ext uri="{FF2B5EF4-FFF2-40B4-BE49-F238E27FC236}">
                <a16:creationId xmlns:a16="http://schemas.microsoft.com/office/drawing/2014/main" id="{AE904D80-346D-4291-800B-3E8AA4366B35}"/>
              </a:ext>
            </a:extLst>
          </p:cNvPr>
          <p:cNvSpPr>
            <a:spLocks noGrp="1"/>
          </p:cNvSpPr>
          <p:nvPr>
            <p:ph type="dt" sz="half" idx="12"/>
          </p:nvPr>
        </p:nvSpPr>
        <p:spPr/>
        <p:txBody>
          <a:bodyPr/>
          <a:lstStyle>
            <a:lvl1pPr>
              <a:defRPr/>
            </a:lvl1pPr>
          </a:lstStyle>
          <a:p>
            <a:pPr>
              <a:defRPr/>
            </a:pPr>
            <a:fld id="{A067AB8D-8DA1-4543-A31D-F9697E90E253}" type="datetime3">
              <a:rPr lang="nl-NL"/>
              <a:pPr>
                <a:defRPr/>
              </a:pPr>
              <a:t>27/5/19</a:t>
            </a:fld>
            <a:endParaRPr lang="nl-NL" dirty="0"/>
          </a:p>
        </p:txBody>
      </p:sp>
    </p:spTree>
    <p:extLst>
      <p:ext uri="{BB962C8B-B14F-4D97-AF65-F5344CB8AC3E}">
        <p14:creationId xmlns:p14="http://schemas.microsoft.com/office/powerpoint/2010/main" val="3641879000"/>
      </p:ext>
    </p:extLst>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pPr lvl="0"/>
            <a:endParaRPr lang="nl-NL" noProof="0"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5" name="Tijdelijke aanduiding voor datum 2">
            <a:extLst>
              <a:ext uri="{FF2B5EF4-FFF2-40B4-BE49-F238E27FC236}">
                <a16:creationId xmlns:a16="http://schemas.microsoft.com/office/drawing/2014/main" id="{A34350C2-CB64-4285-9EE3-5166E901087C}"/>
              </a:ext>
            </a:extLst>
          </p:cNvPr>
          <p:cNvSpPr>
            <a:spLocks noGrp="1"/>
          </p:cNvSpPr>
          <p:nvPr>
            <p:ph type="dt" sz="half" idx="14"/>
          </p:nvPr>
        </p:nvSpPr>
        <p:spPr/>
        <p:txBody>
          <a:bodyPr/>
          <a:lstStyle>
            <a:lvl1pPr>
              <a:defRPr smtClean="0"/>
            </a:lvl1pPr>
          </a:lstStyle>
          <a:p>
            <a:pPr>
              <a:defRPr/>
            </a:pPr>
            <a:fld id="{786894B8-B5FF-4B03-A466-D30A0255747C}" type="datetime3">
              <a:rPr lang="nl-NL"/>
              <a:pPr>
                <a:defRPr/>
              </a:pPr>
              <a:t>27/5/19</a:t>
            </a:fld>
            <a:endParaRPr lang="nl-NL" dirty="0"/>
          </a:p>
        </p:txBody>
      </p:sp>
      <p:sp>
        <p:nvSpPr>
          <p:cNvPr id="6" name="Tijdelijke aanduiding voor voettekst 3">
            <a:extLst>
              <a:ext uri="{FF2B5EF4-FFF2-40B4-BE49-F238E27FC236}">
                <a16:creationId xmlns:a16="http://schemas.microsoft.com/office/drawing/2014/main" id="{BC499E61-736C-4569-A1BA-25039E253523}"/>
              </a:ext>
            </a:extLst>
          </p:cNvPr>
          <p:cNvSpPr>
            <a:spLocks noGrp="1"/>
          </p:cNvSpPr>
          <p:nvPr>
            <p:ph type="ftr" sz="quarter" idx="15"/>
          </p:nvPr>
        </p:nvSpPr>
        <p:spPr/>
        <p:txBody>
          <a:bodyPr/>
          <a:lstStyle>
            <a:lvl1pPr>
              <a:defRPr dirty="0"/>
            </a:lvl1pPr>
          </a:lstStyle>
          <a:p>
            <a:pPr>
              <a:defRPr/>
            </a:pPr>
            <a:endParaRPr lang="nl-NL"/>
          </a:p>
        </p:txBody>
      </p:sp>
    </p:spTree>
    <p:extLst>
      <p:ext uri="{BB962C8B-B14F-4D97-AF65-F5344CB8AC3E}">
        <p14:creationId xmlns:p14="http://schemas.microsoft.com/office/powerpoint/2010/main" val="11002163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defTabSz="457145"/>
            <a:endParaRPr lang="nl-NL">
              <a:solidFill>
                <a:prstClr val="white"/>
              </a:solidFill>
            </a:endParaRPr>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9" y="3424048"/>
            <a:ext cx="3878753" cy="1550153"/>
          </a:xfrm>
        </p:spPr>
        <p:txBody>
          <a:bodyPr>
            <a:normAutofit/>
          </a:bodyPr>
          <a:lstStyle>
            <a:lvl1pPr marL="0" indent="0" algn="l">
              <a:buNone/>
              <a:defRPr sz="1800">
                <a:solidFill>
                  <a:srgbClr val="FFFFFF"/>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145" indent="0" algn="l">
              <a:buFontTx/>
              <a:buNone/>
              <a:defRPr sz="1000">
                <a:solidFill>
                  <a:schemeClr val="bg1"/>
                </a:solidFill>
              </a:defRPr>
            </a:lvl2pPr>
            <a:lvl3pPr marL="914290" indent="0" algn="l">
              <a:buFontTx/>
              <a:buNone/>
              <a:defRPr sz="1000">
                <a:solidFill>
                  <a:schemeClr val="bg1"/>
                </a:solidFill>
              </a:defRPr>
            </a:lvl3pPr>
            <a:lvl4pPr marL="1371435" indent="0" algn="l">
              <a:buFontTx/>
              <a:buNone/>
              <a:defRPr sz="1000">
                <a:solidFill>
                  <a:schemeClr val="bg1"/>
                </a:solidFill>
              </a:defRPr>
            </a:lvl4pPr>
            <a:lvl5pPr marL="1828581"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9"/>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Tree>
    <p:extLst>
      <p:ext uri="{BB962C8B-B14F-4D97-AF65-F5344CB8AC3E}">
        <p14:creationId xmlns:p14="http://schemas.microsoft.com/office/powerpoint/2010/main" val="409865652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defTabSz="457145"/>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9" y="2413591"/>
            <a:ext cx="3878753" cy="1550153"/>
          </a:xfrm>
        </p:spPr>
        <p:txBody>
          <a:bodyPr>
            <a:normAutofit/>
          </a:bodyPr>
          <a:lstStyle>
            <a:lvl1pPr marL="285716" indent="-285716" algn="l">
              <a:buFont typeface="Arial"/>
              <a:buChar char="•"/>
              <a:defRPr sz="1800" baseline="0">
                <a:solidFill>
                  <a:srgbClr val="FFFFFF"/>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Tree>
    <p:extLst>
      <p:ext uri="{BB962C8B-B14F-4D97-AF65-F5344CB8AC3E}">
        <p14:creationId xmlns:p14="http://schemas.microsoft.com/office/powerpoint/2010/main" val="360837238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defTabSz="457145"/>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9" y="2413591"/>
            <a:ext cx="3878753" cy="1550153"/>
          </a:xfrm>
        </p:spPr>
        <p:txBody>
          <a:bodyPr>
            <a:normAutofit/>
          </a:bodyPr>
          <a:lstStyle>
            <a:lvl1pPr marL="285716" indent="-285716" algn="l">
              <a:buFont typeface="Arial"/>
              <a:buChar char="•"/>
              <a:defRPr sz="1800" baseline="0">
                <a:solidFill>
                  <a:srgbClr val="FFFFFF"/>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Tree>
    <p:extLst>
      <p:ext uri="{BB962C8B-B14F-4D97-AF65-F5344CB8AC3E}">
        <p14:creationId xmlns:p14="http://schemas.microsoft.com/office/powerpoint/2010/main" val="263756988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defTabSz="457145"/>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9" y="2413591"/>
            <a:ext cx="3878753" cy="1550153"/>
          </a:xfrm>
        </p:spPr>
        <p:txBody>
          <a:bodyPr>
            <a:normAutofit/>
          </a:bodyPr>
          <a:lstStyle>
            <a:lvl1pPr marL="285716" indent="-285716" algn="l">
              <a:buFont typeface="Arial"/>
              <a:buChar char="•"/>
              <a:defRPr sz="1800" baseline="0">
                <a:solidFill>
                  <a:srgbClr val="FFFFFF"/>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Tree>
    <p:extLst>
      <p:ext uri="{BB962C8B-B14F-4D97-AF65-F5344CB8AC3E}">
        <p14:creationId xmlns:p14="http://schemas.microsoft.com/office/powerpoint/2010/main" val="413471997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9" y="2413591"/>
            <a:ext cx="3878753" cy="1550153"/>
          </a:xfrm>
        </p:spPr>
        <p:txBody>
          <a:bodyPr>
            <a:normAutofit/>
          </a:bodyPr>
          <a:lstStyle>
            <a:lvl1pPr marL="285716" indent="-285716" algn="l">
              <a:buFont typeface="Arial"/>
              <a:buChar char="•"/>
              <a:defRPr sz="1800" baseline="0">
                <a:solidFill>
                  <a:srgbClr val="275937"/>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9"/>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Tree>
    <p:extLst>
      <p:ext uri="{BB962C8B-B14F-4D97-AF65-F5344CB8AC3E}">
        <p14:creationId xmlns:p14="http://schemas.microsoft.com/office/powerpoint/2010/main" val="347290912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3"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1"/>
            <a:ext cx="8216178" cy="1550153"/>
          </a:xfrm>
        </p:spPr>
        <p:txBody>
          <a:bodyPr>
            <a:normAutofit/>
          </a:bodyPr>
          <a:lstStyle>
            <a:lvl1pPr marL="285716" indent="-285716" algn="l">
              <a:buFont typeface="Arial"/>
              <a:buChar char="•"/>
              <a:defRPr sz="1800" baseline="0">
                <a:solidFill>
                  <a:srgbClr val="275937"/>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0" name="Rechthoek 9"/>
          <p:cNvSpPr/>
          <p:nvPr userDrawn="1"/>
        </p:nvSpPr>
        <p:spPr>
          <a:xfrm>
            <a:off x="-6256" y="6499853"/>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defTabSz="457145"/>
            <a:endParaRPr lang="nl-NL">
              <a:solidFill>
                <a:prstClr val="white"/>
              </a:solidFill>
            </a:endParaRPr>
          </a:p>
        </p:txBody>
      </p:sp>
      <p:sp>
        <p:nvSpPr>
          <p:cNvPr id="8" name="Rechthoek 7"/>
          <p:cNvSpPr/>
          <p:nvPr userDrawn="1"/>
        </p:nvSpPr>
        <p:spPr>
          <a:xfrm>
            <a:off x="0" y="6513085"/>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
        <p:nvSpPr>
          <p:cNvPr id="9" name="Tijdelijke aanduiding voor datum 8"/>
          <p:cNvSpPr>
            <a:spLocks noGrp="1"/>
          </p:cNvSpPr>
          <p:nvPr>
            <p:ph type="dt" sz="half" idx="2"/>
          </p:nvPr>
        </p:nvSpPr>
        <p:spPr>
          <a:xfrm>
            <a:off x="6668655" y="6506109"/>
            <a:ext cx="2133600" cy="365125"/>
          </a:xfrm>
          <a:prstGeom prst="rect">
            <a:avLst/>
          </a:prstGeom>
        </p:spPr>
        <p:txBody>
          <a:bodyPr vert="horz" lIns="91429" tIns="45715" rIns="91429" bIns="45715" rtlCol="0" anchor="ctr"/>
          <a:lstStyle>
            <a:lvl1pPr algn="r">
              <a:defRPr sz="1000" b="0" i="0">
                <a:solidFill>
                  <a:srgbClr val="FFFFFF"/>
                </a:solidFill>
                <a:latin typeface="Verdana"/>
                <a:cs typeface="Verdana"/>
              </a:defRPr>
            </a:lvl1pPr>
          </a:lstStyle>
          <a:p>
            <a:fld id="{8B2320FC-3225-DE4D-874A-8DEE651BC571}"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5"/>
            <a:ext cx="2895600" cy="365125"/>
          </a:xfrm>
          <a:prstGeom prst="rect">
            <a:avLst/>
          </a:prstGeom>
        </p:spPr>
        <p:txBody>
          <a:bodyPr vert="horz" lIns="91429" tIns="45715" rIns="91429" bIns="45715"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18962421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defTabSz="457145"/>
            <a:endParaRPr lang="nl-NL" dirty="0">
              <a:solidFill>
                <a:prstClr val="white"/>
              </a:solidFill>
            </a:endParaRPr>
          </a:p>
        </p:txBody>
      </p:sp>
      <p:sp>
        <p:nvSpPr>
          <p:cNvPr id="2" name="Titel 1"/>
          <p:cNvSpPr>
            <a:spLocks noGrp="1"/>
          </p:cNvSpPr>
          <p:nvPr>
            <p:ph type="ctrTitle" hasCustomPrompt="1"/>
          </p:nvPr>
        </p:nvSpPr>
        <p:spPr>
          <a:xfrm>
            <a:off x="442913"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1"/>
            <a:ext cx="8216178" cy="1550153"/>
          </a:xfrm>
        </p:spPr>
        <p:txBody>
          <a:bodyPr>
            <a:normAutofit/>
          </a:bodyPr>
          <a:lstStyle>
            <a:lvl1pPr marL="285716" indent="-285716" algn="l">
              <a:buFont typeface="Arial"/>
              <a:buChar char="•"/>
              <a:defRPr sz="1800" baseline="0">
                <a:solidFill>
                  <a:srgbClr val="FFFFFF"/>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Rechthoek 12"/>
          <p:cNvSpPr/>
          <p:nvPr userDrawn="1"/>
        </p:nvSpPr>
        <p:spPr>
          <a:xfrm>
            <a:off x="0" y="6506109"/>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Tree>
    <p:extLst>
      <p:ext uri="{BB962C8B-B14F-4D97-AF65-F5344CB8AC3E}">
        <p14:creationId xmlns:p14="http://schemas.microsoft.com/office/powerpoint/2010/main" val="22005025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8E480BBA-5F40-3048-905F-0A48153D24CD}"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9"/>
            <a:ext cx="8223250" cy="4305685"/>
          </a:xfrm>
        </p:spPr>
        <p:txBody>
          <a:bodyPr>
            <a:normAutofit/>
          </a:bodyPr>
          <a:lstStyle>
            <a:lvl1pPr marL="0" indent="0">
              <a:lnSpc>
                <a:spcPts val="2400"/>
              </a:lnSpc>
              <a:buFontTx/>
              <a:buNone/>
              <a:defRPr sz="1600">
                <a:solidFill>
                  <a:srgbClr val="000000"/>
                </a:solidFill>
              </a:defRPr>
            </a:lvl1pPr>
            <a:lvl2pPr marL="457145" indent="0">
              <a:lnSpc>
                <a:spcPts val="2400"/>
              </a:lnSpc>
              <a:buFontTx/>
              <a:buNone/>
              <a:defRPr sz="1600">
                <a:solidFill>
                  <a:srgbClr val="000000"/>
                </a:solidFill>
              </a:defRPr>
            </a:lvl2pPr>
            <a:lvl3pPr marL="914290" indent="0">
              <a:lnSpc>
                <a:spcPts val="2400"/>
              </a:lnSpc>
              <a:buFontTx/>
              <a:buNone/>
              <a:defRPr sz="1600">
                <a:solidFill>
                  <a:srgbClr val="000000"/>
                </a:solidFill>
              </a:defRPr>
            </a:lvl3pPr>
            <a:lvl4pPr marL="1371435" indent="0">
              <a:lnSpc>
                <a:spcPts val="2400"/>
              </a:lnSpc>
              <a:buFontTx/>
              <a:buNone/>
              <a:defRPr sz="1600">
                <a:solidFill>
                  <a:srgbClr val="000000"/>
                </a:solidFill>
              </a:defRPr>
            </a:lvl4pPr>
            <a:lvl5pPr marL="1828581"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09859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2"/>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3947060"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216575859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D36DDDBB-F4D6-104C-8FFF-E663BC91ABC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9"/>
            <a:ext cx="8223250" cy="4305685"/>
          </a:xfrm>
        </p:spPr>
        <p:txBody>
          <a:bodyPr>
            <a:normAutofit/>
          </a:bodyPr>
          <a:lstStyle>
            <a:lvl1pPr marL="285716" indent="-285716">
              <a:lnSpc>
                <a:spcPts val="2400"/>
              </a:lnSpc>
              <a:buFont typeface="Arial"/>
              <a:buChar char="•"/>
              <a:defRPr sz="1600">
                <a:solidFill>
                  <a:schemeClr val="tx1"/>
                </a:solidFill>
              </a:defRPr>
            </a:lvl1pPr>
            <a:lvl2pPr marL="457145" indent="0">
              <a:lnSpc>
                <a:spcPts val="2400"/>
              </a:lnSpc>
              <a:buFontTx/>
              <a:buNone/>
              <a:defRPr sz="1800"/>
            </a:lvl2pPr>
            <a:lvl3pPr marL="914290" indent="0">
              <a:lnSpc>
                <a:spcPts val="2400"/>
              </a:lnSpc>
              <a:buFontTx/>
              <a:buNone/>
              <a:defRPr sz="1800"/>
            </a:lvl3pPr>
            <a:lvl4pPr marL="1371435" indent="0">
              <a:lnSpc>
                <a:spcPts val="2400"/>
              </a:lnSpc>
              <a:buFontTx/>
              <a:buNone/>
              <a:defRPr sz="1800"/>
            </a:lvl4pPr>
            <a:lvl5pPr marL="1828581"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197173492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828C2197-C453-1743-9E19-62B5287B6E59}"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4" y="1811339"/>
            <a:ext cx="4453799" cy="4305685"/>
          </a:xfrm>
        </p:spPr>
        <p:txBody>
          <a:bodyPr>
            <a:normAutofit/>
          </a:bodyPr>
          <a:lstStyle>
            <a:lvl1pPr marL="285716" indent="-285716">
              <a:lnSpc>
                <a:spcPts val="2400"/>
              </a:lnSpc>
              <a:buFont typeface="Arial"/>
              <a:buChar char="•"/>
              <a:defRPr sz="1600">
                <a:solidFill>
                  <a:schemeClr val="tx1"/>
                </a:solidFill>
              </a:defRPr>
            </a:lvl1pPr>
            <a:lvl2pPr marL="457145" indent="0">
              <a:lnSpc>
                <a:spcPts val="2400"/>
              </a:lnSpc>
              <a:buFontTx/>
              <a:buNone/>
              <a:defRPr sz="1800"/>
            </a:lvl2pPr>
            <a:lvl3pPr marL="914290" indent="0">
              <a:lnSpc>
                <a:spcPts val="2400"/>
              </a:lnSpc>
              <a:buFontTx/>
              <a:buNone/>
              <a:defRPr sz="1800"/>
            </a:lvl3pPr>
            <a:lvl4pPr marL="1371435" indent="0">
              <a:lnSpc>
                <a:spcPts val="2400"/>
              </a:lnSpc>
              <a:buFontTx/>
              <a:buNone/>
              <a:defRPr sz="1800"/>
            </a:lvl4pPr>
            <a:lvl5pPr marL="1828581"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4" y="1811338"/>
            <a:ext cx="3494087" cy="4300538"/>
          </a:xfrm>
        </p:spPr>
        <p:txBody>
          <a:bodyPr/>
          <a:lstStyle/>
          <a:p>
            <a:endParaRPr lang="nl-NL"/>
          </a:p>
        </p:txBody>
      </p:sp>
    </p:spTree>
    <p:extLst>
      <p:ext uri="{BB962C8B-B14F-4D97-AF65-F5344CB8AC3E}">
        <p14:creationId xmlns:p14="http://schemas.microsoft.com/office/powerpoint/2010/main" val="32316174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42E8B2CF-E674-8B42-9462-22DD6FBCC10C}"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59957"/>
          <a:lstStyle>
            <a:lvl1pPr marL="285716" indent="-285716" algn="l">
              <a:buFont typeface="Arial"/>
              <a:buChar char="•"/>
              <a:defRPr>
                <a:solidFill>
                  <a:schemeClr val="tx1"/>
                </a:solidFill>
              </a:defRPr>
            </a:lvl1pPr>
            <a:lvl2pPr marL="742861" indent="-285716" algn="l">
              <a:buFont typeface="Arial"/>
              <a:buChar char="•"/>
              <a:defRPr/>
            </a:lvl2pPr>
            <a:lvl3pPr marL="1200006" indent="-285716" algn="l">
              <a:buFont typeface="Arial"/>
              <a:buChar char="•"/>
              <a:defRPr/>
            </a:lvl3pPr>
            <a:lvl4pPr marL="1657151" indent="-285716" algn="l">
              <a:buFont typeface="Arial"/>
              <a:buChar char="•"/>
              <a:defRPr/>
            </a:lvl4pPr>
            <a:lvl5pPr marL="2114296" indent="-285716"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6565513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69A9A74A-F678-424C-933A-98BE7B9C1AA5}"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9"/>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1"/>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145" indent="0">
              <a:lnSpc>
                <a:spcPts val="2400"/>
              </a:lnSpc>
              <a:buFontTx/>
              <a:buNone/>
              <a:defRPr sz="1600">
                <a:solidFill>
                  <a:srgbClr val="000000"/>
                </a:solidFill>
              </a:defRPr>
            </a:lvl2pPr>
            <a:lvl3pPr marL="914290" indent="0">
              <a:lnSpc>
                <a:spcPts val="2400"/>
              </a:lnSpc>
              <a:buFontTx/>
              <a:buNone/>
              <a:defRPr sz="1600">
                <a:solidFill>
                  <a:srgbClr val="000000"/>
                </a:solidFill>
              </a:defRPr>
            </a:lvl3pPr>
            <a:lvl4pPr marL="1371435" indent="0">
              <a:lnSpc>
                <a:spcPts val="2400"/>
              </a:lnSpc>
              <a:buFontTx/>
              <a:buNone/>
              <a:defRPr sz="1600">
                <a:solidFill>
                  <a:srgbClr val="000000"/>
                </a:solidFill>
              </a:defRPr>
            </a:lvl4pPr>
            <a:lvl5pPr marL="1828581"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37251895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47760F1B-4B96-AB46-A3A0-B9C6ADF6E09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30"/>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1"/>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9"/>
            <a:ext cx="8229600" cy="2073559"/>
          </a:xfrm>
        </p:spPr>
        <p:txBody>
          <a:bodyPr>
            <a:normAutofit/>
          </a:bodyPr>
          <a:lstStyle>
            <a:lvl1pPr marL="0" indent="0">
              <a:lnSpc>
                <a:spcPts val="2400"/>
              </a:lnSpc>
              <a:buFontTx/>
              <a:buNone/>
              <a:defRPr sz="1600">
                <a:solidFill>
                  <a:srgbClr val="000000"/>
                </a:solidFill>
              </a:defRPr>
            </a:lvl1pPr>
            <a:lvl2pPr marL="457145" indent="0">
              <a:lnSpc>
                <a:spcPts val="2400"/>
              </a:lnSpc>
              <a:buFontTx/>
              <a:buNone/>
              <a:defRPr sz="1600">
                <a:solidFill>
                  <a:srgbClr val="000000"/>
                </a:solidFill>
              </a:defRPr>
            </a:lvl2pPr>
            <a:lvl3pPr marL="914290" indent="0">
              <a:lnSpc>
                <a:spcPts val="2400"/>
              </a:lnSpc>
              <a:buFontTx/>
              <a:buNone/>
              <a:defRPr sz="1600">
                <a:solidFill>
                  <a:srgbClr val="000000"/>
                </a:solidFill>
              </a:defRPr>
            </a:lvl3pPr>
            <a:lvl4pPr marL="1371435" indent="0">
              <a:lnSpc>
                <a:spcPts val="2400"/>
              </a:lnSpc>
              <a:buFontTx/>
              <a:buNone/>
              <a:defRPr sz="1600">
                <a:solidFill>
                  <a:srgbClr val="000000"/>
                </a:solidFill>
              </a:defRPr>
            </a:lvl4pPr>
            <a:lvl5pPr marL="1828581"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30"/>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42472938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5580BD29-8B1F-C04C-B840-FEA79CB4DE02}"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3"/>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1"/>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9"/>
            <a:ext cx="3947060" cy="4321175"/>
          </a:xfrm>
        </p:spPr>
        <p:txBody>
          <a:bodyPr>
            <a:normAutofit/>
          </a:bodyPr>
          <a:lstStyle>
            <a:lvl1pPr marL="0" indent="0">
              <a:lnSpc>
                <a:spcPts val="2400"/>
              </a:lnSpc>
              <a:buFontTx/>
              <a:buNone/>
              <a:defRPr sz="1600">
                <a:solidFill>
                  <a:srgbClr val="000000"/>
                </a:solidFill>
              </a:defRPr>
            </a:lvl1pPr>
            <a:lvl2pPr marL="457145" indent="0">
              <a:lnSpc>
                <a:spcPts val="2400"/>
              </a:lnSpc>
              <a:buFontTx/>
              <a:buNone/>
              <a:defRPr sz="1600">
                <a:solidFill>
                  <a:srgbClr val="000000"/>
                </a:solidFill>
              </a:defRPr>
            </a:lvl2pPr>
            <a:lvl3pPr marL="914290" indent="0">
              <a:lnSpc>
                <a:spcPts val="2400"/>
              </a:lnSpc>
              <a:buFontTx/>
              <a:buNone/>
              <a:defRPr sz="1600">
                <a:solidFill>
                  <a:srgbClr val="000000"/>
                </a:solidFill>
              </a:defRPr>
            </a:lvl3pPr>
            <a:lvl4pPr marL="1371435" indent="0">
              <a:lnSpc>
                <a:spcPts val="2400"/>
              </a:lnSpc>
              <a:buFontTx/>
              <a:buNone/>
              <a:defRPr sz="1600">
                <a:solidFill>
                  <a:srgbClr val="000000"/>
                </a:solidFill>
              </a:defRPr>
            </a:lvl4pPr>
            <a:lvl5pPr marL="1828581"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30"/>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06181345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1"/>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9D6B2E20-7EA5-A840-B4B4-E5A3C3A6C5E3}"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145" indent="0">
              <a:lnSpc>
                <a:spcPts val="2400"/>
              </a:lnSpc>
              <a:buFontTx/>
              <a:buNone/>
              <a:defRPr sz="1600">
                <a:solidFill>
                  <a:srgbClr val="000000"/>
                </a:solidFill>
              </a:defRPr>
            </a:lvl2pPr>
            <a:lvl3pPr marL="914290" indent="0">
              <a:lnSpc>
                <a:spcPts val="2400"/>
              </a:lnSpc>
              <a:buFontTx/>
              <a:buNone/>
              <a:defRPr sz="1600">
                <a:solidFill>
                  <a:srgbClr val="000000"/>
                </a:solidFill>
              </a:defRPr>
            </a:lvl3pPr>
            <a:lvl4pPr marL="1371435" indent="0">
              <a:lnSpc>
                <a:spcPts val="2400"/>
              </a:lnSpc>
              <a:buFontTx/>
              <a:buNone/>
              <a:defRPr sz="1600">
                <a:solidFill>
                  <a:srgbClr val="000000"/>
                </a:solidFill>
              </a:defRPr>
            </a:lvl4pPr>
            <a:lvl5pPr marL="1828581"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9" y="1160463"/>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56973474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4"/>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28FA46AD-5AE6-8044-A0AA-CBC8A8F81D6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6"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267515099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4"/>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28EA1193-B985-8343-B731-A66AE2FDB747}"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6"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208321559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Volgdia met opsomm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000" y="1295999"/>
            <a:ext cx="8402400" cy="400110"/>
          </a:xfrm>
        </p:spPr>
        <p:txBody>
          <a:bodyPr/>
          <a:lstStyle>
            <a:lvl1pPr>
              <a:defRPr/>
            </a:lvl1pPr>
          </a:lstStyle>
          <a:p>
            <a:r>
              <a:rPr lang="nl-NL" noProof="0" dirty="0" err="1"/>
              <a:t>Klik</a:t>
            </a:r>
            <a:r>
              <a:rPr lang="nl-NL" noProof="0" dirty="0"/>
              <a:t> </a:t>
            </a:r>
            <a:r>
              <a:rPr lang="nl-NL" noProof="0" dirty="0" err="1"/>
              <a:t>om</a:t>
            </a:r>
            <a:r>
              <a:rPr lang="nl-NL" noProof="0" dirty="0"/>
              <a:t> </a:t>
            </a:r>
            <a:r>
              <a:rPr lang="nl-NL" noProof="0" dirty="0" err="1"/>
              <a:t>een</a:t>
            </a:r>
            <a:r>
              <a:rPr lang="nl-NL" noProof="0" dirty="0"/>
              <a:t> </a:t>
            </a:r>
            <a:r>
              <a:rPr lang="nl-NL" noProof="0" dirty="0" err="1"/>
              <a:t>titel</a:t>
            </a:r>
            <a:r>
              <a:rPr lang="nl-NL" noProof="0" dirty="0"/>
              <a:t> </a:t>
            </a:r>
            <a:r>
              <a:rPr lang="nl-NL" noProof="0" dirty="0" err="1"/>
              <a:t>te</a:t>
            </a:r>
            <a:r>
              <a:rPr lang="nl-NL" noProof="0" dirty="0"/>
              <a:t> </a:t>
            </a:r>
            <a:r>
              <a:rPr lang="nl-NL" noProof="0" dirty="0" err="1"/>
              <a:t>maken</a:t>
            </a:r>
            <a:endParaRPr lang="nl-NL" noProof="0" dirty="0"/>
          </a:p>
        </p:txBody>
      </p:sp>
      <p:sp>
        <p:nvSpPr>
          <p:cNvPr id="3" name="Tijdelijke aanduiding voor datum 2"/>
          <p:cNvSpPr>
            <a:spLocks noGrp="1"/>
          </p:cNvSpPr>
          <p:nvPr>
            <p:ph type="dt" sz="half" idx="10"/>
          </p:nvPr>
        </p:nvSpPr>
        <p:spPr/>
        <p:txBody>
          <a:bodyPr/>
          <a:lstStyle/>
          <a:p>
            <a:fld id="{7CD931B1-3CA1-1049-BE70-05C8239BDE78}" type="datetime3">
              <a:rPr lang="nl-NL" smtClean="0"/>
              <a:pPr/>
              <a:t>27/5/19</a:t>
            </a:fld>
            <a:endParaRPr lang="nl-NL" dirty="0"/>
          </a:p>
        </p:txBody>
      </p:sp>
      <p:sp>
        <p:nvSpPr>
          <p:cNvPr id="7" name="Tijdelijke aanduiding voor tekst 6"/>
          <p:cNvSpPr>
            <a:spLocks noGrp="1"/>
          </p:cNvSpPr>
          <p:nvPr>
            <p:ph type="body" sz="quarter" idx="11"/>
          </p:nvPr>
        </p:nvSpPr>
        <p:spPr>
          <a:xfrm>
            <a:off x="468313" y="2070000"/>
            <a:ext cx="8402400" cy="4140000"/>
          </a:xfrm>
        </p:spPr>
        <p:txBody>
          <a:bodyPr/>
          <a:lstStyle>
            <a:lvl4pPr marL="1274610" indent="-285716">
              <a:buFont typeface="Verdana" pitchFamily="34" charset="0"/>
              <a:buChar char="–"/>
              <a:defRPr sz="1800"/>
            </a:lvl4pPr>
            <a:lvl5pPr marL="1631754" indent="-285716">
              <a:buFont typeface="Verdana" pitchFamily="34" charset="0"/>
              <a:buChar char="»"/>
              <a:defRPr/>
            </a:lvl5pPr>
          </a:lstStyle>
          <a:p>
            <a:pPr lvl="0"/>
            <a:r>
              <a:rPr lang="nl-NL" noProof="0" dirty="0" err="1"/>
              <a:t>Klik</a:t>
            </a:r>
            <a:r>
              <a:rPr lang="nl-NL" noProof="0" dirty="0"/>
              <a:t> </a:t>
            </a:r>
            <a:r>
              <a:rPr lang="nl-NL" noProof="0" dirty="0" err="1"/>
              <a:t>om</a:t>
            </a:r>
            <a:r>
              <a:rPr lang="nl-NL" noProof="0" dirty="0"/>
              <a:t> de </a:t>
            </a:r>
            <a:r>
              <a:rPr lang="nl-NL" noProof="0" dirty="0" err="1"/>
              <a:t>modelstijlen</a:t>
            </a:r>
            <a:r>
              <a:rPr lang="nl-NL" noProof="0" dirty="0"/>
              <a:t> </a:t>
            </a:r>
            <a:r>
              <a:rPr lang="nl-NL" noProof="0" dirty="0" err="1"/>
              <a:t>te</a:t>
            </a:r>
            <a:r>
              <a:rPr lang="nl-NL" noProof="0" dirty="0"/>
              <a:t> </a:t>
            </a:r>
            <a:r>
              <a:rPr lang="nl-NL" noProof="0" dirty="0" err="1"/>
              <a:t>bewerken</a:t>
            </a:r>
            <a:endParaRPr lang="nl-NL" noProof="0" dirty="0"/>
          </a:p>
          <a:p>
            <a:pPr lvl="1"/>
            <a:r>
              <a:rPr lang="nl-NL" noProof="0" dirty="0" err="1"/>
              <a:t>Tweede</a:t>
            </a:r>
            <a:r>
              <a:rPr lang="nl-NL" noProof="0" dirty="0"/>
              <a:t> </a:t>
            </a:r>
            <a:r>
              <a:rPr lang="nl-NL" noProof="0" dirty="0" err="1"/>
              <a:t>niveau</a:t>
            </a:r>
            <a:endParaRPr lang="nl-NL" noProof="0" dirty="0"/>
          </a:p>
          <a:p>
            <a:pPr lvl="2"/>
            <a:r>
              <a:rPr lang="nl-NL" noProof="0" dirty="0" err="1"/>
              <a:t>Derde</a:t>
            </a:r>
            <a:r>
              <a:rPr lang="nl-NL" noProof="0" dirty="0"/>
              <a:t> </a:t>
            </a:r>
            <a:r>
              <a:rPr lang="nl-NL" noProof="0" dirty="0" err="1"/>
              <a:t>niveau</a:t>
            </a:r>
            <a:endParaRPr lang="nl-NL" noProof="0" dirty="0"/>
          </a:p>
          <a:p>
            <a:pPr lvl="3"/>
            <a:r>
              <a:rPr lang="nl-NL" noProof="0" dirty="0" err="1"/>
              <a:t>Vierde</a:t>
            </a:r>
            <a:r>
              <a:rPr lang="nl-NL" noProof="0" dirty="0"/>
              <a:t> </a:t>
            </a:r>
            <a:r>
              <a:rPr lang="nl-NL" noProof="0" dirty="0" err="1"/>
              <a:t>niveau</a:t>
            </a:r>
            <a:endParaRPr lang="nl-NL" noProof="0" dirty="0"/>
          </a:p>
          <a:p>
            <a:pPr lvl="4"/>
            <a:r>
              <a:rPr lang="nl-NL" noProof="0" dirty="0" err="1"/>
              <a:t>Vijfde</a:t>
            </a:r>
            <a:r>
              <a:rPr lang="nl-NL" noProof="0" dirty="0"/>
              <a:t> </a:t>
            </a:r>
            <a:r>
              <a:rPr lang="nl-NL" noProof="0" dirty="0" err="1"/>
              <a:t>niveau</a:t>
            </a:r>
            <a:endParaRPr lang="nl-NL" noProof="0" dirty="0"/>
          </a:p>
        </p:txBody>
      </p:sp>
    </p:spTree>
    <p:extLst>
      <p:ext uri="{BB962C8B-B14F-4D97-AF65-F5344CB8AC3E}">
        <p14:creationId xmlns:p14="http://schemas.microsoft.com/office/powerpoint/2010/main" val="985657254"/>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0"/>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C1BCF565-E116-0249-97A2-BDF505AB21A5}"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8" y="1160462"/>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81876082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2_Titel en object">
    <p:spTree>
      <p:nvGrpSpPr>
        <p:cNvPr id="1" name=""/>
        <p:cNvGrpSpPr/>
        <p:nvPr/>
      </p:nvGrpSpPr>
      <p:grpSpPr>
        <a:xfrm>
          <a:off x="0" y="0"/>
          <a:ext cx="0" cy="0"/>
          <a:chOff x="0" y="0"/>
          <a:chExt cx="0" cy="0"/>
        </a:xfrm>
      </p:grpSpPr>
      <p:sp>
        <p:nvSpPr>
          <p:cNvPr id="2" name="Titel 1"/>
          <p:cNvSpPr>
            <a:spLocks noGrp="1"/>
          </p:cNvSpPr>
          <p:nvPr>
            <p:ph type="title"/>
          </p:nvPr>
        </p:nvSpPr>
        <p:spPr>
          <a:noFill/>
          <a:ln>
            <a:noFill/>
          </a:ln>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4" name="Tijdelijke aanduiding voor voettekst 10"/>
          <p:cNvSpPr>
            <a:spLocks noGrp="1"/>
          </p:cNvSpPr>
          <p:nvPr>
            <p:ph type="ftr" sz="quarter" idx="10"/>
          </p:nvPr>
        </p:nvSpPr>
        <p:spPr>
          <a:xfrm>
            <a:off x="381000" y="6513515"/>
            <a:ext cx="4853940" cy="332564"/>
          </a:xfrm>
        </p:spPr>
        <p:txBody>
          <a:bodyPr/>
          <a:lstStyle>
            <a:lvl1pPr algn="l">
              <a:defRPr sz="800" b="0" i="0">
                <a:solidFill>
                  <a:srgbClr val="FFFFFF"/>
                </a:solidFill>
                <a:latin typeface="Verdana"/>
                <a:cs typeface="Verdana"/>
              </a:defRPr>
            </a:lvl1pPr>
          </a:lstStyle>
          <a:p>
            <a:pPr>
              <a:defRPr/>
            </a:pPr>
            <a:endParaRPr lang="nl-NL"/>
          </a:p>
        </p:txBody>
      </p:sp>
      <p:sp>
        <p:nvSpPr>
          <p:cNvPr id="5" name="Slide Number Placeholder 5"/>
          <p:cNvSpPr>
            <a:spLocks noGrp="1"/>
          </p:cNvSpPr>
          <p:nvPr>
            <p:ph type="sldNum" sz="quarter" idx="11"/>
          </p:nvPr>
        </p:nvSpPr>
        <p:spPr/>
        <p:txBody>
          <a:bodyPr lIns="91429" tIns="45715" rIns="91429" bIns="45715"/>
          <a:lstStyle>
            <a:lvl1pPr>
              <a:defRPr smtClean="0"/>
            </a:lvl1pPr>
          </a:lstStyle>
          <a:p>
            <a:pPr defTabSz="457145">
              <a:defRPr/>
            </a:pPr>
            <a:fld id="{D5059343-1169-486F-9ECC-B8659193C848}" type="slidenum">
              <a:rPr lang="nl-NL" altLang="nl-NL">
                <a:solidFill>
                  <a:prstClr val="black"/>
                </a:solidFill>
              </a:rPr>
              <a:pPr defTabSz="457145">
                <a:defRPr/>
              </a:pPr>
              <a:t>‹nr.›</a:t>
            </a:fld>
            <a:endParaRPr lang="nl-NL" altLang="nl-NL">
              <a:solidFill>
                <a:prstClr val="black"/>
              </a:solidFill>
            </a:endParaRPr>
          </a:p>
        </p:txBody>
      </p:sp>
    </p:spTree>
    <p:extLst>
      <p:ext uri="{BB962C8B-B14F-4D97-AF65-F5344CB8AC3E}">
        <p14:creationId xmlns:p14="http://schemas.microsoft.com/office/powerpoint/2010/main" val="98745882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AA9A6D8-BDAD-45B3-947B-D4CD14872ED1}" type="datetimeFigureOut">
              <a:rPr lang="nl-NL" smtClean="0"/>
              <a:pPr/>
              <a:t>27-5-2019</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a:xfrm>
            <a:off x="6553200" y="6356351"/>
            <a:ext cx="2133600" cy="365125"/>
          </a:xfrm>
          <a:prstGeom prst="rect">
            <a:avLst/>
          </a:prstGeom>
        </p:spPr>
        <p:txBody>
          <a:bodyPr lIns="91429" tIns="45715" rIns="91429" bIns="45715"/>
          <a:lstStyle/>
          <a:p>
            <a:pPr defTabSz="457145"/>
            <a:fld id="{F43731F1-0FFC-419E-A564-86855D8360E4}" type="slidenum">
              <a:rPr lang="nl-NL" smtClean="0">
                <a:solidFill>
                  <a:prstClr val="black"/>
                </a:solidFill>
              </a:rPr>
              <a:pPr defTabSz="457145"/>
              <a:t>‹nr.›</a:t>
            </a:fld>
            <a:endParaRPr lang="nl-NL">
              <a:solidFill>
                <a:prstClr val="black"/>
              </a:solidFill>
            </a:endParaRPr>
          </a:p>
        </p:txBody>
      </p:sp>
    </p:spTree>
    <p:extLst>
      <p:ext uri="{BB962C8B-B14F-4D97-AF65-F5344CB8AC3E}">
        <p14:creationId xmlns:p14="http://schemas.microsoft.com/office/powerpoint/2010/main" val="158978947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el dia">
    <p:spTree>
      <p:nvGrpSpPr>
        <p:cNvPr id="1" name=""/>
        <p:cNvGrpSpPr/>
        <p:nvPr/>
      </p:nvGrpSpPr>
      <p:grpSpPr>
        <a:xfrm>
          <a:off x="0" y="0"/>
          <a:ext cx="0" cy="0"/>
          <a:chOff x="0" y="0"/>
          <a:chExt cx="0" cy="0"/>
        </a:xfrm>
      </p:grpSpPr>
      <p:sp>
        <p:nvSpPr>
          <p:cNvPr id="8" name="Rechthoek 7"/>
          <p:cNvSpPr/>
          <p:nvPr/>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lIns="65306" tIns="32653" rIns="65306" bIns="32653" rtlCol="0" anchor="ctr"/>
          <a:lstStyle/>
          <a:p>
            <a:pPr algn="ctr" defTabSz="914400" fontAlgn="base">
              <a:spcBef>
                <a:spcPct val="0"/>
              </a:spcBef>
              <a:spcAft>
                <a:spcPct val="0"/>
              </a:spcAft>
            </a:pPr>
            <a:endParaRPr lang="nl-NL" sz="7800">
              <a:solidFill>
                <a:prstClr val="white"/>
              </a:solidFill>
            </a:endParaRPr>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10" y="3424050"/>
            <a:ext cx="3878753" cy="1550153"/>
          </a:xfrm>
        </p:spPr>
        <p:txBody>
          <a:bodyPr>
            <a:normAutofit/>
          </a:bodyPr>
          <a:lstStyle>
            <a:lvl1pPr marL="0" indent="0" algn="l">
              <a:buNone/>
              <a:defRPr sz="1300">
                <a:solidFill>
                  <a:srgbClr val="FFFFFF"/>
                </a:solidFill>
              </a:defRPr>
            </a:lvl1pPr>
            <a:lvl2pPr marL="326510" indent="0" algn="ctr">
              <a:buNone/>
              <a:defRPr>
                <a:solidFill>
                  <a:schemeClr val="tx1">
                    <a:tint val="75000"/>
                  </a:schemeClr>
                </a:solidFill>
              </a:defRPr>
            </a:lvl2pPr>
            <a:lvl3pPr marL="653022" indent="0" algn="ctr">
              <a:buNone/>
              <a:defRPr>
                <a:solidFill>
                  <a:schemeClr val="tx1">
                    <a:tint val="75000"/>
                  </a:schemeClr>
                </a:solidFill>
              </a:defRPr>
            </a:lvl3pPr>
            <a:lvl4pPr marL="979532" indent="0" algn="ctr">
              <a:buNone/>
              <a:defRPr>
                <a:solidFill>
                  <a:schemeClr val="tx1">
                    <a:tint val="75000"/>
                  </a:schemeClr>
                </a:solidFill>
              </a:defRPr>
            </a:lvl4pPr>
            <a:lvl5pPr marL="1306042" indent="0" algn="ctr">
              <a:buNone/>
              <a:defRPr>
                <a:solidFill>
                  <a:schemeClr val="tx1">
                    <a:tint val="75000"/>
                  </a:schemeClr>
                </a:solidFill>
              </a:defRPr>
            </a:lvl5pPr>
            <a:lvl6pPr marL="1632554" indent="0" algn="ctr">
              <a:buNone/>
              <a:defRPr>
                <a:solidFill>
                  <a:schemeClr val="tx1">
                    <a:tint val="75000"/>
                  </a:schemeClr>
                </a:solidFill>
              </a:defRPr>
            </a:lvl6pPr>
            <a:lvl7pPr marL="1959064" indent="0" algn="ctr">
              <a:buNone/>
              <a:defRPr>
                <a:solidFill>
                  <a:schemeClr val="tx1">
                    <a:tint val="75000"/>
                  </a:schemeClr>
                </a:solidFill>
              </a:defRPr>
            </a:lvl7pPr>
            <a:lvl8pPr marL="2285576" indent="0" algn="ctr">
              <a:buNone/>
              <a:defRPr>
                <a:solidFill>
                  <a:schemeClr val="tx1">
                    <a:tint val="75000"/>
                  </a:schemeClr>
                </a:solidFill>
              </a:defRPr>
            </a:lvl8pPr>
            <a:lvl9pPr marL="2612087"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000"/>
            </a:lvl1pPr>
          </a:lstStyle>
          <a:p>
            <a:endParaRPr lang="nl-NL" dirty="0"/>
          </a:p>
        </p:txBody>
      </p:sp>
      <p:sp>
        <p:nvSpPr>
          <p:cNvPr id="17" name="Tijdelijke aanduiding voor tekst 16"/>
          <p:cNvSpPr>
            <a:spLocks noGrp="1"/>
          </p:cNvSpPr>
          <p:nvPr>
            <p:ph type="body" sz="quarter" idx="11" hasCustomPrompt="1"/>
          </p:nvPr>
        </p:nvSpPr>
        <p:spPr>
          <a:xfrm>
            <a:off x="4767264" y="5402699"/>
            <a:ext cx="3878262" cy="931863"/>
          </a:xfrm>
        </p:spPr>
        <p:txBody>
          <a:bodyPr anchor="b">
            <a:noAutofit/>
          </a:bodyPr>
          <a:lstStyle>
            <a:lvl1pPr marL="0" indent="0" algn="l">
              <a:buFontTx/>
              <a:buNone/>
              <a:defRPr sz="700">
                <a:solidFill>
                  <a:schemeClr val="bg1"/>
                </a:solidFill>
              </a:defRPr>
            </a:lvl1pPr>
            <a:lvl2pPr marL="326510" indent="0" algn="l">
              <a:buFontTx/>
              <a:buNone/>
              <a:defRPr sz="700">
                <a:solidFill>
                  <a:schemeClr val="bg1"/>
                </a:solidFill>
              </a:defRPr>
            </a:lvl2pPr>
            <a:lvl3pPr marL="653022" indent="0" algn="l">
              <a:buFontTx/>
              <a:buNone/>
              <a:defRPr sz="700">
                <a:solidFill>
                  <a:schemeClr val="bg1"/>
                </a:solidFill>
              </a:defRPr>
            </a:lvl3pPr>
            <a:lvl4pPr marL="979532" indent="0" algn="l">
              <a:buFontTx/>
              <a:buNone/>
              <a:defRPr sz="700">
                <a:solidFill>
                  <a:schemeClr val="bg1"/>
                </a:solidFill>
              </a:defRPr>
            </a:lvl4pPr>
            <a:lvl5pPr marL="1306042" indent="0" algn="l">
              <a:buFontTx/>
              <a:buNone/>
              <a:defRPr sz="700">
                <a:solidFill>
                  <a:schemeClr val="bg1"/>
                </a:solidFill>
              </a:defRPr>
            </a:lvl5pPr>
          </a:lstStyle>
          <a:p>
            <a:pPr lvl="0"/>
            <a:r>
              <a:rPr lang="nl-NL" dirty="0"/>
              <a:t>&lt;versie&gt;</a:t>
            </a:r>
          </a:p>
        </p:txBody>
      </p:sp>
      <p:sp>
        <p:nvSpPr>
          <p:cNvPr id="23" name="Rechthoek 22"/>
          <p:cNvSpPr/>
          <p:nvPr/>
        </p:nvSpPr>
        <p:spPr>
          <a:xfrm>
            <a:off x="0" y="6506112"/>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Tree>
    <p:extLst>
      <p:ext uri="{BB962C8B-B14F-4D97-AF65-F5344CB8AC3E}">
        <p14:creationId xmlns:p14="http://schemas.microsoft.com/office/powerpoint/2010/main" val="1405263784"/>
      </p:ext>
    </p:extLst>
  </p:cSld>
  <p:clrMapOvr>
    <a:masterClrMapping/>
  </p:clrMapOvr>
  <p:hf hdr="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Hoofdstuk + afb ">
    <p:spTree>
      <p:nvGrpSpPr>
        <p:cNvPr id="1" name=""/>
        <p:cNvGrpSpPr/>
        <p:nvPr/>
      </p:nvGrpSpPr>
      <p:grpSpPr>
        <a:xfrm>
          <a:off x="0" y="0"/>
          <a:ext cx="0" cy="0"/>
          <a:chOff x="0" y="0"/>
          <a:chExt cx="0" cy="0"/>
        </a:xfrm>
      </p:grpSpPr>
      <p:sp>
        <p:nvSpPr>
          <p:cNvPr id="8" name="Rechthoek 7"/>
          <p:cNvSpPr/>
          <p:nvPr/>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lIns="65306" tIns="32653" rIns="65306" bIns="32653" rtlCol="0" anchor="ctr"/>
          <a:lstStyle/>
          <a:p>
            <a:pPr algn="ctr" defTabSz="914400" fontAlgn="base">
              <a:spcBef>
                <a:spcPct val="0"/>
              </a:spcBef>
              <a:spcAft>
                <a:spcPct val="0"/>
              </a:spcAft>
            </a:pPr>
            <a:endParaRPr lang="nl-NL" sz="7800">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10" y="2413593"/>
            <a:ext cx="3878753" cy="1550153"/>
          </a:xfrm>
        </p:spPr>
        <p:txBody>
          <a:bodyPr>
            <a:normAutofit/>
          </a:bodyPr>
          <a:lstStyle>
            <a:lvl1pPr marL="204069" indent="-204069" algn="l">
              <a:buFont typeface="Arial"/>
              <a:buChar char="•"/>
              <a:defRPr sz="1300" baseline="0">
                <a:solidFill>
                  <a:srgbClr val="FFFFFF"/>
                </a:solidFill>
              </a:defRPr>
            </a:lvl1pPr>
            <a:lvl2pPr marL="326510" indent="0" algn="ctr">
              <a:buNone/>
              <a:defRPr>
                <a:solidFill>
                  <a:schemeClr val="tx1">
                    <a:tint val="75000"/>
                  </a:schemeClr>
                </a:solidFill>
              </a:defRPr>
            </a:lvl2pPr>
            <a:lvl3pPr marL="653022" indent="0" algn="ctr">
              <a:buNone/>
              <a:defRPr>
                <a:solidFill>
                  <a:schemeClr val="tx1">
                    <a:tint val="75000"/>
                  </a:schemeClr>
                </a:solidFill>
              </a:defRPr>
            </a:lvl3pPr>
            <a:lvl4pPr marL="979532" indent="0" algn="ctr">
              <a:buNone/>
              <a:defRPr>
                <a:solidFill>
                  <a:schemeClr val="tx1">
                    <a:tint val="75000"/>
                  </a:schemeClr>
                </a:solidFill>
              </a:defRPr>
            </a:lvl4pPr>
            <a:lvl5pPr marL="1306042" indent="0" algn="ctr">
              <a:buNone/>
              <a:defRPr>
                <a:solidFill>
                  <a:schemeClr val="tx1">
                    <a:tint val="75000"/>
                  </a:schemeClr>
                </a:solidFill>
              </a:defRPr>
            </a:lvl5pPr>
            <a:lvl6pPr marL="1632554" indent="0" algn="ctr">
              <a:buNone/>
              <a:defRPr>
                <a:solidFill>
                  <a:schemeClr val="tx1">
                    <a:tint val="75000"/>
                  </a:schemeClr>
                </a:solidFill>
              </a:defRPr>
            </a:lvl6pPr>
            <a:lvl7pPr marL="1959064" indent="0" algn="ctr">
              <a:buNone/>
              <a:defRPr>
                <a:solidFill>
                  <a:schemeClr val="tx1">
                    <a:tint val="75000"/>
                  </a:schemeClr>
                </a:solidFill>
              </a:defRPr>
            </a:lvl7pPr>
            <a:lvl8pPr marL="2285576" indent="0" algn="ctr">
              <a:buNone/>
              <a:defRPr>
                <a:solidFill>
                  <a:schemeClr val="tx1">
                    <a:tint val="75000"/>
                  </a:schemeClr>
                </a:solidFill>
              </a:defRPr>
            </a:lvl8pPr>
            <a:lvl9pPr marL="2612087"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000"/>
            </a:lvl1pPr>
          </a:lstStyle>
          <a:p>
            <a:endParaRPr lang="nl-NL" dirty="0"/>
          </a:p>
        </p:txBody>
      </p:sp>
      <p:sp>
        <p:nvSpPr>
          <p:cNvPr id="9" name="Rechthoek 8"/>
          <p:cNvSpPr/>
          <p:nvPr/>
        </p:nvSpPr>
        <p:spPr>
          <a:xfrm>
            <a:off x="0" y="6506112"/>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Tree>
    <p:extLst>
      <p:ext uri="{BB962C8B-B14F-4D97-AF65-F5344CB8AC3E}">
        <p14:creationId xmlns:p14="http://schemas.microsoft.com/office/powerpoint/2010/main" val="2287904190"/>
      </p:ext>
    </p:extLst>
  </p:cSld>
  <p:clrMapOvr>
    <a:masterClrMapping/>
  </p:clrMapOvr>
  <p:hf hdr="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2_Hoofdstuk + afb">
    <p:spTree>
      <p:nvGrpSpPr>
        <p:cNvPr id="1" name=""/>
        <p:cNvGrpSpPr/>
        <p:nvPr/>
      </p:nvGrpSpPr>
      <p:grpSpPr>
        <a:xfrm>
          <a:off x="0" y="0"/>
          <a:ext cx="0" cy="0"/>
          <a:chOff x="0" y="0"/>
          <a:chExt cx="0" cy="0"/>
        </a:xfrm>
      </p:grpSpPr>
      <p:sp>
        <p:nvSpPr>
          <p:cNvPr id="8" name="Rechthoek 7"/>
          <p:cNvSpPr/>
          <p:nvPr/>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lIns="65306" tIns="32653" rIns="65306" bIns="32653" rtlCol="0" anchor="ctr"/>
          <a:lstStyle/>
          <a:p>
            <a:pPr algn="ctr" defTabSz="914400" fontAlgn="base">
              <a:spcBef>
                <a:spcPct val="0"/>
              </a:spcBef>
              <a:spcAft>
                <a:spcPct val="0"/>
              </a:spcAft>
            </a:pPr>
            <a:endParaRPr lang="nl-NL" sz="7800">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10" y="2413593"/>
            <a:ext cx="3878753" cy="1550153"/>
          </a:xfrm>
        </p:spPr>
        <p:txBody>
          <a:bodyPr>
            <a:normAutofit/>
          </a:bodyPr>
          <a:lstStyle>
            <a:lvl1pPr marL="204069" indent="-204069" algn="l">
              <a:buFont typeface="Arial"/>
              <a:buChar char="•"/>
              <a:defRPr sz="1300" baseline="0">
                <a:solidFill>
                  <a:srgbClr val="FFFFFF"/>
                </a:solidFill>
              </a:defRPr>
            </a:lvl1pPr>
            <a:lvl2pPr marL="326510" indent="0" algn="ctr">
              <a:buNone/>
              <a:defRPr>
                <a:solidFill>
                  <a:schemeClr val="tx1">
                    <a:tint val="75000"/>
                  </a:schemeClr>
                </a:solidFill>
              </a:defRPr>
            </a:lvl2pPr>
            <a:lvl3pPr marL="653022" indent="0" algn="ctr">
              <a:buNone/>
              <a:defRPr>
                <a:solidFill>
                  <a:schemeClr val="tx1">
                    <a:tint val="75000"/>
                  </a:schemeClr>
                </a:solidFill>
              </a:defRPr>
            </a:lvl3pPr>
            <a:lvl4pPr marL="979532" indent="0" algn="ctr">
              <a:buNone/>
              <a:defRPr>
                <a:solidFill>
                  <a:schemeClr val="tx1">
                    <a:tint val="75000"/>
                  </a:schemeClr>
                </a:solidFill>
              </a:defRPr>
            </a:lvl4pPr>
            <a:lvl5pPr marL="1306042" indent="0" algn="ctr">
              <a:buNone/>
              <a:defRPr>
                <a:solidFill>
                  <a:schemeClr val="tx1">
                    <a:tint val="75000"/>
                  </a:schemeClr>
                </a:solidFill>
              </a:defRPr>
            </a:lvl5pPr>
            <a:lvl6pPr marL="1632554" indent="0" algn="ctr">
              <a:buNone/>
              <a:defRPr>
                <a:solidFill>
                  <a:schemeClr val="tx1">
                    <a:tint val="75000"/>
                  </a:schemeClr>
                </a:solidFill>
              </a:defRPr>
            </a:lvl6pPr>
            <a:lvl7pPr marL="1959064" indent="0" algn="ctr">
              <a:buNone/>
              <a:defRPr>
                <a:solidFill>
                  <a:schemeClr val="tx1">
                    <a:tint val="75000"/>
                  </a:schemeClr>
                </a:solidFill>
              </a:defRPr>
            </a:lvl7pPr>
            <a:lvl8pPr marL="2285576" indent="0" algn="ctr">
              <a:buNone/>
              <a:defRPr>
                <a:solidFill>
                  <a:schemeClr val="tx1">
                    <a:tint val="75000"/>
                  </a:schemeClr>
                </a:solidFill>
              </a:defRPr>
            </a:lvl8pPr>
            <a:lvl9pPr marL="2612087"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000"/>
            </a:lvl1pPr>
          </a:lstStyle>
          <a:p>
            <a:endParaRPr lang="nl-NL" dirty="0"/>
          </a:p>
        </p:txBody>
      </p:sp>
      <p:sp>
        <p:nvSpPr>
          <p:cNvPr id="9" name="Rechthoek 8"/>
          <p:cNvSpPr/>
          <p:nvPr/>
        </p:nvSpPr>
        <p:spPr>
          <a:xfrm>
            <a:off x="0" y="6506112"/>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Tree>
    <p:extLst>
      <p:ext uri="{BB962C8B-B14F-4D97-AF65-F5344CB8AC3E}">
        <p14:creationId xmlns:p14="http://schemas.microsoft.com/office/powerpoint/2010/main" val="1246158278"/>
      </p:ext>
    </p:extLst>
  </p:cSld>
  <p:clrMapOvr>
    <a:masterClrMapping/>
  </p:clrMapOvr>
  <p:hf hdr="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3_Hoofdstuk + afb">
    <p:spTree>
      <p:nvGrpSpPr>
        <p:cNvPr id="1" name=""/>
        <p:cNvGrpSpPr/>
        <p:nvPr/>
      </p:nvGrpSpPr>
      <p:grpSpPr>
        <a:xfrm>
          <a:off x="0" y="0"/>
          <a:ext cx="0" cy="0"/>
          <a:chOff x="0" y="0"/>
          <a:chExt cx="0" cy="0"/>
        </a:xfrm>
      </p:grpSpPr>
      <p:sp>
        <p:nvSpPr>
          <p:cNvPr id="8" name="Rechthoek 7"/>
          <p:cNvSpPr/>
          <p:nvPr/>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lIns="65306" tIns="32653" rIns="65306" bIns="32653" rtlCol="0" anchor="ctr"/>
          <a:lstStyle/>
          <a:p>
            <a:pPr algn="ctr" defTabSz="914400" fontAlgn="base">
              <a:spcBef>
                <a:spcPct val="0"/>
              </a:spcBef>
              <a:spcAft>
                <a:spcPct val="0"/>
              </a:spcAft>
            </a:pPr>
            <a:endParaRPr lang="nl-NL" sz="7800">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10" y="2413593"/>
            <a:ext cx="3878753" cy="1550153"/>
          </a:xfrm>
        </p:spPr>
        <p:txBody>
          <a:bodyPr>
            <a:normAutofit/>
          </a:bodyPr>
          <a:lstStyle>
            <a:lvl1pPr marL="204069" indent="-204069" algn="l">
              <a:buFont typeface="Arial"/>
              <a:buChar char="•"/>
              <a:defRPr sz="1300" baseline="0">
                <a:solidFill>
                  <a:srgbClr val="FFFFFF"/>
                </a:solidFill>
              </a:defRPr>
            </a:lvl1pPr>
            <a:lvl2pPr marL="326510" indent="0" algn="ctr">
              <a:buNone/>
              <a:defRPr>
                <a:solidFill>
                  <a:schemeClr val="tx1">
                    <a:tint val="75000"/>
                  </a:schemeClr>
                </a:solidFill>
              </a:defRPr>
            </a:lvl2pPr>
            <a:lvl3pPr marL="653022" indent="0" algn="ctr">
              <a:buNone/>
              <a:defRPr>
                <a:solidFill>
                  <a:schemeClr val="tx1">
                    <a:tint val="75000"/>
                  </a:schemeClr>
                </a:solidFill>
              </a:defRPr>
            </a:lvl3pPr>
            <a:lvl4pPr marL="979532" indent="0" algn="ctr">
              <a:buNone/>
              <a:defRPr>
                <a:solidFill>
                  <a:schemeClr val="tx1">
                    <a:tint val="75000"/>
                  </a:schemeClr>
                </a:solidFill>
              </a:defRPr>
            </a:lvl4pPr>
            <a:lvl5pPr marL="1306042" indent="0" algn="ctr">
              <a:buNone/>
              <a:defRPr>
                <a:solidFill>
                  <a:schemeClr val="tx1">
                    <a:tint val="75000"/>
                  </a:schemeClr>
                </a:solidFill>
              </a:defRPr>
            </a:lvl5pPr>
            <a:lvl6pPr marL="1632554" indent="0" algn="ctr">
              <a:buNone/>
              <a:defRPr>
                <a:solidFill>
                  <a:schemeClr val="tx1">
                    <a:tint val="75000"/>
                  </a:schemeClr>
                </a:solidFill>
              </a:defRPr>
            </a:lvl6pPr>
            <a:lvl7pPr marL="1959064" indent="0" algn="ctr">
              <a:buNone/>
              <a:defRPr>
                <a:solidFill>
                  <a:schemeClr val="tx1">
                    <a:tint val="75000"/>
                  </a:schemeClr>
                </a:solidFill>
              </a:defRPr>
            </a:lvl7pPr>
            <a:lvl8pPr marL="2285576" indent="0" algn="ctr">
              <a:buNone/>
              <a:defRPr>
                <a:solidFill>
                  <a:schemeClr val="tx1">
                    <a:tint val="75000"/>
                  </a:schemeClr>
                </a:solidFill>
              </a:defRPr>
            </a:lvl8pPr>
            <a:lvl9pPr marL="2612087"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000"/>
            </a:lvl1pPr>
          </a:lstStyle>
          <a:p>
            <a:endParaRPr lang="nl-NL" dirty="0"/>
          </a:p>
        </p:txBody>
      </p:sp>
      <p:sp>
        <p:nvSpPr>
          <p:cNvPr id="9" name="Rechthoek 8"/>
          <p:cNvSpPr/>
          <p:nvPr/>
        </p:nvSpPr>
        <p:spPr>
          <a:xfrm>
            <a:off x="0" y="6506112"/>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Tree>
    <p:extLst>
      <p:ext uri="{BB962C8B-B14F-4D97-AF65-F5344CB8AC3E}">
        <p14:creationId xmlns:p14="http://schemas.microsoft.com/office/powerpoint/2010/main" val="1273892225"/>
      </p:ext>
    </p:extLst>
  </p:cSld>
  <p:clrMapOvr>
    <a:masterClrMapping/>
  </p:clrMapOvr>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10" y="2413593"/>
            <a:ext cx="3878753" cy="1550153"/>
          </a:xfrm>
        </p:spPr>
        <p:txBody>
          <a:bodyPr>
            <a:normAutofit/>
          </a:bodyPr>
          <a:lstStyle>
            <a:lvl1pPr marL="204069" indent="-204069" algn="l">
              <a:buFont typeface="Arial"/>
              <a:buChar char="•"/>
              <a:defRPr sz="1300" baseline="0">
                <a:solidFill>
                  <a:srgbClr val="275937"/>
                </a:solidFill>
              </a:defRPr>
            </a:lvl1pPr>
            <a:lvl2pPr marL="326510" indent="0" algn="ctr">
              <a:buNone/>
              <a:defRPr>
                <a:solidFill>
                  <a:schemeClr val="tx1">
                    <a:tint val="75000"/>
                  </a:schemeClr>
                </a:solidFill>
              </a:defRPr>
            </a:lvl2pPr>
            <a:lvl3pPr marL="653022" indent="0" algn="ctr">
              <a:buNone/>
              <a:defRPr>
                <a:solidFill>
                  <a:schemeClr val="tx1">
                    <a:tint val="75000"/>
                  </a:schemeClr>
                </a:solidFill>
              </a:defRPr>
            </a:lvl3pPr>
            <a:lvl4pPr marL="979532" indent="0" algn="ctr">
              <a:buNone/>
              <a:defRPr>
                <a:solidFill>
                  <a:schemeClr val="tx1">
                    <a:tint val="75000"/>
                  </a:schemeClr>
                </a:solidFill>
              </a:defRPr>
            </a:lvl4pPr>
            <a:lvl5pPr marL="1306042" indent="0" algn="ctr">
              <a:buNone/>
              <a:defRPr>
                <a:solidFill>
                  <a:schemeClr val="tx1">
                    <a:tint val="75000"/>
                  </a:schemeClr>
                </a:solidFill>
              </a:defRPr>
            </a:lvl5pPr>
            <a:lvl6pPr marL="1632554" indent="0" algn="ctr">
              <a:buNone/>
              <a:defRPr>
                <a:solidFill>
                  <a:schemeClr val="tx1">
                    <a:tint val="75000"/>
                  </a:schemeClr>
                </a:solidFill>
              </a:defRPr>
            </a:lvl6pPr>
            <a:lvl7pPr marL="1959064" indent="0" algn="ctr">
              <a:buNone/>
              <a:defRPr>
                <a:solidFill>
                  <a:schemeClr val="tx1">
                    <a:tint val="75000"/>
                  </a:schemeClr>
                </a:solidFill>
              </a:defRPr>
            </a:lvl7pPr>
            <a:lvl8pPr marL="2285576" indent="0" algn="ctr">
              <a:buNone/>
              <a:defRPr>
                <a:solidFill>
                  <a:schemeClr val="tx1">
                    <a:tint val="75000"/>
                  </a:schemeClr>
                </a:solidFill>
              </a:defRPr>
            </a:lvl8pPr>
            <a:lvl9pPr marL="2612087"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000"/>
            </a:lvl1pPr>
          </a:lstStyle>
          <a:p>
            <a:endParaRPr lang="nl-NL" dirty="0"/>
          </a:p>
        </p:txBody>
      </p:sp>
      <p:sp>
        <p:nvSpPr>
          <p:cNvPr id="9" name="Rechthoek 8"/>
          <p:cNvSpPr/>
          <p:nvPr/>
        </p:nvSpPr>
        <p:spPr>
          <a:xfrm>
            <a:off x="0" y="6506112"/>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Tree>
    <p:extLst>
      <p:ext uri="{BB962C8B-B14F-4D97-AF65-F5344CB8AC3E}">
        <p14:creationId xmlns:p14="http://schemas.microsoft.com/office/powerpoint/2010/main" val="2673483202"/>
      </p:ext>
    </p:extLst>
  </p:cSld>
  <p:clrMapOvr>
    <a:masterClrMapping/>
  </p:clrMapOvr>
  <p:hf hdr="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5"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3"/>
            <a:ext cx="8216178" cy="1550153"/>
          </a:xfrm>
        </p:spPr>
        <p:txBody>
          <a:bodyPr>
            <a:normAutofit/>
          </a:bodyPr>
          <a:lstStyle>
            <a:lvl1pPr marL="204069" indent="-204069" algn="l">
              <a:buFont typeface="Arial"/>
              <a:buChar char="•"/>
              <a:defRPr sz="1300" baseline="0">
                <a:solidFill>
                  <a:srgbClr val="275937"/>
                </a:solidFill>
              </a:defRPr>
            </a:lvl1pPr>
            <a:lvl2pPr marL="326510" indent="0" algn="ctr">
              <a:buNone/>
              <a:defRPr>
                <a:solidFill>
                  <a:schemeClr val="tx1">
                    <a:tint val="75000"/>
                  </a:schemeClr>
                </a:solidFill>
              </a:defRPr>
            </a:lvl2pPr>
            <a:lvl3pPr marL="653022" indent="0" algn="ctr">
              <a:buNone/>
              <a:defRPr>
                <a:solidFill>
                  <a:schemeClr val="tx1">
                    <a:tint val="75000"/>
                  </a:schemeClr>
                </a:solidFill>
              </a:defRPr>
            </a:lvl3pPr>
            <a:lvl4pPr marL="979532" indent="0" algn="ctr">
              <a:buNone/>
              <a:defRPr>
                <a:solidFill>
                  <a:schemeClr val="tx1">
                    <a:tint val="75000"/>
                  </a:schemeClr>
                </a:solidFill>
              </a:defRPr>
            </a:lvl4pPr>
            <a:lvl5pPr marL="1306042" indent="0" algn="ctr">
              <a:buNone/>
              <a:defRPr>
                <a:solidFill>
                  <a:schemeClr val="tx1">
                    <a:tint val="75000"/>
                  </a:schemeClr>
                </a:solidFill>
              </a:defRPr>
            </a:lvl5pPr>
            <a:lvl6pPr marL="1632554" indent="0" algn="ctr">
              <a:buNone/>
              <a:defRPr>
                <a:solidFill>
                  <a:schemeClr val="tx1">
                    <a:tint val="75000"/>
                  </a:schemeClr>
                </a:solidFill>
              </a:defRPr>
            </a:lvl6pPr>
            <a:lvl7pPr marL="1959064" indent="0" algn="ctr">
              <a:buNone/>
              <a:defRPr>
                <a:solidFill>
                  <a:schemeClr val="tx1">
                    <a:tint val="75000"/>
                  </a:schemeClr>
                </a:solidFill>
              </a:defRPr>
            </a:lvl7pPr>
            <a:lvl8pPr marL="2285576" indent="0" algn="ctr">
              <a:buNone/>
              <a:defRPr>
                <a:solidFill>
                  <a:schemeClr val="tx1">
                    <a:tint val="75000"/>
                  </a:schemeClr>
                </a:solidFill>
              </a:defRPr>
            </a:lvl8pPr>
            <a:lvl9pPr marL="2612087"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0" name="Rechthoek 9"/>
          <p:cNvSpPr/>
          <p:nvPr/>
        </p:nvSpPr>
        <p:spPr>
          <a:xfrm>
            <a:off x="-6255" y="6499853"/>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65306" tIns="32653" rIns="65306" bIns="32653" rtlCol="0" anchor="ctr"/>
          <a:lstStyle/>
          <a:p>
            <a:pPr algn="ctr" defTabSz="914400" fontAlgn="base">
              <a:spcBef>
                <a:spcPct val="0"/>
              </a:spcBef>
              <a:spcAft>
                <a:spcPct val="0"/>
              </a:spcAft>
            </a:pPr>
            <a:endParaRPr lang="nl-NL" sz="7800">
              <a:solidFill>
                <a:prstClr val="white"/>
              </a:solidFill>
            </a:endParaRPr>
          </a:p>
        </p:txBody>
      </p:sp>
      <p:sp>
        <p:nvSpPr>
          <p:cNvPr id="8" name="Rechthoek 7"/>
          <p:cNvSpPr/>
          <p:nvPr/>
        </p:nvSpPr>
        <p:spPr>
          <a:xfrm>
            <a:off x="0" y="6513087"/>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
        <p:nvSpPr>
          <p:cNvPr id="9" name="Tijdelijke aanduiding voor datum 8"/>
          <p:cNvSpPr>
            <a:spLocks noGrp="1"/>
          </p:cNvSpPr>
          <p:nvPr>
            <p:ph type="dt" sz="half" idx="2"/>
          </p:nvPr>
        </p:nvSpPr>
        <p:spPr>
          <a:xfrm>
            <a:off x="6668655" y="6506112"/>
            <a:ext cx="2133600" cy="365125"/>
          </a:xfrm>
          <a:prstGeom prst="rect">
            <a:avLst/>
          </a:prstGeom>
        </p:spPr>
        <p:txBody>
          <a:bodyPr vert="horz" lIns="65306" tIns="32653" rIns="65306" bIns="32653" rtlCol="0" anchor="ctr"/>
          <a:lstStyle>
            <a:lvl1pPr algn="r">
              <a:defRPr sz="700" b="0" i="0">
                <a:solidFill>
                  <a:srgbClr val="FFFFFF"/>
                </a:solidFill>
                <a:latin typeface="Verdana"/>
                <a:cs typeface="Verdana"/>
              </a:defRPr>
            </a:lvl1pPr>
          </a:lstStyle>
          <a:p>
            <a:pPr>
              <a:defRPr/>
            </a:pPr>
            <a:endParaRPr lang="nl-NL"/>
          </a:p>
        </p:txBody>
      </p:sp>
      <p:sp>
        <p:nvSpPr>
          <p:cNvPr id="11" name="Tijdelijke aanduiding voor voettekst 10"/>
          <p:cNvSpPr>
            <a:spLocks noGrp="1"/>
          </p:cNvSpPr>
          <p:nvPr>
            <p:ph type="ftr" sz="quarter" idx="3"/>
          </p:nvPr>
        </p:nvSpPr>
        <p:spPr>
          <a:xfrm>
            <a:off x="457200" y="6513088"/>
            <a:ext cx="2895600" cy="365125"/>
          </a:xfrm>
          <a:prstGeom prst="rect">
            <a:avLst/>
          </a:prstGeom>
        </p:spPr>
        <p:txBody>
          <a:bodyPr vert="horz" lIns="65306" tIns="32653" rIns="65306" bIns="32653" rtlCol="0" anchor="ctr"/>
          <a:lstStyle>
            <a:lvl1pPr algn="l">
              <a:defRPr sz="700" b="0" i="0">
                <a:solidFill>
                  <a:srgbClr val="FFFFFF"/>
                </a:solidFill>
                <a:latin typeface="Verdana"/>
                <a:cs typeface="Verdana"/>
              </a:defRPr>
            </a:lvl1pPr>
          </a:lstStyle>
          <a:p>
            <a:pPr>
              <a:defRPr/>
            </a:pPr>
            <a:endParaRPr lang="nl-NL"/>
          </a:p>
        </p:txBody>
      </p:sp>
    </p:spTree>
    <p:extLst>
      <p:ext uri="{BB962C8B-B14F-4D97-AF65-F5344CB8AC3E}">
        <p14:creationId xmlns:p14="http://schemas.microsoft.com/office/powerpoint/2010/main" val="76642023"/>
      </p:ext>
    </p:extLst>
  </p:cSld>
  <p:clrMapOvr>
    <a:masterClrMapping/>
  </p:clrMapOvr>
  <p:hf hdr="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1__Hoofdstuk alleen tekst">
    <p:spTree>
      <p:nvGrpSpPr>
        <p:cNvPr id="1" name=""/>
        <p:cNvGrpSpPr/>
        <p:nvPr/>
      </p:nvGrpSpPr>
      <p:grpSpPr>
        <a:xfrm>
          <a:off x="0" y="0"/>
          <a:ext cx="0" cy="0"/>
          <a:chOff x="0" y="0"/>
          <a:chExt cx="0" cy="0"/>
        </a:xfrm>
      </p:grpSpPr>
      <p:sp>
        <p:nvSpPr>
          <p:cNvPr id="10" name="Rechthoek 9"/>
          <p:cNvSpPr/>
          <p:nvPr/>
        </p:nvSpPr>
        <p:spPr>
          <a:xfrm>
            <a:off x="190"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lIns="65306" tIns="32653" rIns="65306" bIns="32653" rtlCol="0" anchor="ctr"/>
          <a:lstStyle/>
          <a:p>
            <a:pPr algn="ctr" defTabSz="914400" fontAlgn="base">
              <a:spcBef>
                <a:spcPct val="0"/>
              </a:spcBef>
              <a:spcAft>
                <a:spcPct val="0"/>
              </a:spcAft>
            </a:pPr>
            <a:endParaRPr lang="nl-NL" sz="7800" dirty="0">
              <a:solidFill>
                <a:prstClr val="white"/>
              </a:solidFill>
            </a:endParaRPr>
          </a:p>
        </p:txBody>
      </p:sp>
      <p:sp>
        <p:nvSpPr>
          <p:cNvPr id="2" name="Titel 1"/>
          <p:cNvSpPr>
            <a:spLocks noGrp="1"/>
          </p:cNvSpPr>
          <p:nvPr>
            <p:ph type="ctrTitle" hasCustomPrompt="1"/>
          </p:nvPr>
        </p:nvSpPr>
        <p:spPr>
          <a:xfrm>
            <a:off x="442915"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3"/>
            <a:ext cx="8216178" cy="1550153"/>
          </a:xfrm>
        </p:spPr>
        <p:txBody>
          <a:bodyPr>
            <a:normAutofit/>
          </a:bodyPr>
          <a:lstStyle>
            <a:lvl1pPr marL="204069" indent="-204069" algn="l">
              <a:buFont typeface="Arial"/>
              <a:buChar char="•"/>
              <a:defRPr sz="1300" baseline="0">
                <a:solidFill>
                  <a:srgbClr val="FFFFFF"/>
                </a:solidFill>
              </a:defRPr>
            </a:lvl1pPr>
            <a:lvl2pPr marL="326510" indent="0" algn="ctr">
              <a:buNone/>
              <a:defRPr>
                <a:solidFill>
                  <a:schemeClr val="tx1">
                    <a:tint val="75000"/>
                  </a:schemeClr>
                </a:solidFill>
              </a:defRPr>
            </a:lvl2pPr>
            <a:lvl3pPr marL="653022" indent="0" algn="ctr">
              <a:buNone/>
              <a:defRPr>
                <a:solidFill>
                  <a:schemeClr val="tx1">
                    <a:tint val="75000"/>
                  </a:schemeClr>
                </a:solidFill>
              </a:defRPr>
            </a:lvl3pPr>
            <a:lvl4pPr marL="979532" indent="0" algn="ctr">
              <a:buNone/>
              <a:defRPr>
                <a:solidFill>
                  <a:schemeClr val="tx1">
                    <a:tint val="75000"/>
                  </a:schemeClr>
                </a:solidFill>
              </a:defRPr>
            </a:lvl4pPr>
            <a:lvl5pPr marL="1306042" indent="0" algn="ctr">
              <a:buNone/>
              <a:defRPr>
                <a:solidFill>
                  <a:schemeClr val="tx1">
                    <a:tint val="75000"/>
                  </a:schemeClr>
                </a:solidFill>
              </a:defRPr>
            </a:lvl5pPr>
            <a:lvl6pPr marL="1632554" indent="0" algn="ctr">
              <a:buNone/>
              <a:defRPr>
                <a:solidFill>
                  <a:schemeClr val="tx1">
                    <a:tint val="75000"/>
                  </a:schemeClr>
                </a:solidFill>
              </a:defRPr>
            </a:lvl6pPr>
            <a:lvl7pPr marL="1959064" indent="0" algn="ctr">
              <a:buNone/>
              <a:defRPr>
                <a:solidFill>
                  <a:schemeClr val="tx1">
                    <a:tint val="75000"/>
                  </a:schemeClr>
                </a:solidFill>
              </a:defRPr>
            </a:lvl7pPr>
            <a:lvl8pPr marL="2285576" indent="0" algn="ctr">
              <a:buNone/>
              <a:defRPr>
                <a:solidFill>
                  <a:schemeClr val="tx1">
                    <a:tint val="75000"/>
                  </a:schemeClr>
                </a:solidFill>
              </a:defRPr>
            </a:lvl8pPr>
            <a:lvl9pPr marL="2612087"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6087" y="0"/>
            <a:ext cx="3045648" cy="898525"/>
          </a:xfrm>
          <a:prstGeom prst="rect">
            <a:avLst/>
          </a:prstGeom>
        </p:spPr>
      </p:pic>
      <p:sp>
        <p:nvSpPr>
          <p:cNvPr id="13" name="Rechthoek 12"/>
          <p:cNvSpPr/>
          <p:nvPr/>
        </p:nvSpPr>
        <p:spPr>
          <a:xfrm>
            <a:off x="0" y="6506112"/>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Tree>
    <p:extLst>
      <p:ext uri="{BB962C8B-B14F-4D97-AF65-F5344CB8AC3E}">
        <p14:creationId xmlns:p14="http://schemas.microsoft.com/office/powerpoint/2010/main" val="1650533789"/>
      </p:ext>
    </p:extLst>
  </p:cSld>
  <p:clrMapOvr>
    <a:masterClrMapping/>
  </p:clrMapOvr>
  <p:hf hdr="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6" name="Tijdelijke aanduiding voor tekst 5"/>
          <p:cNvSpPr>
            <a:spLocks noGrp="1"/>
          </p:cNvSpPr>
          <p:nvPr>
            <p:ph type="body" sz="quarter" idx="12"/>
          </p:nvPr>
        </p:nvSpPr>
        <p:spPr>
          <a:xfrm>
            <a:off x="450851" y="1811340"/>
            <a:ext cx="8223250" cy="4305685"/>
          </a:xfrm>
        </p:spPr>
        <p:txBody>
          <a:bodyPr>
            <a:normAutofit/>
          </a:bodyPr>
          <a:lstStyle>
            <a:lvl1pPr marL="0" indent="0">
              <a:lnSpc>
                <a:spcPts val="1713"/>
              </a:lnSpc>
              <a:buFontTx/>
              <a:buNone/>
              <a:defRPr sz="1100">
                <a:solidFill>
                  <a:srgbClr val="000000"/>
                </a:solidFill>
              </a:defRPr>
            </a:lvl1pPr>
            <a:lvl2pPr marL="326510" indent="0">
              <a:lnSpc>
                <a:spcPts val="1713"/>
              </a:lnSpc>
              <a:buFontTx/>
              <a:buNone/>
              <a:defRPr sz="1100">
                <a:solidFill>
                  <a:srgbClr val="000000"/>
                </a:solidFill>
              </a:defRPr>
            </a:lvl2pPr>
            <a:lvl3pPr marL="653022" indent="0">
              <a:lnSpc>
                <a:spcPts val="1713"/>
              </a:lnSpc>
              <a:buFontTx/>
              <a:buNone/>
              <a:defRPr sz="1100">
                <a:solidFill>
                  <a:srgbClr val="000000"/>
                </a:solidFill>
              </a:defRPr>
            </a:lvl3pPr>
            <a:lvl4pPr marL="979532" indent="0">
              <a:lnSpc>
                <a:spcPts val="1713"/>
              </a:lnSpc>
              <a:buFontTx/>
              <a:buNone/>
              <a:defRPr sz="1100">
                <a:solidFill>
                  <a:srgbClr val="000000"/>
                </a:solidFill>
              </a:defRPr>
            </a:lvl4pPr>
            <a:lvl5pPr marL="1306042" indent="0">
              <a:lnSpc>
                <a:spcPts val="1713"/>
              </a:lnSpc>
              <a:buFontTx/>
              <a:buNone/>
              <a:defRPr sz="11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4231651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107895315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6" name="Tijdelijke aanduiding voor tekst 5"/>
          <p:cNvSpPr>
            <a:spLocks noGrp="1"/>
          </p:cNvSpPr>
          <p:nvPr>
            <p:ph type="body" sz="quarter" idx="12"/>
          </p:nvPr>
        </p:nvSpPr>
        <p:spPr>
          <a:xfrm>
            <a:off x="450851" y="1811340"/>
            <a:ext cx="8223250" cy="4305685"/>
          </a:xfrm>
        </p:spPr>
        <p:txBody>
          <a:bodyPr>
            <a:normAutofit/>
          </a:bodyPr>
          <a:lstStyle>
            <a:lvl1pPr marL="204069" indent="-204069">
              <a:lnSpc>
                <a:spcPts val="1713"/>
              </a:lnSpc>
              <a:buFont typeface="Arial"/>
              <a:buChar char="•"/>
              <a:defRPr sz="1100">
                <a:solidFill>
                  <a:schemeClr val="tx1"/>
                </a:solidFill>
              </a:defRPr>
            </a:lvl1pPr>
            <a:lvl2pPr marL="326510" indent="0">
              <a:lnSpc>
                <a:spcPts val="1713"/>
              </a:lnSpc>
              <a:buFontTx/>
              <a:buNone/>
              <a:defRPr sz="1300"/>
            </a:lvl2pPr>
            <a:lvl3pPr marL="653022" indent="0">
              <a:lnSpc>
                <a:spcPts val="1713"/>
              </a:lnSpc>
              <a:buFontTx/>
              <a:buNone/>
              <a:defRPr sz="1300"/>
            </a:lvl3pPr>
            <a:lvl4pPr marL="979532" indent="0">
              <a:lnSpc>
                <a:spcPts val="1713"/>
              </a:lnSpc>
              <a:buFontTx/>
              <a:buNone/>
              <a:defRPr sz="1300"/>
            </a:lvl4pPr>
            <a:lvl5pPr marL="1306042" indent="0">
              <a:lnSpc>
                <a:spcPts val="1713"/>
              </a:lnSpc>
              <a:buFontTx/>
              <a:buNone/>
              <a:defRPr sz="1300"/>
            </a:lvl5pPr>
          </a:lstStyle>
          <a:p>
            <a:pPr lvl="0"/>
            <a:r>
              <a:rPr lang="nl-NL" dirty="0"/>
              <a:t>Klik om de tekststijl van het model te bewerken</a:t>
            </a:r>
          </a:p>
        </p:txBody>
      </p:sp>
    </p:spTree>
    <p:extLst>
      <p:ext uri="{BB962C8B-B14F-4D97-AF65-F5344CB8AC3E}">
        <p14:creationId xmlns:p14="http://schemas.microsoft.com/office/powerpoint/2010/main" val="2828858201"/>
      </p:ext>
    </p:extLst>
  </p:cSld>
  <p:clrMapOvr>
    <a:masterClrMapping/>
  </p:clrMapOvr>
  <p:hf hdr="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6" name="Tijdelijke aanduiding voor tekst 5"/>
          <p:cNvSpPr>
            <a:spLocks noGrp="1"/>
          </p:cNvSpPr>
          <p:nvPr>
            <p:ph type="body" sz="quarter" idx="12"/>
          </p:nvPr>
        </p:nvSpPr>
        <p:spPr>
          <a:xfrm>
            <a:off x="442916" y="1811340"/>
            <a:ext cx="4453799" cy="4305685"/>
          </a:xfrm>
        </p:spPr>
        <p:txBody>
          <a:bodyPr>
            <a:normAutofit/>
          </a:bodyPr>
          <a:lstStyle>
            <a:lvl1pPr marL="204069" indent="-204069">
              <a:lnSpc>
                <a:spcPts val="1713"/>
              </a:lnSpc>
              <a:buFont typeface="Arial"/>
              <a:buChar char="•"/>
              <a:defRPr sz="1100">
                <a:solidFill>
                  <a:schemeClr val="tx1"/>
                </a:solidFill>
              </a:defRPr>
            </a:lvl1pPr>
            <a:lvl2pPr marL="326510" indent="0">
              <a:lnSpc>
                <a:spcPts val="1713"/>
              </a:lnSpc>
              <a:buFontTx/>
              <a:buNone/>
              <a:defRPr sz="1300"/>
            </a:lvl2pPr>
            <a:lvl3pPr marL="653022" indent="0">
              <a:lnSpc>
                <a:spcPts val="1713"/>
              </a:lnSpc>
              <a:buFontTx/>
              <a:buNone/>
              <a:defRPr sz="1300"/>
            </a:lvl3pPr>
            <a:lvl4pPr marL="979532" indent="0">
              <a:lnSpc>
                <a:spcPts val="1713"/>
              </a:lnSpc>
              <a:buFontTx/>
              <a:buNone/>
              <a:defRPr sz="1300"/>
            </a:lvl4pPr>
            <a:lvl5pPr marL="1306042" indent="0">
              <a:lnSpc>
                <a:spcPts val="1713"/>
              </a:lnSpc>
              <a:buFontTx/>
              <a:buNone/>
              <a:defRPr sz="13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4" y="1811338"/>
            <a:ext cx="3494087" cy="4300538"/>
          </a:xfrm>
        </p:spPr>
        <p:txBody>
          <a:bodyPr/>
          <a:lstStyle/>
          <a:p>
            <a:endParaRPr lang="nl-NL"/>
          </a:p>
        </p:txBody>
      </p:sp>
    </p:spTree>
    <p:extLst>
      <p:ext uri="{BB962C8B-B14F-4D97-AF65-F5344CB8AC3E}">
        <p14:creationId xmlns:p14="http://schemas.microsoft.com/office/powerpoint/2010/main" val="600894396"/>
      </p:ext>
    </p:extLst>
  </p:cSld>
  <p:clrMapOvr>
    <a:masterClrMapping/>
  </p:clrMapOvr>
  <p:hf hdr="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7" name="Tijdelijke aanduiding voor tekst 6"/>
          <p:cNvSpPr>
            <a:spLocks noGrp="1"/>
          </p:cNvSpPr>
          <p:nvPr>
            <p:ph type="body" sz="quarter" idx="12"/>
          </p:nvPr>
        </p:nvSpPr>
        <p:spPr>
          <a:xfrm>
            <a:off x="450850" y="1811338"/>
            <a:ext cx="8229600" cy="4256088"/>
          </a:xfrm>
        </p:spPr>
        <p:txBody>
          <a:bodyPr numCol="2" spcCol="257112"/>
          <a:lstStyle>
            <a:lvl1pPr marL="204069" indent="-204069" algn="l">
              <a:buFont typeface="Arial"/>
              <a:buChar char="•"/>
              <a:defRPr>
                <a:solidFill>
                  <a:schemeClr val="tx1"/>
                </a:solidFill>
              </a:defRPr>
            </a:lvl1pPr>
            <a:lvl2pPr marL="530579" indent="-204069" algn="l">
              <a:buFont typeface="Arial"/>
              <a:buChar char="•"/>
              <a:defRPr/>
            </a:lvl2pPr>
            <a:lvl3pPr marL="857091" indent="-204069" algn="l">
              <a:buFont typeface="Arial"/>
              <a:buChar char="•"/>
              <a:defRPr/>
            </a:lvl3pPr>
            <a:lvl4pPr marL="1183601" indent="-204069" algn="l">
              <a:buFont typeface="Arial"/>
              <a:buChar char="•"/>
              <a:defRPr/>
            </a:lvl4pPr>
            <a:lvl5pPr marL="1510113" indent="-204069"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3476131835"/>
      </p:ext>
    </p:extLst>
  </p:cSld>
  <p:clrMapOvr>
    <a:masterClrMapping/>
  </p:clrMapOvr>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6" name="Tijdelijke aanduiding voor afbeelding 5"/>
          <p:cNvSpPr>
            <a:spLocks noGrp="1"/>
          </p:cNvSpPr>
          <p:nvPr>
            <p:ph type="pic" sz="quarter" idx="12"/>
          </p:nvPr>
        </p:nvSpPr>
        <p:spPr>
          <a:xfrm>
            <a:off x="0" y="4779822"/>
            <a:ext cx="9144000" cy="1486045"/>
          </a:xfrm>
        </p:spPr>
        <p:txBody>
          <a:bodyPr>
            <a:normAutofit/>
          </a:bodyPr>
          <a:lstStyle>
            <a:lvl1pPr>
              <a:defRPr sz="1000"/>
            </a:lvl1pPr>
          </a:lstStyle>
          <a:p>
            <a:endParaRPr lang="nl-NL" dirty="0"/>
          </a:p>
        </p:txBody>
      </p:sp>
      <p:sp>
        <p:nvSpPr>
          <p:cNvPr id="7" name="Titel 1"/>
          <p:cNvSpPr>
            <a:spLocks noGrp="1"/>
          </p:cNvSpPr>
          <p:nvPr>
            <p:ph type="title"/>
          </p:nvPr>
        </p:nvSpPr>
        <p:spPr>
          <a:xfrm>
            <a:off x="450850" y="1169393"/>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1713"/>
              </a:lnSpc>
              <a:buFontTx/>
              <a:buNone/>
              <a:defRPr sz="1100">
                <a:solidFill>
                  <a:srgbClr val="000000"/>
                </a:solidFill>
              </a:defRPr>
            </a:lvl1pPr>
            <a:lvl2pPr marL="326510" indent="0">
              <a:lnSpc>
                <a:spcPts val="1713"/>
              </a:lnSpc>
              <a:buFontTx/>
              <a:buNone/>
              <a:defRPr sz="1100">
                <a:solidFill>
                  <a:srgbClr val="000000"/>
                </a:solidFill>
              </a:defRPr>
            </a:lvl2pPr>
            <a:lvl3pPr marL="653022" indent="0">
              <a:lnSpc>
                <a:spcPts val="1713"/>
              </a:lnSpc>
              <a:buFontTx/>
              <a:buNone/>
              <a:defRPr sz="1100">
                <a:solidFill>
                  <a:srgbClr val="000000"/>
                </a:solidFill>
              </a:defRPr>
            </a:lvl3pPr>
            <a:lvl4pPr marL="979532" indent="0">
              <a:lnSpc>
                <a:spcPts val="1713"/>
              </a:lnSpc>
              <a:buFontTx/>
              <a:buNone/>
              <a:defRPr sz="1100">
                <a:solidFill>
                  <a:srgbClr val="000000"/>
                </a:solidFill>
              </a:defRPr>
            </a:lvl4pPr>
            <a:lvl5pPr marL="1306042" indent="0">
              <a:lnSpc>
                <a:spcPts val="1713"/>
              </a:lnSpc>
              <a:buFontTx/>
              <a:buNone/>
              <a:defRPr sz="11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264545897"/>
      </p:ext>
    </p:extLst>
  </p:cSld>
  <p:clrMapOvr>
    <a:masterClrMapping/>
  </p:clrMapOvr>
  <p:hf hdr="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6" name="Tijdelijke aanduiding voor afbeelding 5"/>
          <p:cNvSpPr>
            <a:spLocks noGrp="1"/>
          </p:cNvSpPr>
          <p:nvPr>
            <p:ph type="pic" sz="quarter" idx="12"/>
          </p:nvPr>
        </p:nvSpPr>
        <p:spPr>
          <a:xfrm>
            <a:off x="450850" y="4078833"/>
            <a:ext cx="3890754" cy="2053685"/>
          </a:xfrm>
        </p:spPr>
        <p:txBody>
          <a:bodyPr>
            <a:normAutofit/>
          </a:bodyPr>
          <a:lstStyle>
            <a:lvl1pPr>
              <a:defRPr sz="1000"/>
            </a:lvl1pPr>
          </a:lstStyle>
          <a:p>
            <a:endParaRPr lang="nl-NL" dirty="0"/>
          </a:p>
        </p:txBody>
      </p:sp>
      <p:sp>
        <p:nvSpPr>
          <p:cNvPr id="7" name="Titel 1"/>
          <p:cNvSpPr>
            <a:spLocks noGrp="1"/>
          </p:cNvSpPr>
          <p:nvPr>
            <p:ph type="title"/>
          </p:nvPr>
        </p:nvSpPr>
        <p:spPr>
          <a:xfrm>
            <a:off x="450850" y="1169393"/>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41"/>
            <a:ext cx="8229600" cy="2073559"/>
          </a:xfrm>
        </p:spPr>
        <p:txBody>
          <a:bodyPr>
            <a:normAutofit/>
          </a:bodyPr>
          <a:lstStyle>
            <a:lvl1pPr marL="0" indent="0">
              <a:lnSpc>
                <a:spcPts val="1713"/>
              </a:lnSpc>
              <a:buFontTx/>
              <a:buNone/>
              <a:defRPr sz="1100">
                <a:solidFill>
                  <a:srgbClr val="000000"/>
                </a:solidFill>
              </a:defRPr>
            </a:lvl1pPr>
            <a:lvl2pPr marL="326510" indent="0">
              <a:lnSpc>
                <a:spcPts val="1713"/>
              </a:lnSpc>
              <a:buFontTx/>
              <a:buNone/>
              <a:defRPr sz="1100">
                <a:solidFill>
                  <a:srgbClr val="000000"/>
                </a:solidFill>
              </a:defRPr>
            </a:lvl2pPr>
            <a:lvl3pPr marL="653022" indent="0">
              <a:lnSpc>
                <a:spcPts val="1713"/>
              </a:lnSpc>
              <a:buFontTx/>
              <a:buNone/>
              <a:defRPr sz="1100">
                <a:solidFill>
                  <a:srgbClr val="000000"/>
                </a:solidFill>
              </a:defRPr>
            </a:lvl3pPr>
            <a:lvl4pPr marL="979532" indent="0">
              <a:lnSpc>
                <a:spcPts val="1713"/>
              </a:lnSpc>
              <a:buFontTx/>
              <a:buNone/>
              <a:defRPr sz="1100">
                <a:solidFill>
                  <a:srgbClr val="000000"/>
                </a:solidFill>
              </a:defRPr>
            </a:lvl4pPr>
            <a:lvl5pPr marL="1306042" indent="0">
              <a:lnSpc>
                <a:spcPts val="1713"/>
              </a:lnSpc>
              <a:buFontTx/>
              <a:buNone/>
              <a:defRPr sz="11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33"/>
            <a:ext cx="3890754" cy="2053685"/>
          </a:xfrm>
        </p:spPr>
        <p:txBody>
          <a:bodyPr>
            <a:normAutofit/>
          </a:bodyPr>
          <a:lstStyle>
            <a:lvl1pPr>
              <a:defRPr sz="1000"/>
            </a:lvl1pPr>
          </a:lstStyle>
          <a:p>
            <a:endParaRPr lang="nl-NL" dirty="0"/>
          </a:p>
        </p:txBody>
      </p:sp>
    </p:spTree>
    <p:extLst>
      <p:ext uri="{BB962C8B-B14F-4D97-AF65-F5344CB8AC3E}">
        <p14:creationId xmlns:p14="http://schemas.microsoft.com/office/powerpoint/2010/main" val="804246391"/>
      </p:ext>
    </p:extLst>
  </p:cSld>
  <p:clrMapOvr>
    <a:masterClrMapping/>
  </p:clrMapOvr>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6" name="Tijdelijke aanduiding voor afbeelding 5"/>
          <p:cNvSpPr>
            <a:spLocks noGrp="1"/>
          </p:cNvSpPr>
          <p:nvPr>
            <p:ph type="pic" sz="quarter" idx="12"/>
          </p:nvPr>
        </p:nvSpPr>
        <p:spPr>
          <a:xfrm>
            <a:off x="4792644" y="1805086"/>
            <a:ext cx="3890754" cy="2053685"/>
          </a:xfrm>
        </p:spPr>
        <p:txBody>
          <a:bodyPr>
            <a:normAutofit/>
          </a:bodyPr>
          <a:lstStyle>
            <a:lvl1pPr>
              <a:defRPr sz="1000"/>
            </a:lvl1pPr>
          </a:lstStyle>
          <a:p>
            <a:endParaRPr lang="nl-NL" dirty="0"/>
          </a:p>
        </p:txBody>
      </p:sp>
      <p:sp>
        <p:nvSpPr>
          <p:cNvPr id="7" name="Titel 1"/>
          <p:cNvSpPr>
            <a:spLocks noGrp="1"/>
          </p:cNvSpPr>
          <p:nvPr>
            <p:ph type="title"/>
          </p:nvPr>
        </p:nvSpPr>
        <p:spPr>
          <a:xfrm>
            <a:off x="450850" y="1169393"/>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1" y="1811342"/>
            <a:ext cx="3947060" cy="4321175"/>
          </a:xfrm>
        </p:spPr>
        <p:txBody>
          <a:bodyPr>
            <a:normAutofit/>
          </a:bodyPr>
          <a:lstStyle>
            <a:lvl1pPr marL="0" indent="0">
              <a:lnSpc>
                <a:spcPts val="1713"/>
              </a:lnSpc>
              <a:buFontTx/>
              <a:buNone/>
              <a:defRPr sz="1100">
                <a:solidFill>
                  <a:srgbClr val="000000"/>
                </a:solidFill>
              </a:defRPr>
            </a:lvl1pPr>
            <a:lvl2pPr marL="326510" indent="0">
              <a:lnSpc>
                <a:spcPts val="1713"/>
              </a:lnSpc>
              <a:buFontTx/>
              <a:buNone/>
              <a:defRPr sz="1100">
                <a:solidFill>
                  <a:srgbClr val="000000"/>
                </a:solidFill>
              </a:defRPr>
            </a:lvl2pPr>
            <a:lvl3pPr marL="653022" indent="0">
              <a:lnSpc>
                <a:spcPts val="1713"/>
              </a:lnSpc>
              <a:buFontTx/>
              <a:buNone/>
              <a:defRPr sz="1100">
                <a:solidFill>
                  <a:srgbClr val="000000"/>
                </a:solidFill>
              </a:defRPr>
            </a:lvl3pPr>
            <a:lvl4pPr marL="979532" indent="0">
              <a:lnSpc>
                <a:spcPts val="1713"/>
              </a:lnSpc>
              <a:buFontTx/>
              <a:buNone/>
              <a:defRPr sz="1100">
                <a:solidFill>
                  <a:srgbClr val="000000"/>
                </a:solidFill>
              </a:defRPr>
            </a:lvl4pPr>
            <a:lvl5pPr marL="1306042" indent="0">
              <a:lnSpc>
                <a:spcPts val="1713"/>
              </a:lnSpc>
              <a:buFontTx/>
              <a:buNone/>
              <a:defRPr sz="11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33"/>
            <a:ext cx="3890754" cy="2053685"/>
          </a:xfrm>
        </p:spPr>
        <p:txBody>
          <a:bodyPr>
            <a:normAutofit/>
          </a:bodyPr>
          <a:lstStyle>
            <a:lvl1pPr>
              <a:defRPr sz="1000"/>
            </a:lvl1pPr>
          </a:lstStyle>
          <a:p>
            <a:endParaRPr lang="nl-NL" dirty="0"/>
          </a:p>
        </p:txBody>
      </p:sp>
    </p:spTree>
    <p:extLst>
      <p:ext uri="{BB962C8B-B14F-4D97-AF65-F5344CB8AC3E}">
        <p14:creationId xmlns:p14="http://schemas.microsoft.com/office/powerpoint/2010/main" val="3963952311"/>
      </p:ext>
    </p:extLst>
  </p:cSld>
  <p:clrMapOvr>
    <a:masterClrMapping/>
  </p:clrMapOvr>
  <p:hf hdr="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1" y="1169393"/>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5" name="Tijdelijke aanduiding voor tekst 5"/>
          <p:cNvSpPr>
            <a:spLocks noGrp="1"/>
          </p:cNvSpPr>
          <p:nvPr>
            <p:ph type="body" sz="quarter" idx="13"/>
          </p:nvPr>
        </p:nvSpPr>
        <p:spPr>
          <a:xfrm>
            <a:off x="457201" y="2182862"/>
            <a:ext cx="3729952" cy="2743200"/>
          </a:xfrm>
        </p:spPr>
        <p:txBody>
          <a:bodyPr>
            <a:normAutofit/>
          </a:bodyPr>
          <a:lstStyle>
            <a:lvl1pPr marL="0" indent="0">
              <a:lnSpc>
                <a:spcPts val="1713"/>
              </a:lnSpc>
              <a:buFontTx/>
              <a:buNone/>
              <a:defRPr sz="1100">
                <a:solidFill>
                  <a:srgbClr val="000000"/>
                </a:solidFill>
              </a:defRPr>
            </a:lvl1pPr>
            <a:lvl2pPr marL="326510" indent="0">
              <a:lnSpc>
                <a:spcPts val="1713"/>
              </a:lnSpc>
              <a:buFontTx/>
              <a:buNone/>
              <a:defRPr sz="1100">
                <a:solidFill>
                  <a:srgbClr val="000000"/>
                </a:solidFill>
              </a:defRPr>
            </a:lvl2pPr>
            <a:lvl3pPr marL="653022" indent="0">
              <a:lnSpc>
                <a:spcPts val="1713"/>
              </a:lnSpc>
              <a:buFontTx/>
              <a:buNone/>
              <a:defRPr sz="1100">
                <a:solidFill>
                  <a:srgbClr val="000000"/>
                </a:solidFill>
              </a:defRPr>
            </a:lvl3pPr>
            <a:lvl4pPr marL="979532" indent="0">
              <a:lnSpc>
                <a:spcPts val="1713"/>
              </a:lnSpc>
              <a:buFontTx/>
              <a:buNone/>
              <a:defRPr sz="1100">
                <a:solidFill>
                  <a:srgbClr val="000000"/>
                </a:solidFill>
              </a:defRPr>
            </a:lvl4pPr>
            <a:lvl5pPr marL="1306042" indent="0">
              <a:lnSpc>
                <a:spcPts val="1713"/>
              </a:lnSpc>
              <a:buFontTx/>
              <a:buNone/>
              <a:defRPr sz="11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9" y="1160465"/>
            <a:ext cx="4235017" cy="4972051"/>
          </a:xfrm>
        </p:spPr>
        <p:txBody>
          <a:bodyPr>
            <a:normAutofit/>
          </a:bodyPr>
          <a:lstStyle>
            <a:lvl1pPr>
              <a:defRPr sz="1000"/>
            </a:lvl1pPr>
          </a:lstStyle>
          <a:p>
            <a:endParaRPr lang="nl-NL" dirty="0"/>
          </a:p>
        </p:txBody>
      </p:sp>
    </p:spTree>
    <p:extLst>
      <p:ext uri="{BB962C8B-B14F-4D97-AF65-F5344CB8AC3E}">
        <p14:creationId xmlns:p14="http://schemas.microsoft.com/office/powerpoint/2010/main" val="3308916070"/>
      </p:ext>
    </p:extLst>
  </p:cSld>
  <p:clrMapOvr>
    <a:masterClrMapping/>
  </p:clrMapOvr>
  <p:hf hdr="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7" y="1168400"/>
            <a:ext cx="6244648" cy="4159250"/>
          </a:xfrm>
        </p:spPr>
        <p:txBody>
          <a:bodyPr>
            <a:normAutofit/>
          </a:bodyPr>
          <a:lstStyle>
            <a:lvl1pPr>
              <a:defRPr sz="1000"/>
            </a:lvl1pPr>
          </a:lstStyle>
          <a:p>
            <a:endParaRPr lang="nl-NL" dirty="0"/>
          </a:p>
        </p:txBody>
      </p:sp>
      <p:sp>
        <p:nvSpPr>
          <p:cNvPr id="2" name="Titel 1"/>
          <p:cNvSpPr>
            <a:spLocks noGrp="1"/>
          </p:cNvSpPr>
          <p:nvPr>
            <p:ph type="title"/>
          </p:nvPr>
        </p:nvSpPr>
        <p:spPr>
          <a:xfrm>
            <a:off x="1445203" y="5384246"/>
            <a:ext cx="6244070" cy="519333"/>
          </a:xfrm>
        </p:spPr>
        <p:txBody>
          <a:bodyPr>
            <a:normAutofit/>
          </a:bodyPr>
          <a:lstStyle>
            <a:lvl1pPr>
              <a:defRPr sz="1400"/>
            </a:lvl1pPr>
          </a:lstStyle>
          <a:p>
            <a:r>
              <a:rPr lang="nl-NL" dirty="0"/>
              <a:t>Titelstijl van model bewerken</a:t>
            </a:r>
          </a:p>
        </p:txBody>
      </p:sp>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7" name="Tijdelijke aanduiding voor tekst 6"/>
          <p:cNvSpPr>
            <a:spLocks noGrp="1"/>
          </p:cNvSpPr>
          <p:nvPr>
            <p:ph type="body" sz="quarter" idx="12"/>
          </p:nvPr>
        </p:nvSpPr>
        <p:spPr>
          <a:xfrm>
            <a:off x="1444628" y="5765369"/>
            <a:ext cx="6245225" cy="407987"/>
          </a:xfrm>
        </p:spPr>
        <p:txBody>
          <a:bodyPr>
            <a:noAutofit/>
          </a:bodyPr>
          <a:lstStyle>
            <a:lvl1pPr algn="l">
              <a:defRPr sz="1000">
                <a:solidFill>
                  <a:srgbClr val="000000"/>
                </a:solidFill>
              </a:defRPr>
            </a:lvl1pPr>
            <a:lvl2pPr algn="l">
              <a:defRPr sz="1000"/>
            </a:lvl2pPr>
            <a:lvl3pPr algn="l">
              <a:defRPr sz="1000"/>
            </a:lvl3pPr>
            <a:lvl4pPr algn="l">
              <a:defRPr sz="1000"/>
            </a:lvl4pPr>
            <a:lvl5pPr algn="l">
              <a:defRPr sz="1000"/>
            </a:lvl5pPr>
          </a:lstStyle>
          <a:p>
            <a:pPr lvl="0"/>
            <a:r>
              <a:rPr lang="nl-NL" dirty="0"/>
              <a:t>Klik om de tekststijl van het model te bewerken</a:t>
            </a:r>
          </a:p>
        </p:txBody>
      </p:sp>
    </p:spTree>
    <p:extLst>
      <p:ext uri="{BB962C8B-B14F-4D97-AF65-F5344CB8AC3E}">
        <p14:creationId xmlns:p14="http://schemas.microsoft.com/office/powerpoint/2010/main" val="612108350"/>
      </p:ext>
    </p:extLst>
  </p:cSld>
  <p:clrMapOvr>
    <a:masterClrMapping/>
  </p:clrMapOvr>
  <p:hf hdr="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6" y="1168400"/>
            <a:ext cx="2919557" cy="4159250"/>
          </a:xfrm>
        </p:spPr>
        <p:txBody>
          <a:bodyPr>
            <a:normAutofit/>
          </a:bodyPr>
          <a:lstStyle>
            <a:lvl1pPr>
              <a:defRPr sz="1000"/>
            </a:lvl1pPr>
          </a:lstStyle>
          <a:p>
            <a:endParaRPr lang="nl-NL" dirty="0"/>
          </a:p>
        </p:txBody>
      </p:sp>
      <p:sp>
        <p:nvSpPr>
          <p:cNvPr id="2" name="Titel 1"/>
          <p:cNvSpPr>
            <a:spLocks noGrp="1"/>
          </p:cNvSpPr>
          <p:nvPr>
            <p:ph type="title"/>
          </p:nvPr>
        </p:nvSpPr>
        <p:spPr>
          <a:xfrm>
            <a:off x="1445203" y="5384246"/>
            <a:ext cx="6244070" cy="519333"/>
          </a:xfrm>
        </p:spPr>
        <p:txBody>
          <a:bodyPr>
            <a:normAutofit/>
          </a:bodyPr>
          <a:lstStyle>
            <a:lvl1pPr>
              <a:defRPr sz="1400"/>
            </a:lvl1pPr>
          </a:lstStyle>
          <a:p>
            <a:r>
              <a:rPr lang="nl-NL" dirty="0"/>
              <a:t>Titelstijl van model bewerken</a:t>
            </a:r>
          </a:p>
        </p:txBody>
      </p:sp>
      <p:sp>
        <p:nvSpPr>
          <p:cNvPr id="3" name="Tijdelijke aanduiding voor datum 2"/>
          <p:cNvSpPr>
            <a:spLocks noGrp="1"/>
          </p:cNvSpPr>
          <p:nvPr>
            <p:ph type="dt" sz="half" idx="10"/>
          </p:nvPr>
        </p:nvSpPr>
        <p:spPr/>
        <p:txBody>
          <a:bodyPr/>
          <a:lstStyle/>
          <a:p>
            <a:pPr>
              <a:defRPr/>
            </a:pPr>
            <a:endParaRPr lang="nl-NL"/>
          </a:p>
        </p:txBody>
      </p:sp>
      <p:sp>
        <p:nvSpPr>
          <p:cNvPr id="4" name="Tijdelijke aanduiding voor voettekst 3"/>
          <p:cNvSpPr>
            <a:spLocks noGrp="1"/>
          </p:cNvSpPr>
          <p:nvPr>
            <p:ph type="ftr" sz="quarter" idx="11"/>
          </p:nvPr>
        </p:nvSpPr>
        <p:spPr/>
        <p:txBody>
          <a:bodyPr/>
          <a:lstStyle/>
          <a:p>
            <a:pPr>
              <a:defRPr/>
            </a:pPr>
            <a:endParaRPr lang="nl-NL"/>
          </a:p>
        </p:txBody>
      </p:sp>
      <p:sp>
        <p:nvSpPr>
          <p:cNvPr id="7" name="Tijdelijke aanduiding voor tekst 6"/>
          <p:cNvSpPr>
            <a:spLocks noGrp="1"/>
          </p:cNvSpPr>
          <p:nvPr>
            <p:ph type="body" sz="quarter" idx="12"/>
          </p:nvPr>
        </p:nvSpPr>
        <p:spPr>
          <a:xfrm>
            <a:off x="1444628" y="5765369"/>
            <a:ext cx="6245225" cy="407987"/>
          </a:xfrm>
        </p:spPr>
        <p:txBody>
          <a:bodyPr>
            <a:noAutofit/>
          </a:bodyPr>
          <a:lstStyle>
            <a:lvl1pPr algn="l">
              <a:defRPr sz="1000">
                <a:solidFill>
                  <a:srgbClr val="000000"/>
                </a:solidFill>
              </a:defRPr>
            </a:lvl1pPr>
            <a:lvl2pPr algn="l">
              <a:defRPr sz="1000"/>
            </a:lvl2pPr>
            <a:lvl3pPr algn="l">
              <a:defRPr sz="1000"/>
            </a:lvl3pPr>
            <a:lvl4pPr algn="l">
              <a:defRPr sz="1000"/>
            </a:lvl4pPr>
            <a:lvl5pPr algn="l">
              <a:defRPr sz="10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9" y="1160463"/>
            <a:ext cx="2932546" cy="4159250"/>
          </a:xfrm>
        </p:spPr>
        <p:txBody>
          <a:bodyPr>
            <a:normAutofit/>
          </a:bodyPr>
          <a:lstStyle>
            <a:lvl1pPr>
              <a:defRPr sz="1000"/>
            </a:lvl1pPr>
          </a:lstStyle>
          <a:p>
            <a:endParaRPr lang="nl-NL" dirty="0"/>
          </a:p>
        </p:txBody>
      </p:sp>
    </p:spTree>
    <p:extLst>
      <p:ext uri="{BB962C8B-B14F-4D97-AF65-F5344CB8AC3E}">
        <p14:creationId xmlns:p14="http://schemas.microsoft.com/office/powerpoint/2010/main" val="3608360611"/>
      </p:ext>
    </p:extLst>
  </p:cSld>
  <p:clrMapOvr>
    <a:masterClrMapping/>
  </p:clrMapOvr>
  <p:hf hdr="0"/>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8419642" cy="572400"/>
          </a:xfrm>
        </p:spPr>
        <p:txBody>
          <a:bodyPr/>
          <a:lstStyle/>
          <a:p>
            <a:r>
              <a:rPr lang="nl-NL" dirty="0"/>
              <a:t>Klik om de stijl te bewerken</a:t>
            </a:r>
          </a:p>
        </p:txBody>
      </p:sp>
      <p:sp>
        <p:nvSpPr>
          <p:cNvPr id="3" name="Tijdelijke aanduiding voor inhoud 2"/>
          <p:cNvSpPr>
            <a:spLocks noGrp="1"/>
          </p:cNvSpPr>
          <p:nvPr>
            <p:ph sz="half" idx="1"/>
          </p:nvPr>
        </p:nvSpPr>
        <p:spPr>
          <a:xfrm>
            <a:off x="352800" y="1800000"/>
            <a:ext cx="4129200" cy="4273200"/>
          </a:xfrm>
        </p:spPr>
        <p:txBody>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83600" y="1800000"/>
            <a:ext cx="4129200" cy="4273200"/>
          </a:xfrm>
        </p:spPr>
        <p:txBody>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2734853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66521528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shpVoettekst"/>
          <p:cNvSpPr>
            <a:spLocks noGrp="1" noChangeArrowheads="1"/>
          </p:cNvSpPr>
          <p:nvPr>
            <p:ph type="ftr" sz="quarter" idx="10"/>
          </p:nvPr>
        </p:nvSpPr>
        <p:spPr>
          <a:ln/>
        </p:spPr>
        <p:txBody>
          <a:bodyPr/>
          <a:lstStyle>
            <a:lvl1pPr>
              <a:defRPr/>
            </a:lvl1pPr>
          </a:lstStyle>
          <a:p>
            <a:pPr>
              <a:defRPr/>
            </a:pPr>
            <a:endParaRPr lang="nl-NL"/>
          </a:p>
        </p:txBody>
      </p:sp>
      <p:sp>
        <p:nvSpPr>
          <p:cNvPr id="5"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331611697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8419642" cy="572400"/>
          </a:xfrm>
        </p:spPr>
        <p:txBody>
          <a:bodyPr/>
          <a:lstStyle/>
          <a:p>
            <a:r>
              <a:rPr lang="nl-NL" dirty="0"/>
              <a:t>Klik om de stijl te bewerken</a:t>
            </a:r>
          </a:p>
        </p:txBody>
      </p:sp>
      <p:sp>
        <p:nvSpPr>
          <p:cNvPr id="3" name="Tijdelijke aanduiding voor inhoud 2"/>
          <p:cNvSpPr>
            <a:spLocks noGrp="1"/>
          </p:cNvSpPr>
          <p:nvPr>
            <p:ph sz="half" idx="1"/>
          </p:nvPr>
        </p:nvSpPr>
        <p:spPr>
          <a:xfrm>
            <a:off x="3528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836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111665043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elbalk hoo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864000"/>
          </a:xfrm>
        </p:spPr>
        <p:txBody>
          <a:bodyPr/>
          <a:lstStyle/>
          <a:p>
            <a:r>
              <a:rPr lang="nl-NL" dirty="0"/>
              <a:t>Klik om de stijl te bewerken</a:t>
            </a:r>
          </a:p>
        </p:txBody>
      </p:sp>
      <p:sp>
        <p:nvSpPr>
          <p:cNvPr id="3" name="Tijdelijke aanduiding voor inhoud 2"/>
          <p:cNvSpPr>
            <a:spLocks noGrp="1"/>
          </p:cNvSpPr>
          <p:nvPr>
            <p:ph sz="half" idx="1"/>
          </p:nvPr>
        </p:nvSpPr>
        <p:spPr>
          <a:xfrm>
            <a:off x="352800" y="2178000"/>
            <a:ext cx="4129200" cy="4032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5600" y="1066800"/>
            <a:ext cx="4572000" cy="526074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262787963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itelbalk laa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522326"/>
          </a:xfrm>
        </p:spPr>
        <p:txBody>
          <a:bodyPr/>
          <a:lstStyle/>
          <a:p>
            <a:r>
              <a:rPr lang="nl-NL" dirty="0"/>
              <a:t>Klik om de stijl te bewerken</a:t>
            </a:r>
          </a:p>
        </p:txBody>
      </p:sp>
      <p:sp>
        <p:nvSpPr>
          <p:cNvPr id="3" name="Tijdelijke aanduiding voor inhoud 2"/>
          <p:cNvSpPr>
            <a:spLocks noGrp="1"/>
          </p:cNvSpPr>
          <p:nvPr>
            <p:ph sz="half" idx="1"/>
          </p:nvPr>
        </p:nvSpPr>
        <p:spPr>
          <a:xfrm>
            <a:off x="352800" y="1814400"/>
            <a:ext cx="4129200" cy="4399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2000" y="1066800"/>
            <a:ext cx="4572000" cy="524827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66436460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Titelpagina met afbeelding">
    <p:spTree>
      <p:nvGrpSpPr>
        <p:cNvPr id="1" name=""/>
        <p:cNvGrpSpPr/>
        <p:nvPr/>
      </p:nvGrpSpPr>
      <p:grpSpPr>
        <a:xfrm>
          <a:off x="0" y="0"/>
          <a:ext cx="0" cy="0"/>
          <a:chOff x="0" y="0"/>
          <a:chExt cx="0" cy="0"/>
        </a:xfrm>
      </p:grpSpPr>
      <p:sp>
        <p:nvSpPr>
          <p:cNvPr id="3" name="Titel 1"/>
          <p:cNvSpPr txBox="1">
            <a:spLocks/>
          </p:cNvSpPr>
          <p:nvPr userDrawn="1"/>
        </p:nvSpPr>
        <p:spPr bwMode="auto">
          <a:xfrm>
            <a:off x="352425" y="1263650"/>
            <a:ext cx="4129088" cy="522288"/>
          </a:xfrm>
          <a:prstGeom prst="rect">
            <a:avLst/>
          </a:prstGeom>
          <a:solidFill>
            <a:srgbClr val="FFFFFF"/>
          </a:solidFill>
          <a:ln w="9525">
            <a:noFill/>
            <a:miter lim="800000"/>
            <a:headEnd/>
            <a:tailEnd/>
          </a:ln>
          <a:effectLst/>
        </p:spPr>
        <p:txBody>
          <a:bodyPr/>
          <a:lstStyle/>
          <a:p>
            <a:pPr defTabSz="914400" eaLnBrk="0" fontAlgn="base" hangingPunct="0">
              <a:spcBef>
                <a:spcPct val="0"/>
              </a:spcBef>
              <a:spcAft>
                <a:spcPct val="0"/>
              </a:spcAft>
              <a:defRPr/>
            </a:pPr>
            <a:r>
              <a:rPr lang="nl-NL" sz="2600" kern="0" spc="-60" dirty="0">
                <a:solidFill>
                  <a:srgbClr val="39870C"/>
                </a:solidFill>
                <a:ea typeface="Verdana" pitchFamily="34" charset="0"/>
                <a:cs typeface="Verdana" pitchFamily="34" charset="0"/>
              </a:rPr>
              <a:t>Klik om de stijl te bewerken</a:t>
            </a:r>
          </a:p>
        </p:txBody>
      </p:sp>
      <p:sp>
        <p:nvSpPr>
          <p:cNvPr id="8" name="shpTekst"/>
          <p:cNvSpPr>
            <a:spLocks noGrp="1"/>
          </p:cNvSpPr>
          <p:nvPr>
            <p:ph idx="1"/>
          </p:nvPr>
        </p:nvSpPr>
        <p:spPr bwMode="auto">
          <a:xfrm>
            <a:off x="4910138" y="1493838"/>
            <a:ext cx="3600450" cy="2773362"/>
          </a:xfrm>
          <a:prstGeom prst="rect">
            <a:avLst/>
          </a:prstGeom>
          <a:noFill/>
          <a:ln w="9525">
            <a:noFill/>
            <a:miter lim="800000"/>
            <a:headEnd/>
            <a:tailEnd/>
          </a:ln>
        </p:spPr>
        <p:txBody>
          <a:bodyPr/>
          <a:lstStyle/>
          <a:p>
            <a:pPr lvl="0"/>
            <a:r>
              <a:rPr lang="nl-NL" dirty="0"/>
              <a:t>Klik om de modelstijlen te bewerken</a:t>
            </a:r>
          </a:p>
        </p:txBody>
      </p:sp>
      <p:sp>
        <p:nvSpPr>
          <p:cNvPr id="4" name="shpVoettekst"/>
          <p:cNvSpPr>
            <a:spLocks noGrp="1" noChangeArrowheads="1"/>
          </p:cNvSpPr>
          <p:nvPr>
            <p:ph type="ftr" sz="quarter" idx="10"/>
          </p:nvPr>
        </p:nvSpPr>
        <p:spPr/>
        <p:txBody>
          <a:bodyPr/>
          <a:lstStyle>
            <a:lvl1pPr algn="l">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
        <p:nvSpPr>
          <p:cNvPr id="5" name="shpDatum"/>
          <p:cNvSpPr>
            <a:spLocks noGrp="1" noChangeArrowheads="1"/>
          </p:cNvSpPr>
          <p:nvPr>
            <p:ph type="dt" sz="half" idx="11"/>
          </p:nvPr>
        </p:nvSpPr>
        <p:spPr/>
        <p:txBody>
          <a:bodyPr/>
          <a:lstStyle>
            <a:lvl1pPr algn="r">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Tree>
    <p:extLst>
      <p:ext uri="{BB962C8B-B14F-4D97-AF65-F5344CB8AC3E}">
        <p14:creationId xmlns:p14="http://schemas.microsoft.com/office/powerpoint/2010/main" val="327381870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Volgdia met opsomm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000" y="1295999"/>
            <a:ext cx="8402400" cy="400110"/>
          </a:xfrm>
        </p:spPr>
        <p:txBody>
          <a:bodyPr/>
          <a:lstStyle>
            <a:lvl1pPr>
              <a:defRPr/>
            </a:lvl1pPr>
          </a:lstStyle>
          <a:p>
            <a:r>
              <a:rPr lang="nl-NL" noProof="0" dirty="0" err="1"/>
              <a:t>Klik</a:t>
            </a:r>
            <a:r>
              <a:rPr lang="nl-NL" noProof="0" dirty="0"/>
              <a:t> </a:t>
            </a:r>
            <a:r>
              <a:rPr lang="nl-NL" noProof="0" dirty="0" err="1"/>
              <a:t>om</a:t>
            </a:r>
            <a:r>
              <a:rPr lang="nl-NL" noProof="0" dirty="0"/>
              <a:t> </a:t>
            </a:r>
            <a:r>
              <a:rPr lang="nl-NL" noProof="0" dirty="0" err="1"/>
              <a:t>een</a:t>
            </a:r>
            <a:r>
              <a:rPr lang="nl-NL" noProof="0" dirty="0"/>
              <a:t> </a:t>
            </a:r>
            <a:r>
              <a:rPr lang="nl-NL" noProof="0" dirty="0" err="1"/>
              <a:t>titel</a:t>
            </a:r>
            <a:r>
              <a:rPr lang="nl-NL" noProof="0" dirty="0"/>
              <a:t> </a:t>
            </a:r>
            <a:r>
              <a:rPr lang="nl-NL" noProof="0" dirty="0" err="1"/>
              <a:t>te</a:t>
            </a:r>
            <a:r>
              <a:rPr lang="nl-NL" noProof="0" dirty="0"/>
              <a:t> </a:t>
            </a:r>
            <a:r>
              <a:rPr lang="nl-NL" noProof="0" dirty="0" err="1"/>
              <a:t>maken</a:t>
            </a:r>
            <a:endParaRPr lang="nl-NL" noProof="0" dirty="0"/>
          </a:p>
        </p:txBody>
      </p:sp>
      <p:sp>
        <p:nvSpPr>
          <p:cNvPr id="3" name="Tijdelijke aanduiding voor datum 2"/>
          <p:cNvSpPr>
            <a:spLocks noGrp="1"/>
          </p:cNvSpPr>
          <p:nvPr>
            <p:ph type="dt" sz="half" idx="10"/>
          </p:nvPr>
        </p:nvSpPr>
        <p:spPr/>
        <p:txBody>
          <a:bodyPr/>
          <a:lstStyle/>
          <a:p>
            <a:fld id="{7CD931B1-3CA1-1049-BE70-05C8239BDE78}" type="datetime3">
              <a:rPr lang="nl-NL" smtClean="0"/>
              <a:pPr/>
              <a:t>27/5/19</a:t>
            </a:fld>
            <a:endParaRPr lang="nl-NL" dirty="0"/>
          </a:p>
        </p:txBody>
      </p:sp>
      <p:sp>
        <p:nvSpPr>
          <p:cNvPr id="7" name="Tijdelijke aanduiding voor tekst 6"/>
          <p:cNvSpPr>
            <a:spLocks noGrp="1"/>
          </p:cNvSpPr>
          <p:nvPr>
            <p:ph type="body" sz="quarter" idx="11"/>
          </p:nvPr>
        </p:nvSpPr>
        <p:spPr>
          <a:xfrm>
            <a:off x="468313" y="2070000"/>
            <a:ext cx="8402400" cy="4140000"/>
          </a:xfrm>
        </p:spPr>
        <p:txBody>
          <a:bodyPr/>
          <a:lstStyle>
            <a:lvl4pPr marL="1274763" indent="-285750">
              <a:buFont typeface="Verdana" pitchFamily="34" charset="0"/>
              <a:buChar char="–"/>
              <a:defRPr sz="1800"/>
            </a:lvl4pPr>
            <a:lvl5pPr marL="1631950" indent="-285750">
              <a:buFont typeface="Verdana" pitchFamily="34" charset="0"/>
              <a:buChar char="»"/>
              <a:defRPr/>
            </a:lvl5pPr>
          </a:lstStyle>
          <a:p>
            <a:pPr lvl="0"/>
            <a:r>
              <a:rPr lang="nl-NL" noProof="0" dirty="0" err="1"/>
              <a:t>Klik</a:t>
            </a:r>
            <a:r>
              <a:rPr lang="nl-NL" noProof="0" dirty="0"/>
              <a:t> </a:t>
            </a:r>
            <a:r>
              <a:rPr lang="nl-NL" noProof="0" dirty="0" err="1"/>
              <a:t>om</a:t>
            </a:r>
            <a:r>
              <a:rPr lang="nl-NL" noProof="0" dirty="0"/>
              <a:t> de </a:t>
            </a:r>
            <a:r>
              <a:rPr lang="nl-NL" noProof="0" dirty="0" err="1"/>
              <a:t>modelstijlen</a:t>
            </a:r>
            <a:r>
              <a:rPr lang="nl-NL" noProof="0" dirty="0"/>
              <a:t> </a:t>
            </a:r>
            <a:r>
              <a:rPr lang="nl-NL" noProof="0" dirty="0" err="1"/>
              <a:t>te</a:t>
            </a:r>
            <a:r>
              <a:rPr lang="nl-NL" noProof="0" dirty="0"/>
              <a:t> </a:t>
            </a:r>
            <a:r>
              <a:rPr lang="nl-NL" noProof="0" dirty="0" err="1"/>
              <a:t>bewerken</a:t>
            </a:r>
            <a:endParaRPr lang="nl-NL" noProof="0" dirty="0"/>
          </a:p>
          <a:p>
            <a:pPr lvl="1"/>
            <a:r>
              <a:rPr lang="nl-NL" noProof="0" dirty="0" err="1"/>
              <a:t>Tweede</a:t>
            </a:r>
            <a:r>
              <a:rPr lang="nl-NL" noProof="0" dirty="0"/>
              <a:t> </a:t>
            </a:r>
            <a:r>
              <a:rPr lang="nl-NL" noProof="0" dirty="0" err="1"/>
              <a:t>niveau</a:t>
            </a:r>
            <a:endParaRPr lang="nl-NL" noProof="0" dirty="0"/>
          </a:p>
          <a:p>
            <a:pPr lvl="2"/>
            <a:r>
              <a:rPr lang="nl-NL" noProof="0" dirty="0" err="1"/>
              <a:t>Derde</a:t>
            </a:r>
            <a:r>
              <a:rPr lang="nl-NL" noProof="0" dirty="0"/>
              <a:t> </a:t>
            </a:r>
            <a:r>
              <a:rPr lang="nl-NL" noProof="0" dirty="0" err="1"/>
              <a:t>niveau</a:t>
            </a:r>
            <a:endParaRPr lang="nl-NL" noProof="0" dirty="0"/>
          </a:p>
          <a:p>
            <a:pPr lvl="3"/>
            <a:r>
              <a:rPr lang="nl-NL" noProof="0" dirty="0" err="1"/>
              <a:t>Vierde</a:t>
            </a:r>
            <a:r>
              <a:rPr lang="nl-NL" noProof="0" dirty="0"/>
              <a:t> </a:t>
            </a:r>
            <a:r>
              <a:rPr lang="nl-NL" noProof="0" dirty="0" err="1"/>
              <a:t>niveau</a:t>
            </a:r>
            <a:endParaRPr lang="nl-NL" noProof="0" dirty="0"/>
          </a:p>
          <a:p>
            <a:pPr lvl="4"/>
            <a:r>
              <a:rPr lang="nl-NL" noProof="0" dirty="0" err="1"/>
              <a:t>Vijfde</a:t>
            </a:r>
            <a:r>
              <a:rPr lang="nl-NL" noProof="0" dirty="0"/>
              <a:t> </a:t>
            </a:r>
            <a:r>
              <a:rPr lang="nl-NL" noProof="0" dirty="0" err="1"/>
              <a:t>niveau</a:t>
            </a:r>
            <a:endParaRPr lang="nl-NL" noProof="0" dirty="0"/>
          </a:p>
        </p:txBody>
      </p:sp>
    </p:spTree>
    <p:extLst>
      <p:ext uri="{BB962C8B-B14F-4D97-AF65-F5344CB8AC3E}">
        <p14:creationId xmlns:p14="http://schemas.microsoft.com/office/powerpoint/2010/main" val="886286717"/>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Klik om de stijl te bewerken</a:t>
            </a:r>
          </a:p>
        </p:txBody>
      </p:sp>
      <p:sp>
        <p:nvSpPr>
          <p:cNvPr id="3" name="Tijdelijke aanduiding voor inhoud 2"/>
          <p:cNvSpPr>
            <a:spLocks noGrp="1"/>
          </p:cNvSpPr>
          <p:nvPr>
            <p:ph idx="1"/>
          </p:nvPr>
        </p:nvSpPr>
        <p:spPr>
          <a:xfrm>
            <a:off x="381000" y="1245756"/>
            <a:ext cx="8367464" cy="4946303"/>
          </a:xfrm>
        </p:spPr>
        <p:txBody>
          <a:bodyPr/>
          <a:lstStyle>
            <a:lvl1pPr>
              <a:defRPr sz="1600"/>
            </a:lvl1pPr>
            <a:lvl2pPr>
              <a:defRPr sz="1600"/>
            </a:lvl2pPr>
            <a:lvl3pPr>
              <a:defRPr sz="1600"/>
            </a:lvl3pPr>
            <a:lvl4pPr>
              <a:defRPr sz="1600"/>
            </a:lvl4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69368821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15" name="Tijdelijke aanduiding voor tekst 14"/>
          <p:cNvSpPr>
            <a:spLocks noGrp="1"/>
          </p:cNvSpPr>
          <p:nvPr>
            <p:ph type="body" sz="quarter" idx="12"/>
          </p:nvPr>
        </p:nvSpPr>
        <p:spPr>
          <a:xfrm>
            <a:off x="0" y="0"/>
            <a:ext cx="5688632" cy="1061242"/>
          </a:xfrm>
        </p:spPr>
        <p:txBody>
          <a:bodyPr anchor="b"/>
          <a:lstStyle>
            <a:lvl1pPr marL="0" indent="0">
              <a:defRPr>
                <a:solidFill>
                  <a:schemeClr val="bg1"/>
                </a:solidFill>
              </a:defRPr>
            </a:lvl1pPr>
          </a:lstStyle>
          <a:p>
            <a:pPr lvl="0"/>
            <a:r>
              <a:rPr lang="nl-NL" dirty="0"/>
              <a:t>Tekststijl van het model bewerken</a:t>
            </a:r>
          </a:p>
        </p:txBody>
      </p:sp>
      <p:sp>
        <p:nvSpPr>
          <p:cNvPr id="2" name="Titel 1"/>
          <p:cNvSpPr>
            <a:spLocks noGrp="1"/>
          </p:cNvSpPr>
          <p:nvPr>
            <p:ph type="title"/>
          </p:nvPr>
        </p:nvSpPr>
        <p:spPr>
          <a:xfrm>
            <a:off x="342000" y="1263600"/>
            <a:ext cx="8460000" cy="797248"/>
          </a:xfrm>
          <a:noFill/>
        </p:spPr>
        <p:txBody>
          <a:bodyPr anchor="t"/>
          <a:lstStyle>
            <a:lvl1pPr>
              <a:defRPr sz="1600">
                <a:solidFill>
                  <a:srgbClr val="39870C"/>
                </a:solidFill>
              </a:defRPr>
            </a:lvl1pPr>
          </a:lstStyle>
          <a:p>
            <a:r>
              <a:rPr lang="nl-NL" dirty="0"/>
              <a:t>Klik om de stijl te bewerken</a:t>
            </a:r>
          </a:p>
        </p:txBody>
      </p:sp>
      <p:sp>
        <p:nvSpPr>
          <p:cNvPr id="3" name="Tijdelijke aanduiding voor inhoud 2"/>
          <p:cNvSpPr>
            <a:spLocks noGrp="1"/>
          </p:cNvSpPr>
          <p:nvPr>
            <p:ph sz="half" idx="1"/>
          </p:nvPr>
        </p:nvSpPr>
        <p:spPr>
          <a:xfrm>
            <a:off x="342000" y="2204864"/>
            <a:ext cx="8406464" cy="3868336"/>
          </a:xfrm>
        </p:spPr>
        <p:txBody>
          <a:bodyPr/>
          <a:lstStyle>
            <a:lvl1pPr>
              <a:defRPr sz="1600"/>
            </a:lvl1pPr>
            <a:lvl2pPr>
              <a:defRPr sz="1600"/>
            </a:lvl2pPr>
            <a:lvl3pPr>
              <a:defRPr sz="1600"/>
            </a:lvl3pPr>
            <a:lvl4pPr>
              <a:defRPr sz="16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xfrm>
            <a:off x="381000" y="6475413"/>
            <a:ext cx="6324600" cy="230187"/>
          </a:xfrm>
          <a:prstGeom prst="rect">
            <a:avLst/>
          </a:prstGeom>
          <a:ln/>
        </p:spPr>
        <p:txBody>
          <a:bodyPr/>
          <a:lstStyle>
            <a:lvl1pPr>
              <a:defRPr/>
            </a:lvl1pPr>
          </a:lstStyle>
          <a:p>
            <a:pPr>
              <a:defRPr/>
            </a:pPr>
            <a:endParaRPr lang="nl-NL" dirty="0"/>
          </a:p>
        </p:txBody>
      </p:sp>
      <p:sp>
        <p:nvSpPr>
          <p:cNvPr id="6" name="shpDatum"/>
          <p:cNvSpPr>
            <a:spLocks noGrp="1" noChangeArrowheads="1"/>
          </p:cNvSpPr>
          <p:nvPr>
            <p:ph type="dt" sz="half" idx="11"/>
          </p:nvPr>
        </p:nvSpPr>
        <p:spPr>
          <a:xfrm>
            <a:off x="6934200" y="6477000"/>
            <a:ext cx="1905000" cy="228600"/>
          </a:xfrm>
          <a:prstGeom prst="rect">
            <a:avLst/>
          </a:prstGeom>
          <a:ln/>
        </p:spPr>
        <p:txBody>
          <a:bodyPr/>
          <a:lstStyle>
            <a:lvl1pPr>
              <a:defRPr/>
            </a:lvl1pPr>
          </a:lstStyle>
          <a:p>
            <a:pPr>
              <a:defRPr/>
            </a:pPr>
            <a:endParaRPr lang="nl-NL" dirty="0"/>
          </a:p>
        </p:txBody>
      </p:sp>
    </p:spTree>
    <p:extLst>
      <p:ext uri="{BB962C8B-B14F-4D97-AF65-F5344CB8AC3E}">
        <p14:creationId xmlns:p14="http://schemas.microsoft.com/office/powerpoint/2010/main" val="208989106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Obj" preserve="1">
  <p:cSld name="1_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42000" y="1263600"/>
            <a:ext cx="8460000" cy="797248"/>
          </a:xfrm>
          <a:noFill/>
        </p:spPr>
        <p:txBody>
          <a:bodyPr anchor="t"/>
          <a:lstStyle>
            <a:lvl1pPr>
              <a:defRPr sz="1600">
                <a:solidFill>
                  <a:srgbClr val="39870C"/>
                </a:solidFill>
              </a:defRPr>
            </a:lvl1pPr>
          </a:lstStyle>
          <a:p>
            <a:r>
              <a:rPr lang="nl-NL" dirty="0"/>
              <a:t>Klik om de stijl te bewerken</a:t>
            </a:r>
          </a:p>
        </p:txBody>
      </p:sp>
      <p:sp>
        <p:nvSpPr>
          <p:cNvPr id="3" name="Tijdelijke aanduiding voor inhoud 2"/>
          <p:cNvSpPr>
            <a:spLocks noGrp="1"/>
          </p:cNvSpPr>
          <p:nvPr>
            <p:ph sz="half" idx="1"/>
          </p:nvPr>
        </p:nvSpPr>
        <p:spPr>
          <a:xfrm>
            <a:off x="342000" y="2204864"/>
            <a:ext cx="4129200" cy="3868336"/>
          </a:xfrm>
        </p:spPr>
        <p:txBody>
          <a:bodyPr/>
          <a:lstStyle>
            <a:lvl1pPr>
              <a:defRPr sz="1600"/>
            </a:lvl1pPr>
            <a:lvl2pPr>
              <a:defRPr sz="1600"/>
            </a:lvl2pPr>
            <a:lvl3pPr>
              <a:defRPr sz="1600"/>
            </a:lvl3pPr>
            <a:lvl4pPr>
              <a:defRPr sz="16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75155" y="2204864"/>
            <a:ext cx="4129200" cy="3868336"/>
          </a:xfrm>
        </p:spPr>
        <p:txBody>
          <a:bodyPr/>
          <a:lstStyle>
            <a:lvl1pPr>
              <a:defRPr sz="1600"/>
            </a:lvl1pPr>
            <a:lvl2pPr>
              <a:defRPr sz="1600"/>
            </a:lvl2pPr>
            <a:lvl3pPr>
              <a:defRPr sz="1600"/>
            </a:lvl3pPr>
            <a:lvl4pPr>
              <a:defRPr sz="16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xfrm>
            <a:off x="381000" y="6475413"/>
            <a:ext cx="6324600" cy="230187"/>
          </a:xfrm>
          <a:prstGeom prst="rect">
            <a:avLst/>
          </a:prstGeom>
          <a:ln/>
        </p:spPr>
        <p:txBody>
          <a:bodyPr/>
          <a:lstStyle>
            <a:lvl1pPr>
              <a:defRPr/>
            </a:lvl1pPr>
          </a:lstStyle>
          <a:p>
            <a:pPr>
              <a:defRPr/>
            </a:pPr>
            <a:endParaRPr lang="nl-NL" dirty="0"/>
          </a:p>
        </p:txBody>
      </p:sp>
      <p:sp>
        <p:nvSpPr>
          <p:cNvPr id="6" name="shpDatum"/>
          <p:cNvSpPr>
            <a:spLocks noGrp="1" noChangeArrowheads="1"/>
          </p:cNvSpPr>
          <p:nvPr>
            <p:ph type="dt" sz="half" idx="11"/>
          </p:nvPr>
        </p:nvSpPr>
        <p:spPr>
          <a:xfrm>
            <a:off x="6934200" y="6477000"/>
            <a:ext cx="1905000" cy="228600"/>
          </a:xfrm>
          <a:prstGeom prst="rect">
            <a:avLst/>
          </a:prstGeom>
          <a:ln/>
        </p:spPr>
        <p:txBody>
          <a:bodyPr/>
          <a:lstStyle>
            <a:lvl1pPr>
              <a:defRPr/>
            </a:lvl1pPr>
          </a:lstStyle>
          <a:p>
            <a:pPr>
              <a:defRPr/>
            </a:pPr>
            <a:endParaRPr lang="nl-NL" dirty="0"/>
          </a:p>
        </p:txBody>
      </p:sp>
      <p:sp>
        <p:nvSpPr>
          <p:cNvPr id="9" name="Titel 1"/>
          <p:cNvSpPr txBox="1">
            <a:spLocks/>
          </p:cNvSpPr>
          <p:nvPr userDrawn="1"/>
        </p:nvSpPr>
        <p:spPr bwMode="auto">
          <a:xfrm>
            <a:off x="0" y="0"/>
            <a:ext cx="5688632" cy="106124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1800" spc="-60">
                <a:solidFill>
                  <a:schemeClr val="bg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nl-NL" kern="0" dirty="0"/>
              <a:t>Klik om de stijl te bewerken</a:t>
            </a:r>
          </a:p>
        </p:txBody>
      </p:sp>
    </p:spTree>
    <p:extLst>
      <p:ext uri="{BB962C8B-B14F-4D97-AF65-F5344CB8AC3E}">
        <p14:creationId xmlns:p14="http://schemas.microsoft.com/office/powerpoint/2010/main" val="135816721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4_Inhoud van twee">
    <p:spTree>
      <p:nvGrpSpPr>
        <p:cNvPr id="1" name=""/>
        <p:cNvGrpSpPr/>
        <p:nvPr/>
      </p:nvGrpSpPr>
      <p:grpSpPr>
        <a:xfrm>
          <a:off x="0" y="0"/>
          <a:ext cx="0" cy="0"/>
          <a:chOff x="0" y="0"/>
          <a:chExt cx="0" cy="0"/>
        </a:xfrm>
      </p:grpSpPr>
      <p:sp>
        <p:nvSpPr>
          <p:cNvPr id="15" name="Tijdelijke aanduiding voor tekst 14"/>
          <p:cNvSpPr>
            <a:spLocks noGrp="1"/>
          </p:cNvSpPr>
          <p:nvPr>
            <p:ph type="body" sz="quarter" idx="12"/>
          </p:nvPr>
        </p:nvSpPr>
        <p:spPr>
          <a:xfrm>
            <a:off x="0" y="0"/>
            <a:ext cx="5688632" cy="1061242"/>
          </a:xfrm>
        </p:spPr>
        <p:txBody>
          <a:bodyPr anchor="b"/>
          <a:lstStyle>
            <a:lvl1pPr marL="0" indent="0">
              <a:defRPr>
                <a:solidFill>
                  <a:schemeClr val="bg1"/>
                </a:solidFill>
              </a:defRPr>
            </a:lvl1pPr>
          </a:lstStyle>
          <a:p>
            <a:pPr lvl="0"/>
            <a:r>
              <a:rPr lang="nl-NL" dirty="0"/>
              <a:t>Tekststijl van het model bewerken</a:t>
            </a:r>
          </a:p>
        </p:txBody>
      </p:sp>
      <p:sp>
        <p:nvSpPr>
          <p:cNvPr id="2" name="Titel 1"/>
          <p:cNvSpPr>
            <a:spLocks noGrp="1"/>
          </p:cNvSpPr>
          <p:nvPr>
            <p:ph type="title"/>
          </p:nvPr>
        </p:nvSpPr>
        <p:spPr>
          <a:xfrm>
            <a:off x="342000" y="1263600"/>
            <a:ext cx="8460000" cy="797248"/>
          </a:xfrm>
          <a:noFill/>
        </p:spPr>
        <p:txBody>
          <a:bodyPr anchor="t"/>
          <a:lstStyle>
            <a:lvl1pPr>
              <a:defRPr sz="1600">
                <a:solidFill>
                  <a:srgbClr val="39870C"/>
                </a:solidFill>
              </a:defRPr>
            </a:lvl1pPr>
          </a:lstStyle>
          <a:p>
            <a:r>
              <a:rPr lang="nl-NL" dirty="0"/>
              <a:t>Klik om de stijl te bewerken</a:t>
            </a:r>
          </a:p>
        </p:txBody>
      </p:sp>
      <p:sp>
        <p:nvSpPr>
          <p:cNvPr id="3" name="Tijdelijke aanduiding voor inhoud 2"/>
          <p:cNvSpPr>
            <a:spLocks noGrp="1"/>
          </p:cNvSpPr>
          <p:nvPr>
            <p:ph sz="half" idx="1"/>
          </p:nvPr>
        </p:nvSpPr>
        <p:spPr>
          <a:xfrm>
            <a:off x="342000" y="2204864"/>
            <a:ext cx="8406464" cy="3868336"/>
          </a:xfrm>
        </p:spPr>
        <p:txBody>
          <a:bodyPr/>
          <a:lstStyle>
            <a:lvl1pPr>
              <a:defRPr sz="1400"/>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xfrm>
            <a:off x="381000" y="6475413"/>
            <a:ext cx="6324600" cy="230187"/>
          </a:xfrm>
          <a:prstGeom prst="rect">
            <a:avLst/>
          </a:prstGeom>
          <a:ln/>
        </p:spPr>
        <p:txBody>
          <a:bodyPr/>
          <a:lstStyle>
            <a:lvl1pPr>
              <a:defRPr/>
            </a:lvl1pPr>
          </a:lstStyle>
          <a:p>
            <a:pPr>
              <a:defRPr/>
            </a:pPr>
            <a:endParaRPr lang="nl-NL" dirty="0"/>
          </a:p>
        </p:txBody>
      </p:sp>
      <p:sp>
        <p:nvSpPr>
          <p:cNvPr id="6" name="shpDatum"/>
          <p:cNvSpPr>
            <a:spLocks noGrp="1" noChangeArrowheads="1"/>
          </p:cNvSpPr>
          <p:nvPr>
            <p:ph type="dt" sz="half" idx="11"/>
          </p:nvPr>
        </p:nvSpPr>
        <p:spPr>
          <a:xfrm>
            <a:off x="6934200" y="6477000"/>
            <a:ext cx="1905000" cy="228600"/>
          </a:xfrm>
          <a:prstGeom prst="rect">
            <a:avLst/>
          </a:prstGeom>
          <a:ln/>
        </p:spPr>
        <p:txBody>
          <a:bodyPr/>
          <a:lstStyle>
            <a:lvl1pPr>
              <a:defRPr/>
            </a:lvl1pPr>
          </a:lstStyle>
          <a:p>
            <a:pPr>
              <a:defRPr/>
            </a:pPr>
            <a:endParaRPr lang="nl-NL" dirty="0"/>
          </a:p>
        </p:txBody>
      </p:sp>
    </p:spTree>
    <p:extLst>
      <p:ext uri="{BB962C8B-B14F-4D97-AF65-F5344CB8AC3E}">
        <p14:creationId xmlns:p14="http://schemas.microsoft.com/office/powerpoint/2010/main" val="977630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8" y="3424047"/>
            <a:ext cx="3878753"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633800637"/>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Inhoud van twee">
    <p:spTree>
      <p:nvGrpSpPr>
        <p:cNvPr id="1" name=""/>
        <p:cNvGrpSpPr/>
        <p:nvPr/>
      </p:nvGrpSpPr>
      <p:grpSpPr>
        <a:xfrm>
          <a:off x="0" y="0"/>
          <a:ext cx="0" cy="0"/>
          <a:chOff x="0" y="0"/>
          <a:chExt cx="0" cy="0"/>
        </a:xfrm>
      </p:grpSpPr>
      <p:sp>
        <p:nvSpPr>
          <p:cNvPr id="8" name="Tijdelijke aanduiding voor inhoud 7"/>
          <p:cNvSpPr>
            <a:spLocks noGrp="1"/>
          </p:cNvSpPr>
          <p:nvPr>
            <p:ph sz="quarter" idx="12"/>
          </p:nvPr>
        </p:nvSpPr>
        <p:spPr>
          <a:xfrm>
            <a:off x="0" y="0"/>
            <a:ext cx="5688632" cy="10612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lang="nl-NL" dirty="0" smtClean="0">
                <a:solidFill>
                  <a:schemeClr val="bg1"/>
                </a:solidFill>
              </a:defRPr>
            </a:lvl1pPr>
          </a:lstStyle>
          <a:p>
            <a:pPr marL="0" lvl="0" indent="0"/>
            <a:r>
              <a:rPr lang="nl-NL" dirty="0"/>
              <a:t>Tekststijl van het model bewerken</a:t>
            </a:r>
          </a:p>
        </p:txBody>
      </p:sp>
      <p:sp>
        <p:nvSpPr>
          <p:cNvPr id="2" name="Titel 1"/>
          <p:cNvSpPr>
            <a:spLocks noGrp="1"/>
          </p:cNvSpPr>
          <p:nvPr>
            <p:ph type="title"/>
          </p:nvPr>
        </p:nvSpPr>
        <p:spPr>
          <a:xfrm>
            <a:off x="342000" y="1263600"/>
            <a:ext cx="8460000" cy="797248"/>
          </a:xfrm>
          <a:noFill/>
        </p:spPr>
        <p:txBody>
          <a:bodyPr anchor="t"/>
          <a:lstStyle>
            <a:lvl1pPr>
              <a:defRPr sz="1600">
                <a:solidFill>
                  <a:srgbClr val="39870C"/>
                </a:solidFill>
              </a:defRPr>
            </a:lvl1pPr>
          </a:lstStyle>
          <a:p>
            <a:r>
              <a:rPr lang="nl-NL" dirty="0"/>
              <a:t>Klik om de stijl te bewerken</a:t>
            </a:r>
          </a:p>
        </p:txBody>
      </p:sp>
      <p:sp>
        <p:nvSpPr>
          <p:cNvPr id="3" name="Tijdelijke aanduiding voor inhoud 2"/>
          <p:cNvSpPr>
            <a:spLocks noGrp="1"/>
          </p:cNvSpPr>
          <p:nvPr>
            <p:ph sz="half" idx="1"/>
          </p:nvPr>
        </p:nvSpPr>
        <p:spPr>
          <a:xfrm>
            <a:off x="342000" y="2204864"/>
            <a:ext cx="4129200" cy="3868336"/>
          </a:xfrm>
        </p:spPr>
        <p:txBody>
          <a:bodyPr/>
          <a:lstStyle>
            <a:lvl1pPr>
              <a:defRPr sz="1400"/>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75155" y="2204864"/>
            <a:ext cx="4129200" cy="3868336"/>
          </a:xfrm>
        </p:spPr>
        <p:txBody>
          <a:bodyPr/>
          <a:lstStyle>
            <a:lvl1pPr>
              <a:defRPr sz="1400"/>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xfrm>
            <a:off x="381000" y="6475413"/>
            <a:ext cx="6324600" cy="230187"/>
          </a:xfrm>
          <a:prstGeom prst="rect">
            <a:avLst/>
          </a:prstGeom>
          <a:ln/>
        </p:spPr>
        <p:txBody>
          <a:bodyPr/>
          <a:lstStyle>
            <a:lvl1pPr>
              <a:defRPr/>
            </a:lvl1pPr>
          </a:lstStyle>
          <a:p>
            <a:pPr>
              <a:defRPr/>
            </a:pPr>
            <a:endParaRPr lang="nl-NL" dirty="0"/>
          </a:p>
        </p:txBody>
      </p:sp>
      <p:sp>
        <p:nvSpPr>
          <p:cNvPr id="6" name="shpDatum"/>
          <p:cNvSpPr>
            <a:spLocks noGrp="1" noChangeArrowheads="1"/>
          </p:cNvSpPr>
          <p:nvPr>
            <p:ph type="dt" sz="half" idx="11"/>
          </p:nvPr>
        </p:nvSpPr>
        <p:spPr>
          <a:xfrm>
            <a:off x="6934200" y="6477000"/>
            <a:ext cx="1905000" cy="228600"/>
          </a:xfrm>
          <a:prstGeom prst="rect">
            <a:avLst/>
          </a:prstGeom>
          <a:ln/>
        </p:spPr>
        <p:txBody>
          <a:bodyPr/>
          <a:lstStyle>
            <a:lvl1pPr>
              <a:defRPr/>
            </a:lvl1pPr>
          </a:lstStyle>
          <a:p>
            <a:pPr>
              <a:defRPr/>
            </a:pPr>
            <a:endParaRPr lang="nl-NL" dirty="0"/>
          </a:p>
        </p:txBody>
      </p:sp>
    </p:spTree>
    <p:extLst>
      <p:ext uri="{BB962C8B-B14F-4D97-AF65-F5344CB8AC3E}">
        <p14:creationId xmlns:p14="http://schemas.microsoft.com/office/powerpoint/2010/main" val="7900910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42000" y="1263600"/>
            <a:ext cx="8460000" cy="797248"/>
          </a:xfrm>
          <a:noFill/>
        </p:spPr>
        <p:txBody>
          <a:bodyPr anchor="t"/>
          <a:lstStyle>
            <a:lvl1pPr>
              <a:defRPr sz="1600">
                <a:solidFill>
                  <a:srgbClr val="39870C"/>
                </a:solidFill>
              </a:defRPr>
            </a:lvl1pPr>
          </a:lstStyle>
          <a:p>
            <a:r>
              <a:rPr lang="nl-NL" dirty="0"/>
              <a:t>Klik om de stijl te bewerken</a:t>
            </a:r>
          </a:p>
        </p:txBody>
      </p:sp>
      <p:sp>
        <p:nvSpPr>
          <p:cNvPr id="3" name="Tijdelijke aanduiding voor inhoud 2"/>
          <p:cNvSpPr>
            <a:spLocks noGrp="1"/>
          </p:cNvSpPr>
          <p:nvPr>
            <p:ph sz="half" idx="1"/>
          </p:nvPr>
        </p:nvSpPr>
        <p:spPr>
          <a:xfrm>
            <a:off x="342000" y="2204864"/>
            <a:ext cx="2700000" cy="3868336"/>
          </a:xfrm>
        </p:spPr>
        <p:txBody>
          <a:bodyPr/>
          <a:lstStyle>
            <a:lvl1pPr>
              <a:defRPr sz="1400"/>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6101407" y="2204864"/>
            <a:ext cx="2700000" cy="3868336"/>
          </a:xfrm>
        </p:spPr>
        <p:txBody>
          <a:bodyPr/>
          <a:lstStyle>
            <a:lvl1pPr>
              <a:defRPr sz="1400"/>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xfrm>
            <a:off x="381000" y="6475413"/>
            <a:ext cx="6324600" cy="230187"/>
          </a:xfrm>
          <a:prstGeom prst="rect">
            <a:avLst/>
          </a:prstGeom>
          <a:ln/>
        </p:spPr>
        <p:txBody>
          <a:bodyPr/>
          <a:lstStyle>
            <a:lvl1pPr>
              <a:defRPr/>
            </a:lvl1pPr>
          </a:lstStyle>
          <a:p>
            <a:pPr>
              <a:defRPr/>
            </a:pPr>
            <a:endParaRPr lang="nl-NL" dirty="0"/>
          </a:p>
        </p:txBody>
      </p:sp>
      <p:sp>
        <p:nvSpPr>
          <p:cNvPr id="6" name="shpDatum"/>
          <p:cNvSpPr>
            <a:spLocks noGrp="1" noChangeArrowheads="1"/>
          </p:cNvSpPr>
          <p:nvPr>
            <p:ph type="dt" sz="half" idx="11"/>
          </p:nvPr>
        </p:nvSpPr>
        <p:spPr>
          <a:xfrm>
            <a:off x="6934200" y="6477000"/>
            <a:ext cx="1905000" cy="228600"/>
          </a:xfrm>
          <a:prstGeom prst="rect">
            <a:avLst/>
          </a:prstGeom>
          <a:ln/>
        </p:spPr>
        <p:txBody>
          <a:bodyPr/>
          <a:lstStyle>
            <a:lvl1pPr>
              <a:defRPr/>
            </a:lvl1pPr>
          </a:lstStyle>
          <a:p>
            <a:pPr>
              <a:defRPr/>
            </a:pPr>
            <a:endParaRPr lang="nl-NL" dirty="0"/>
          </a:p>
        </p:txBody>
      </p:sp>
      <p:sp>
        <p:nvSpPr>
          <p:cNvPr id="9" name="Titel 1"/>
          <p:cNvSpPr txBox="1">
            <a:spLocks/>
          </p:cNvSpPr>
          <p:nvPr userDrawn="1"/>
        </p:nvSpPr>
        <p:spPr bwMode="auto">
          <a:xfrm>
            <a:off x="0" y="0"/>
            <a:ext cx="5688632" cy="106124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1800" spc="-60">
                <a:solidFill>
                  <a:schemeClr val="bg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nl-NL" kern="0" dirty="0"/>
              <a:t>Klik om de stijl te bewerken</a:t>
            </a:r>
          </a:p>
        </p:txBody>
      </p:sp>
      <p:sp>
        <p:nvSpPr>
          <p:cNvPr id="8" name="Tijdelijke aanduiding voor inhoud 7"/>
          <p:cNvSpPr>
            <a:spLocks noGrp="1"/>
          </p:cNvSpPr>
          <p:nvPr>
            <p:ph sz="quarter" idx="12"/>
          </p:nvPr>
        </p:nvSpPr>
        <p:spPr>
          <a:xfrm>
            <a:off x="3221703" y="2204864"/>
            <a:ext cx="2700000" cy="38683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nl-NL" sz="1400" smtClean="0"/>
            </a:lvl1pPr>
            <a:lvl2pPr>
              <a:defRPr lang="nl-NL" sz="1400" smtClean="0"/>
            </a:lvl2pPr>
            <a:lvl3pPr>
              <a:defRPr lang="nl-NL" sz="1400" smtClean="0"/>
            </a:lvl3pPr>
            <a:lvl4pPr>
              <a:defRPr lang="nl-NL" sz="1400" smtClean="0"/>
            </a:lvl4pPr>
            <a:lvl5pPr>
              <a:defRPr lang="nl-NL" sz="18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63207690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shpVoettekst"/>
          <p:cNvSpPr>
            <a:spLocks noGrp="1" noChangeArrowheads="1"/>
          </p:cNvSpPr>
          <p:nvPr>
            <p:ph type="ftr" sz="quarter" idx="10"/>
          </p:nvPr>
        </p:nvSpPr>
        <p:spPr>
          <a:ln/>
        </p:spPr>
        <p:txBody>
          <a:bodyPr/>
          <a:lstStyle>
            <a:lvl1pPr>
              <a:defRPr/>
            </a:lvl1pPr>
          </a:lstStyle>
          <a:p>
            <a:pPr>
              <a:defRPr/>
            </a:pPr>
            <a:endParaRPr lang="nl-NL"/>
          </a:p>
        </p:txBody>
      </p:sp>
      <p:sp>
        <p:nvSpPr>
          <p:cNvPr id="5"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89709857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8419642" cy="572400"/>
          </a:xfrm>
        </p:spPr>
        <p:txBody>
          <a:bodyPr/>
          <a:lstStyle/>
          <a:p>
            <a:r>
              <a:rPr lang="nl-NL" dirty="0"/>
              <a:t>Klik om de stijl te bewerken</a:t>
            </a:r>
          </a:p>
        </p:txBody>
      </p:sp>
      <p:sp>
        <p:nvSpPr>
          <p:cNvPr id="3" name="Tijdelijke aanduiding voor inhoud 2"/>
          <p:cNvSpPr>
            <a:spLocks noGrp="1"/>
          </p:cNvSpPr>
          <p:nvPr>
            <p:ph sz="half" idx="1"/>
          </p:nvPr>
        </p:nvSpPr>
        <p:spPr>
          <a:xfrm>
            <a:off x="3528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836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86225770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elbalk hoo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864000"/>
          </a:xfrm>
        </p:spPr>
        <p:txBody>
          <a:bodyPr/>
          <a:lstStyle/>
          <a:p>
            <a:r>
              <a:rPr lang="nl-NL" dirty="0"/>
              <a:t>Klik om de stijl te bewerken</a:t>
            </a:r>
          </a:p>
        </p:txBody>
      </p:sp>
      <p:sp>
        <p:nvSpPr>
          <p:cNvPr id="3" name="Tijdelijke aanduiding voor inhoud 2"/>
          <p:cNvSpPr>
            <a:spLocks noGrp="1"/>
          </p:cNvSpPr>
          <p:nvPr>
            <p:ph sz="half" idx="1"/>
          </p:nvPr>
        </p:nvSpPr>
        <p:spPr>
          <a:xfrm>
            <a:off x="352800" y="2178000"/>
            <a:ext cx="4129200" cy="4032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5600" y="1066800"/>
            <a:ext cx="4572000" cy="526074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328232991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itelbalk laa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522326"/>
          </a:xfrm>
        </p:spPr>
        <p:txBody>
          <a:bodyPr/>
          <a:lstStyle/>
          <a:p>
            <a:r>
              <a:rPr lang="nl-NL" dirty="0"/>
              <a:t>Klik om de stijl te bewerken</a:t>
            </a:r>
          </a:p>
        </p:txBody>
      </p:sp>
      <p:sp>
        <p:nvSpPr>
          <p:cNvPr id="3" name="Tijdelijke aanduiding voor inhoud 2"/>
          <p:cNvSpPr>
            <a:spLocks noGrp="1"/>
          </p:cNvSpPr>
          <p:nvPr>
            <p:ph sz="half" idx="1"/>
          </p:nvPr>
        </p:nvSpPr>
        <p:spPr>
          <a:xfrm>
            <a:off x="352800" y="1814400"/>
            <a:ext cx="4129200" cy="4399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2000" y="1066800"/>
            <a:ext cx="4572000" cy="524827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46140896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elpagina met afbeelding">
    <p:spTree>
      <p:nvGrpSpPr>
        <p:cNvPr id="1" name=""/>
        <p:cNvGrpSpPr/>
        <p:nvPr/>
      </p:nvGrpSpPr>
      <p:grpSpPr>
        <a:xfrm>
          <a:off x="0" y="0"/>
          <a:ext cx="0" cy="0"/>
          <a:chOff x="0" y="0"/>
          <a:chExt cx="0" cy="0"/>
        </a:xfrm>
      </p:grpSpPr>
      <p:sp>
        <p:nvSpPr>
          <p:cNvPr id="3" name="Titel 1"/>
          <p:cNvSpPr txBox="1">
            <a:spLocks/>
          </p:cNvSpPr>
          <p:nvPr userDrawn="1"/>
        </p:nvSpPr>
        <p:spPr bwMode="auto">
          <a:xfrm>
            <a:off x="352425" y="1263650"/>
            <a:ext cx="4129088" cy="522288"/>
          </a:xfrm>
          <a:prstGeom prst="rect">
            <a:avLst/>
          </a:prstGeom>
          <a:solidFill>
            <a:srgbClr val="FFFFFF"/>
          </a:solidFill>
          <a:ln w="9525">
            <a:noFill/>
            <a:miter lim="800000"/>
            <a:headEnd/>
            <a:tailEnd/>
          </a:ln>
          <a:effectLst/>
        </p:spPr>
        <p:txBody>
          <a:bodyPr/>
          <a:lstStyle/>
          <a:p>
            <a:pPr eaLnBrk="0" hangingPunct="0">
              <a:defRPr/>
            </a:pPr>
            <a:r>
              <a:rPr lang="nl-NL" sz="2600" kern="0" spc="-60" dirty="0">
                <a:solidFill>
                  <a:srgbClr val="39870C"/>
                </a:solidFill>
                <a:latin typeface="Verdana" pitchFamily="34" charset="0"/>
                <a:ea typeface="Verdana" pitchFamily="34" charset="0"/>
                <a:cs typeface="Verdana" pitchFamily="34" charset="0"/>
              </a:rPr>
              <a:t>Klik om de stijl te bewerken</a:t>
            </a:r>
          </a:p>
        </p:txBody>
      </p:sp>
      <p:sp>
        <p:nvSpPr>
          <p:cNvPr id="8" name="shpTekst"/>
          <p:cNvSpPr>
            <a:spLocks noGrp="1"/>
          </p:cNvSpPr>
          <p:nvPr>
            <p:ph idx="1"/>
          </p:nvPr>
        </p:nvSpPr>
        <p:spPr bwMode="auto">
          <a:xfrm>
            <a:off x="4910138" y="1493838"/>
            <a:ext cx="3600450" cy="2773362"/>
          </a:xfrm>
          <a:prstGeom prst="rect">
            <a:avLst/>
          </a:prstGeom>
          <a:noFill/>
          <a:ln w="9525">
            <a:noFill/>
            <a:miter lim="800000"/>
            <a:headEnd/>
            <a:tailEnd/>
          </a:ln>
        </p:spPr>
        <p:txBody>
          <a:bodyPr/>
          <a:lstStyle/>
          <a:p>
            <a:pPr lvl="0"/>
            <a:r>
              <a:rPr lang="nl-NL" dirty="0"/>
              <a:t>Klik om de modelstijlen te bewerken</a:t>
            </a:r>
          </a:p>
        </p:txBody>
      </p:sp>
      <p:sp>
        <p:nvSpPr>
          <p:cNvPr id="4" name="shpVoettekst"/>
          <p:cNvSpPr>
            <a:spLocks noGrp="1" noChangeArrowheads="1"/>
          </p:cNvSpPr>
          <p:nvPr>
            <p:ph type="ftr" sz="quarter" idx="10"/>
          </p:nvPr>
        </p:nvSpPr>
        <p:spPr/>
        <p:txBody>
          <a:bodyPr/>
          <a:lstStyle>
            <a:lvl1pPr algn="l">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
        <p:nvSpPr>
          <p:cNvPr id="5" name="shpDatum"/>
          <p:cNvSpPr>
            <a:spLocks noGrp="1" noChangeArrowheads="1"/>
          </p:cNvSpPr>
          <p:nvPr>
            <p:ph type="dt" sz="half" idx="11"/>
          </p:nvPr>
        </p:nvSpPr>
        <p:spPr/>
        <p:txBody>
          <a:bodyPr/>
          <a:lstStyle>
            <a:lvl1pPr algn="r">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Tree>
    <p:extLst>
      <p:ext uri="{BB962C8B-B14F-4D97-AF65-F5344CB8AC3E}">
        <p14:creationId xmlns:p14="http://schemas.microsoft.com/office/powerpoint/2010/main" val="134564311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Inhoudsopgave met bullet">
    <p:spTree>
      <p:nvGrpSpPr>
        <p:cNvPr id="1" name=""/>
        <p:cNvGrpSpPr/>
        <p:nvPr/>
      </p:nvGrpSpPr>
      <p:grpSpPr>
        <a:xfrm>
          <a:off x="0" y="0"/>
          <a:ext cx="0" cy="0"/>
          <a:chOff x="0" y="0"/>
          <a:chExt cx="0" cy="0"/>
        </a:xfrm>
      </p:grpSpPr>
      <p:sp>
        <p:nvSpPr>
          <p:cNvPr id="3" name="shpTitel"/>
          <p:cNvSpPr>
            <a:spLocks noGrp="1" noChangeArrowheads="1"/>
          </p:cNvSpPr>
          <p:nvPr>
            <p:ph type="title"/>
          </p:nvPr>
        </p:nvSpPr>
        <p:spPr bwMode="auto">
          <a:xfrm>
            <a:off x="5004000" y="2057400"/>
            <a:ext cx="3938388" cy="3352800"/>
          </a:xfrm>
          <a:prstGeom prst="rect">
            <a:avLst/>
          </a:prstGeom>
          <a:noFill/>
          <a:ln w="9525">
            <a:noFill/>
            <a:miter lim="800000"/>
            <a:headEnd/>
            <a:tailEnd/>
          </a:ln>
          <a:effectLst/>
        </p:spPr>
        <p:txBody>
          <a:bodyPr/>
          <a:lstStyle/>
          <a:p>
            <a:pPr lvl="0"/>
            <a:r>
              <a:rPr lang="nl-NL"/>
              <a:t>Klik om de stijl te bewerken</a:t>
            </a:r>
            <a:endParaRPr lang="nl-NL" dirty="0"/>
          </a:p>
        </p:txBody>
      </p:sp>
    </p:spTree>
    <p:extLst>
      <p:ext uri="{BB962C8B-B14F-4D97-AF65-F5344CB8AC3E}">
        <p14:creationId xmlns:p14="http://schemas.microsoft.com/office/powerpoint/2010/main" val="86185302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8" y="3424047"/>
            <a:ext cx="3878753"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123339449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4183005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3175646404"/>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343071611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42275411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127931641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2"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0" name="Rechthoek 9"/>
          <p:cNvSpPr/>
          <p:nvPr userDrawn="1"/>
        </p:nvSpPr>
        <p:spPr>
          <a:xfrm>
            <a:off x="-6256" y="6499852"/>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Rechthoek 7"/>
          <p:cNvSpPr/>
          <p:nvPr userDrawn="1"/>
        </p:nvSpPr>
        <p:spPr>
          <a:xfrm>
            <a:off x="0" y="6513084"/>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163395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el 1"/>
          <p:cNvSpPr>
            <a:spLocks noGrp="1"/>
          </p:cNvSpPr>
          <p:nvPr>
            <p:ph type="ctrTitle" hasCustomPrompt="1"/>
          </p:nvPr>
        </p:nvSpPr>
        <p:spPr>
          <a:xfrm>
            <a:off x="442912"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Rechthoek 1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51635054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93793602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10264644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3" y="1811338"/>
            <a:ext cx="44537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3" y="1811338"/>
            <a:ext cx="3494087" cy="4300538"/>
          </a:xfrm>
        </p:spPr>
        <p:txBody>
          <a:bodyPr/>
          <a:lstStyle/>
          <a:p>
            <a:endParaRPr lang="nl-NL"/>
          </a:p>
        </p:txBody>
      </p:sp>
    </p:spTree>
    <p:extLst>
      <p:ext uri="{BB962C8B-B14F-4D97-AF65-F5344CB8AC3E}">
        <p14:creationId xmlns:p14="http://schemas.microsoft.com/office/powerpoint/2010/main" val="309644060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11621672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8"/>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02998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10147242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1506737727"/>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29"/>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8"/>
            <a:ext cx="82296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15480092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2"/>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3947060"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41426418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0"/>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C1BCF565-E116-0249-97A2-BDF505AB21A5}"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8" y="1160462"/>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83049670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42320104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969725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284312485"/>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192558377"/>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2"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0" name="Rechthoek 9"/>
          <p:cNvSpPr/>
          <p:nvPr userDrawn="1"/>
        </p:nvSpPr>
        <p:spPr>
          <a:xfrm>
            <a:off x="-6256" y="6499852"/>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8" name="Rechthoek 7"/>
          <p:cNvSpPr/>
          <p:nvPr userDrawn="1"/>
        </p:nvSpPr>
        <p:spPr>
          <a:xfrm>
            <a:off x="0" y="6513084"/>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1986016379"/>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solidFill>
                <a:prstClr val="white"/>
              </a:solidFill>
            </a:endParaRPr>
          </a:p>
        </p:txBody>
      </p:sp>
      <p:sp>
        <p:nvSpPr>
          <p:cNvPr id="2" name="Titel 1"/>
          <p:cNvSpPr>
            <a:spLocks noGrp="1"/>
          </p:cNvSpPr>
          <p:nvPr>
            <p:ph type="ctrTitle" hasCustomPrompt="1"/>
          </p:nvPr>
        </p:nvSpPr>
        <p:spPr>
          <a:xfrm>
            <a:off x="442912"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Rechthoek 1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092406174"/>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3222199239"/>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1216484851"/>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3" y="1811338"/>
            <a:ext cx="44537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3" y="1811338"/>
            <a:ext cx="3494087" cy="4300538"/>
          </a:xfrm>
        </p:spPr>
        <p:txBody>
          <a:bodyPr/>
          <a:lstStyle/>
          <a:p>
            <a:endParaRPr lang="nl-NL"/>
          </a:p>
        </p:txBody>
      </p:sp>
    </p:spTree>
    <p:extLst>
      <p:ext uri="{BB962C8B-B14F-4D97-AF65-F5344CB8AC3E}">
        <p14:creationId xmlns:p14="http://schemas.microsoft.com/office/powerpoint/2010/main" val="3244519770"/>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1777107772"/>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8"/>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892713647"/>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2652856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29"/>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8"/>
            <a:ext cx="82296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871132109"/>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2"/>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3947060"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808376565"/>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0"/>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C1BCF565-E116-0249-97A2-BDF505AB21A5}"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8" y="1160462"/>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4221940042"/>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800705527"/>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238939322"/>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Volgdia met opsomm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000" y="1295999"/>
            <a:ext cx="8402400" cy="400110"/>
          </a:xfrm>
        </p:spPr>
        <p:txBody>
          <a:bodyPr/>
          <a:lstStyle>
            <a:lvl1pPr>
              <a:defRPr/>
            </a:lvl1pPr>
          </a:lstStyle>
          <a:p>
            <a:r>
              <a:rPr lang="nl-NL" noProof="0" dirty="0" err="1"/>
              <a:t>Klik</a:t>
            </a:r>
            <a:r>
              <a:rPr lang="nl-NL" noProof="0" dirty="0"/>
              <a:t> </a:t>
            </a:r>
            <a:r>
              <a:rPr lang="nl-NL" noProof="0" dirty="0" err="1"/>
              <a:t>om</a:t>
            </a:r>
            <a:r>
              <a:rPr lang="nl-NL" noProof="0" dirty="0"/>
              <a:t> </a:t>
            </a:r>
            <a:r>
              <a:rPr lang="nl-NL" noProof="0" dirty="0" err="1"/>
              <a:t>een</a:t>
            </a:r>
            <a:r>
              <a:rPr lang="nl-NL" noProof="0" dirty="0"/>
              <a:t> </a:t>
            </a:r>
            <a:r>
              <a:rPr lang="nl-NL" noProof="0" dirty="0" err="1"/>
              <a:t>titel</a:t>
            </a:r>
            <a:r>
              <a:rPr lang="nl-NL" noProof="0" dirty="0"/>
              <a:t> </a:t>
            </a:r>
            <a:r>
              <a:rPr lang="nl-NL" noProof="0" dirty="0" err="1"/>
              <a:t>te</a:t>
            </a:r>
            <a:r>
              <a:rPr lang="nl-NL" noProof="0" dirty="0"/>
              <a:t> </a:t>
            </a:r>
            <a:r>
              <a:rPr lang="nl-NL" noProof="0" dirty="0" err="1"/>
              <a:t>maken</a:t>
            </a:r>
            <a:endParaRPr lang="nl-NL" noProof="0" dirty="0"/>
          </a:p>
        </p:txBody>
      </p:sp>
      <p:sp>
        <p:nvSpPr>
          <p:cNvPr id="3" name="Tijdelijke aanduiding voor datum 2"/>
          <p:cNvSpPr>
            <a:spLocks noGrp="1"/>
          </p:cNvSpPr>
          <p:nvPr>
            <p:ph type="dt" sz="half" idx="10"/>
          </p:nvPr>
        </p:nvSpPr>
        <p:spPr/>
        <p:txBody>
          <a:bodyPr/>
          <a:lstStyle/>
          <a:p>
            <a:fld id="{F49EEED1-3B2D-4DF3-84FC-6A29FAA80043}" type="datetime4">
              <a:rPr lang="nl-NL" smtClean="0"/>
              <a:pPr/>
              <a:t>27 mei 2019</a:t>
            </a:fld>
            <a:endParaRPr lang="nl-NL" dirty="0"/>
          </a:p>
        </p:txBody>
      </p:sp>
      <p:sp>
        <p:nvSpPr>
          <p:cNvPr id="7" name="Tijdelijke aanduiding voor tekst 6"/>
          <p:cNvSpPr>
            <a:spLocks noGrp="1"/>
          </p:cNvSpPr>
          <p:nvPr>
            <p:ph type="body" sz="quarter" idx="11"/>
          </p:nvPr>
        </p:nvSpPr>
        <p:spPr>
          <a:xfrm>
            <a:off x="468313" y="2070000"/>
            <a:ext cx="8402400" cy="4140000"/>
          </a:xfrm>
        </p:spPr>
        <p:txBody>
          <a:bodyPr/>
          <a:lstStyle>
            <a:lvl4pPr marL="1274763" indent="-285750">
              <a:buFont typeface="Verdana" pitchFamily="34" charset="0"/>
              <a:buChar char="–"/>
              <a:defRPr sz="1800"/>
            </a:lvl4pPr>
            <a:lvl5pPr marL="1631950" indent="-285750">
              <a:buFont typeface="Verdana" pitchFamily="34" charset="0"/>
              <a:buChar char="»"/>
              <a:defRPr/>
            </a:lvl5pPr>
          </a:lstStyle>
          <a:p>
            <a:pPr lvl="0"/>
            <a:r>
              <a:rPr lang="nl-NL" noProof="0" dirty="0" err="1"/>
              <a:t>Klik</a:t>
            </a:r>
            <a:r>
              <a:rPr lang="nl-NL" noProof="0" dirty="0"/>
              <a:t> </a:t>
            </a:r>
            <a:r>
              <a:rPr lang="nl-NL" noProof="0" dirty="0" err="1"/>
              <a:t>om</a:t>
            </a:r>
            <a:r>
              <a:rPr lang="nl-NL" noProof="0" dirty="0"/>
              <a:t> de </a:t>
            </a:r>
            <a:r>
              <a:rPr lang="nl-NL" noProof="0" dirty="0" err="1"/>
              <a:t>modelstijlen</a:t>
            </a:r>
            <a:r>
              <a:rPr lang="nl-NL" noProof="0" dirty="0"/>
              <a:t> </a:t>
            </a:r>
            <a:r>
              <a:rPr lang="nl-NL" noProof="0" dirty="0" err="1"/>
              <a:t>te</a:t>
            </a:r>
            <a:r>
              <a:rPr lang="nl-NL" noProof="0" dirty="0"/>
              <a:t> </a:t>
            </a:r>
            <a:r>
              <a:rPr lang="nl-NL" noProof="0" dirty="0" err="1"/>
              <a:t>bewerken</a:t>
            </a:r>
            <a:endParaRPr lang="nl-NL" noProof="0" dirty="0"/>
          </a:p>
          <a:p>
            <a:pPr lvl="1"/>
            <a:r>
              <a:rPr lang="nl-NL" noProof="0" dirty="0" err="1"/>
              <a:t>Tweede</a:t>
            </a:r>
            <a:r>
              <a:rPr lang="nl-NL" noProof="0" dirty="0"/>
              <a:t> </a:t>
            </a:r>
            <a:r>
              <a:rPr lang="nl-NL" noProof="0" dirty="0" err="1"/>
              <a:t>niveau</a:t>
            </a:r>
            <a:endParaRPr lang="nl-NL" noProof="0" dirty="0"/>
          </a:p>
          <a:p>
            <a:pPr lvl="2"/>
            <a:r>
              <a:rPr lang="nl-NL" noProof="0" dirty="0" err="1"/>
              <a:t>Derde</a:t>
            </a:r>
            <a:r>
              <a:rPr lang="nl-NL" noProof="0" dirty="0"/>
              <a:t> </a:t>
            </a:r>
            <a:r>
              <a:rPr lang="nl-NL" noProof="0" dirty="0" err="1"/>
              <a:t>niveau</a:t>
            </a:r>
            <a:endParaRPr lang="nl-NL" noProof="0" dirty="0"/>
          </a:p>
          <a:p>
            <a:pPr lvl="3"/>
            <a:r>
              <a:rPr lang="nl-NL" noProof="0" dirty="0" err="1"/>
              <a:t>Vierde</a:t>
            </a:r>
            <a:r>
              <a:rPr lang="nl-NL" noProof="0" dirty="0"/>
              <a:t> </a:t>
            </a:r>
            <a:r>
              <a:rPr lang="nl-NL" noProof="0" dirty="0" err="1"/>
              <a:t>niveau</a:t>
            </a:r>
            <a:endParaRPr lang="nl-NL" noProof="0" dirty="0"/>
          </a:p>
          <a:p>
            <a:pPr lvl="4"/>
            <a:r>
              <a:rPr lang="nl-NL" noProof="0" dirty="0" err="1"/>
              <a:t>Vijfde</a:t>
            </a:r>
            <a:r>
              <a:rPr lang="nl-NL" noProof="0" dirty="0"/>
              <a:t> </a:t>
            </a:r>
            <a:r>
              <a:rPr lang="nl-NL" noProof="0" dirty="0" err="1"/>
              <a:t>niveau</a:t>
            </a:r>
            <a:endParaRPr lang="nl-NL" noProof="0" dirty="0"/>
          </a:p>
        </p:txBody>
      </p:sp>
    </p:spTree>
    <p:extLst>
      <p:ext uri="{BB962C8B-B14F-4D97-AF65-F5344CB8AC3E}">
        <p14:creationId xmlns:p14="http://schemas.microsoft.com/office/powerpoint/2010/main" val="414033818"/>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shpVoettekst"/>
          <p:cNvSpPr>
            <a:spLocks noGrp="1" noChangeArrowheads="1"/>
          </p:cNvSpPr>
          <p:nvPr>
            <p:ph type="ftr" sz="quarter" idx="10"/>
          </p:nvPr>
        </p:nvSpPr>
        <p:spPr>
          <a:ln/>
        </p:spPr>
        <p:txBody>
          <a:bodyPr/>
          <a:lstStyle>
            <a:lvl1pPr>
              <a:defRPr/>
            </a:lvl1pPr>
          </a:lstStyle>
          <a:p>
            <a:pPr>
              <a:defRPr/>
            </a:pPr>
            <a:r>
              <a:rPr lang="nl-NL"/>
              <a:t>RNO</a:t>
            </a:r>
          </a:p>
        </p:txBody>
      </p:sp>
      <p:sp>
        <p:nvSpPr>
          <p:cNvPr id="5" name="shpDatum"/>
          <p:cNvSpPr>
            <a:spLocks noGrp="1" noChangeArrowheads="1"/>
          </p:cNvSpPr>
          <p:nvPr>
            <p:ph type="dt" sz="half" idx="11"/>
          </p:nvPr>
        </p:nvSpPr>
        <p:spPr>
          <a:ln/>
        </p:spPr>
        <p:txBody>
          <a:bodyPr/>
          <a:lstStyle>
            <a:lvl1pPr>
              <a:defRPr/>
            </a:lvl1pPr>
          </a:lstStyle>
          <a:p>
            <a:pPr>
              <a:defRPr/>
            </a:pPr>
            <a:r>
              <a:rPr lang="nl-NL"/>
              <a:t>12-10-2017</a:t>
            </a:r>
          </a:p>
        </p:txBody>
      </p:sp>
    </p:spTree>
    <p:extLst>
      <p:ext uri="{BB962C8B-B14F-4D97-AF65-F5344CB8AC3E}">
        <p14:creationId xmlns:p14="http://schemas.microsoft.com/office/powerpoint/2010/main" val="35439543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shpVoettekst"/>
          <p:cNvSpPr>
            <a:spLocks noGrp="1" noChangeArrowheads="1"/>
          </p:cNvSpPr>
          <p:nvPr>
            <p:ph type="ftr" sz="quarter" idx="10"/>
          </p:nvPr>
        </p:nvSpPr>
        <p:spPr>
          <a:ln/>
        </p:spPr>
        <p:txBody>
          <a:bodyPr/>
          <a:lstStyle>
            <a:lvl1pPr>
              <a:defRPr/>
            </a:lvl1pPr>
          </a:lstStyle>
          <a:p>
            <a:pPr>
              <a:defRPr/>
            </a:pPr>
            <a:endParaRPr lang="nl-NL"/>
          </a:p>
        </p:txBody>
      </p:sp>
      <p:sp>
        <p:nvSpPr>
          <p:cNvPr id="5"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4460402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8419642" cy="572400"/>
          </a:xfrm>
        </p:spPr>
        <p:txBody>
          <a:bodyPr/>
          <a:lstStyle/>
          <a:p>
            <a:r>
              <a:rPr lang="nl-NL" dirty="0"/>
              <a:t>Klik om de stijl te bewerken</a:t>
            </a:r>
          </a:p>
        </p:txBody>
      </p:sp>
      <p:sp>
        <p:nvSpPr>
          <p:cNvPr id="3" name="Tijdelijke aanduiding voor inhoud 2"/>
          <p:cNvSpPr>
            <a:spLocks noGrp="1"/>
          </p:cNvSpPr>
          <p:nvPr>
            <p:ph sz="half" idx="1"/>
          </p:nvPr>
        </p:nvSpPr>
        <p:spPr>
          <a:xfrm>
            <a:off x="3528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836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4317375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itelbalk hoo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864000"/>
          </a:xfrm>
        </p:spPr>
        <p:txBody>
          <a:bodyPr/>
          <a:lstStyle/>
          <a:p>
            <a:r>
              <a:rPr lang="nl-NL" dirty="0"/>
              <a:t>Klik om de stijl te bewerken</a:t>
            </a:r>
          </a:p>
        </p:txBody>
      </p:sp>
      <p:sp>
        <p:nvSpPr>
          <p:cNvPr id="3" name="Tijdelijke aanduiding voor inhoud 2"/>
          <p:cNvSpPr>
            <a:spLocks noGrp="1"/>
          </p:cNvSpPr>
          <p:nvPr>
            <p:ph sz="half" idx="1"/>
          </p:nvPr>
        </p:nvSpPr>
        <p:spPr>
          <a:xfrm>
            <a:off x="352800" y="2178000"/>
            <a:ext cx="4129200" cy="4032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5600" y="1066800"/>
            <a:ext cx="4572000" cy="526074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337241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15801940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elbalk laa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522326"/>
          </a:xfrm>
        </p:spPr>
        <p:txBody>
          <a:bodyPr/>
          <a:lstStyle/>
          <a:p>
            <a:r>
              <a:rPr lang="nl-NL" dirty="0"/>
              <a:t>Klik om de stijl te bewerken</a:t>
            </a:r>
          </a:p>
        </p:txBody>
      </p:sp>
      <p:sp>
        <p:nvSpPr>
          <p:cNvPr id="3" name="Tijdelijke aanduiding voor inhoud 2"/>
          <p:cNvSpPr>
            <a:spLocks noGrp="1"/>
          </p:cNvSpPr>
          <p:nvPr>
            <p:ph sz="half" idx="1"/>
          </p:nvPr>
        </p:nvSpPr>
        <p:spPr>
          <a:xfrm>
            <a:off x="352800" y="1814400"/>
            <a:ext cx="4129200" cy="4399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2000" y="1066800"/>
            <a:ext cx="4572000" cy="524827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endParaRPr lang="nl-NL"/>
          </a:p>
        </p:txBody>
      </p:sp>
    </p:spTree>
    <p:extLst>
      <p:ext uri="{BB962C8B-B14F-4D97-AF65-F5344CB8AC3E}">
        <p14:creationId xmlns:p14="http://schemas.microsoft.com/office/powerpoint/2010/main" val="4112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elpagina met afbeelding">
    <p:spTree>
      <p:nvGrpSpPr>
        <p:cNvPr id="1" name=""/>
        <p:cNvGrpSpPr/>
        <p:nvPr/>
      </p:nvGrpSpPr>
      <p:grpSpPr>
        <a:xfrm>
          <a:off x="0" y="0"/>
          <a:ext cx="0" cy="0"/>
          <a:chOff x="0" y="0"/>
          <a:chExt cx="0" cy="0"/>
        </a:xfrm>
      </p:grpSpPr>
      <p:sp>
        <p:nvSpPr>
          <p:cNvPr id="3" name="Titel 1"/>
          <p:cNvSpPr txBox="1">
            <a:spLocks/>
          </p:cNvSpPr>
          <p:nvPr userDrawn="1"/>
        </p:nvSpPr>
        <p:spPr bwMode="auto">
          <a:xfrm>
            <a:off x="352425" y="1263650"/>
            <a:ext cx="4129088" cy="522288"/>
          </a:xfrm>
          <a:prstGeom prst="rect">
            <a:avLst/>
          </a:prstGeom>
          <a:solidFill>
            <a:srgbClr val="FFFFFF"/>
          </a:solidFill>
          <a:ln w="9525">
            <a:noFill/>
            <a:miter lim="800000"/>
            <a:headEnd/>
            <a:tailEnd/>
          </a:ln>
          <a:effectLst/>
        </p:spPr>
        <p:txBody>
          <a:bodyPr/>
          <a:lstStyle/>
          <a:p>
            <a:pPr defTabSz="914400" eaLnBrk="0" fontAlgn="base" hangingPunct="0">
              <a:spcBef>
                <a:spcPct val="0"/>
              </a:spcBef>
              <a:spcAft>
                <a:spcPct val="0"/>
              </a:spcAft>
              <a:defRPr/>
            </a:pPr>
            <a:r>
              <a:rPr lang="nl-NL" sz="2600" kern="0" spc="-60" dirty="0">
                <a:solidFill>
                  <a:srgbClr val="39870C"/>
                </a:solidFill>
                <a:ea typeface="Verdana" pitchFamily="34" charset="0"/>
                <a:cs typeface="Verdana" pitchFamily="34" charset="0"/>
              </a:rPr>
              <a:t>Klik om de stijl te bewerken</a:t>
            </a:r>
          </a:p>
        </p:txBody>
      </p:sp>
      <p:sp>
        <p:nvSpPr>
          <p:cNvPr id="8" name="shpTekst"/>
          <p:cNvSpPr>
            <a:spLocks noGrp="1"/>
          </p:cNvSpPr>
          <p:nvPr>
            <p:ph idx="1"/>
          </p:nvPr>
        </p:nvSpPr>
        <p:spPr bwMode="auto">
          <a:xfrm>
            <a:off x="4910138" y="1493838"/>
            <a:ext cx="3600450" cy="2773362"/>
          </a:xfrm>
          <a:prstGeom prst="rect">
            <a:avLst/>
          </a:prstGeom>
          <a:noFill/>
          <a:ln w="9525">
            <a:noFill/>
            <a:miter lim="800000"/>
            <a:headEnd/>
            <a:tailEnd/>
          </a:ln>
        </p:spPr>
        <p:txBody>
          <a:bodyPr/>
          <a:lstStyle/>
          <a:p>
            <a:pPr lvl="0"/>
            <a:r>
              <a:rPr lang="nl-NL" dirty="0"/>
              <a:t>Klik om de modelstijlen te bewerken</a:t>
            </a:r>
          </a:p>
        </p:txBody>
      </p:sp>
      <p:sp>
        <p:nvSpPr>
          <p:cNvPr id="4" name="shpVoettekst"/>
          <p:cNvSpPr>
            <a:spLocks noGrp="1" noChangeArrowheads="1"/>
          </p:cNvSpPr>
          <p:nvPr>
            <p:ph type="ftr" sz="quarter" idx="10"/>
          </p:nvPr>
        </p:nvSpPr>
        <p:spPr/>
        <p:txBody>
          <a:bodyPr/>
          <a:lstStyle>
            <a:lvl1pPr algn="l">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
        <p:nvSpPr>
          <p:cNvPr id="5" name="shpDatum"/>
          <p:cNvSpPr>
            <a:spLocks noGrp="1" noChangeArrowheads="1"/>
          </p:cNvSpPr>
          <p:nvPr>
            <p:ph type="dt" sz="half" idx="11"/>
          </p:nvPr>
        </p:nvSpPr>
        <p:spPr/>
        <p:txBody>
          <a:bodyPr/>
          <a:lstStyle>
            <a:lvl1pPr algn="r">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Tree>
    <p:extLst>
      <p:ext uri="{BB962C8B-B14F-4D97-AF65-F5344CB8AC3E}">
        <p14:creationId xmlns:p14="http://schemas.microsoft.com/office/powerpoint/2010/main" val="26364944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Volgdia met opsomm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68000" y="1295999"/>
            <a:ext cx="8402400" cy="400110"/>
          </a:xfrm>
        </p:spPr>
        <p:txBody>
          <a:bodyPr/>
          <a:lstStyle>
            <a:lvl1pPr>
              <a:defRPr/>
            </a:lvl1pPr>
          </a:lstStyle>
          <a:p>
            <a:r>
              <a:rPr lang="nl-NL" noProof="0" dirty="0" err="1"/>
              <a:t>Klik</a:t>
            </a:r>
            <a:r>
              <a:rPr lang="nl-NL" noProof="0" dirty="0"/>
              <a:t> </a:t>
            </a:r>
            <a:r>
              <a:rPr lang="nl-NL" noProof="0" dirty="0" err="1"/>
              <a:t>om</a:t>
            </a:r>
            <a:r>
              <a:rPr lang="nl-NL" noProof="0" dirty="0"/>
              <a:t> </a:t>
            </a:r>
            <a:r>
              <a:rPr lang="nl-NL" noProof="0" dirty="0" err="1"/>
              <a:t>een</a:t>
            </a:r>
            <a:r>
              <a:rPr lang="nl-NL" noProof="0" dirty="0"/>
              <a:t> </a:t>
            </a:r>
            <a:r>
              <a:rPr lang="nl-NL" noProof="0" dirty="0" err="1"/>
              <a:t>titel</a:t>
            </a:r>
            <a:r>
              <a:rPr lang="nl-NL" noProof="0" dirty="0"/>
              <a:t> </a:t>
            </a:r>
            <a:r>
              <a:rPr lang="nl-NL" noProof="0" dirty="0" err="1"/>
              <a:t>te</a:t>
            </a:r>
            <a:r>
              <a:rPr lang="nl-NL" noProof="0" dirty="0"/>
              <a:t> </a:t>
            </a:r>
            <a:r>
              <a:rPr lang="nl-NL" noProof="0" dirty="0" err="1"/>
              <a:t>maken</a:t>
            </a:r>
            <a:endParaRPr lang="nl-NL" noProof="0" dirty="0"/>
          </a:p>
        </p:txBody>
      </p:sp>
      <p:sp>
        <p:nvSpPr>
          <p:cNvPr id="3" name="Tijdelijke aanduiding voor datum 2"/>
          <p:cNvSpPr>
            <a:spLocks noGrp="1"/>
          </p:cNvSpPr>
          <p:nvPr>
            <p:ph type="dt" sz="half" idx="10"/>
          </p:nvPr>
        </p:nvSpPr>
        <p:spPr/>
        <p:txBody>
          <a:bodyPr/>
          <a:lstStyle/>
          <a:p>
            <a:fld id="{F49EEED1-3B2D-4DF3-84FC-6A29FAA80043}" type="datetime4">
              <a:rPr lang="nl-NL" smtClean="0"/>
              <a:pPr/>
              <a:t>27 mei 2019</a:t>
            </a:fld>
            <a:endParaRPr lang="nl-NL" dirty="0"/>
          </a:p>
        </p:txBody>
      </p:sp>
      <p:sp>
        <p:nvSpPr>
          <p:cNvPr id="7" name="Tijdelijke aanduiding voor tekst 6"/>
          <p:cNvSpPr>
            <a:spLocks noGrp="1"/>
          </p:cNvSpPr>
          <p:nvPr>
            <p:ph type="body" sz="quarter" idx="11"/>
          </p:nvPr>
        </p:nvSpPr>
        <p:spPr>
          <a:xfrm>
            <a:off x="468313" y="2070000"/>
            <a:ext cx="8402400" cy="4140000"/>
          </a:xfrm>
        </p:spPr>
        <p:txBody>
          <a:bodyPr/>
          <a:lstStyle>
            <a:lvl4pPr marL="1274763" indent="-285750">
              <a:buFont typeface="Verdana" pitchFamily="34" charset="0"/>
              <a:buChar char="–"/>
              <a:defRPr sz="1800"/>
            </a:lvl4pPr>
            <a:lvl5pPr marL="1631950" indent="-285750">
              <a:buFont typeface="Verdana" pitchFamily="34" charset="0"/>
              <a:buChar char="»"/>
              <a:defRPr/>
            </a:lvl5pPr>
          </a:lstStyle>
          <a:p>
            <a:pPr lvl="0"/>
            <a:r>
              <a:rPr lang="nl-NL" noProof="0" dirty="0" err="1"/>
              <a:t>Klik</a:t>
            </a:r>
            <a:r>
              <a:rPr lang="nl-NL" noProof="0" dirty="0"/>
              <a:t> </a:t>
            </a:r>
            <a:r>
              <a:rPr lang="nl-NL" noProof="0" dirty="0" err="1"/>
              <a:t>om</a:t>
            </a:r>
            <a:r>
              <a:rPr lang="nl-NL" noProof="0" dirty="0"/>
              <a:t> de </a:t>
            </a:r>
            <a:r>
              <a:rPr lang="nl-NL" noProof="0" dirty="0" err="1"/>
              <a:t>modelstijlen</a:t>
            </a:r>
            <a:r>
              <a:rPr lang="nl-NL" noProof="0" dirty="0"/>
              <a:t> </a:t>
            </a:r>
            <a:r>
              <a:rPr lang="nl-NL" noProof="0" dirty="0" err="1"/>
              <a:t>te</a:t>
            </a:r>
            <a:r>
              <a:rPr lang="nl-NL" noProof="0" dirty="0"/>
              <a:t> </a:t>
            </a:r>
            <a:r>
              <a:rPr lang="nl-NL" noProof="0" dirty="0" err="1"/>
              <a:t>bewerken</a:t>
            </a:r>
            <a:endParaRPr lang="nl-NL" noProof="0" dirty="0"/>
          </a:p>
          <a:p>
            <a:pPr lvl="1"/>
            <a:r>
              <a:rPr lang="nl-NL" noProof="0" dirty="0" err="1"/>
              <a:t>Tweede</a:t>
            </a:r>
            <a:r>
              <a:rPr lang="nl-NL" noProof="0" dirty="0"/>
              <a:t> </a:t>
            </a:r>
            <a:r>
              <a:rPr lang="nl-NL" noProof="0" dirty="0" err="1"/>
              <a:t>niveau</a:t>
            </a:r>
            <a:endParaRPr lang="nl-NL" noProof="0" dirty="0"/>
          </a:p>
          <a:p>
            <a:pPr lvl="2"/>
            <a:r>
              <a:rPr lang="nl-NL" noProof="0" dirty="0" err="1"/>
              <a:t>Derde</a:t>
            </a:r>
            <a:r>
              <a:rPr lang="nl-NL" noProof="0" dirty="0"/>
              <a:t> </a:t>
            </a:r>
            <a:r>
              <a:rPr lang="nl-NL" noProof="0" dirty="0" err="1"/>
              <a:t>niveau</a:t>
            </a:r>
            <a:endParaRPr lang="nl-NL" noProof="0" dirty="0"/>
          </a:p>
          <a:p>
            <a:pPr lvl="3"/>
            <a:r>
              <a:rPr lang="nl-NL" noProof="0" dirty="0" err="1"/>
              <a:t>Vierde</a:t>
            </a:r>
            <a:r>
              <a:rPr lang="nl-NL" noProof="0" dirty="0"/>
              <a:t> </a:t>
            </a:r>
            <a:r>
              <a:rPr lang="nl-NL" noProof="0" dirty="0" err="1"/>
              <a:t>niveau</a:t>
            </a:r>
            <a:endParaRPr lang="nl-NL" noProof="0" dirty="0"/>
          </a:p>
          <a:p>
            <a:pPr lvl="4"/>
            <a:r>
              <a:rPr lang="nl-NL" noProof="0" dirty="0" err="1"/>
              <a:t>Vijfde</a:t>
            </a:r>
            <a:r>
              <a:rPr lang="nl-NL" noProof="0" dirty="0"/>
              <a:t> </a:t>
            </a:r>
            <a:r>
              <a:rPr lang="nl-NL" noProof="0" dirty="0" err="1"/>
              <a:t>niveau</a:t>
            </a:r>
            <a:endParaRPr lang="nl-NL" noProof="0" dirty="0"/>
          </a:p>
        </p:txBody>
      </p:sp>
    </p:spTree>
    <p:extLst>
      <p:ext uri="{BB962C8B-B14F-4D97-AF65-F5344CB8AC3E}">
        <p14:creationId xmlns:p14="http://schemas.microsoft.com/office/powerpoint/2010/main" val="2725795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a:xfrm>
            <a:off x="457200" y="6356350"/>
            <a:ext cx="2133600" cy="365125"/>
          </a:xfrm>
          <a:prstGeom prst="rect">
            <a:avLst/>
          </a:prstGeom>
        </p:spPr>
        <p:txBody>
          <a:bodyPr/>
          <a:lstStyle/>
          <a:p>
            <a:fld id="{4342DF49-3792-470F-8ED4-9445B0EB8A4B}" type="datetimeFigureOut">
              <a:rPr lang="nl-NL">
                <a:solidFill>
                  <a:prstClr val="black"/>
                </a:solidFill>
                <a:ea typeface="Geneva" charset="-128"/>
              </a:rPr>
              <a:pPr/>
              <a:t>27-5-2019</a:t>
            </a:fld>
            <a:endParaRPr lang="nl-NL">
              <a:solidFill>
                <a:prstClr val="black"/>
              </a:solidFill>
              <a:ea typeface="Geneva" charset="-128"/>
            </a:endParaRPr>
          </a:p>
        </p:txBody>
      </p:sp>
      <p:sp>
        <p:nvSpPr>
          <p:cNvPr id="5" name="Tijdelijke aanduiding voor voettekst 4"/>
          <p:cNvSpPr>
            <a:spLocks noGrp="1"/>
          </p:cNvSpPr>
          <p:nvPr>
            <p:ph type="ftr" sz="quarter" idx="11"/>
          </p:nvPr>
        </p:nvSpPr>
        <p:spPr>
          <a:xfrm>
            <a:off x="3124200" y="6356350"/>
            <a:ext cx="2895600" cy="365125"/>
          </a:xfrm>
          <a:prstGeom prst="rect">
            <a:avLst/>
          </a:prstGeom>
        </p:spPr>
        <p:txBody>
          <a:bodyPr/>
          <a:lstStyle/>
          <a:p>
            <a:endParaRPr lang="nl-NL">
              <a:solidFill>
                <a:prstClr val="black"/>
              </a:solidFill>
              <a:ea typeface="Geneva" charset="-128"/>
            </a:endParaRPr>
          </a:p>
        </p:txBody>
      </p:sp>
      <p:sp>
        <p:nvSpPr>
          <p:cNvPr id="6" name="Tijdelijke aanduiding voor dianummer 5"/>
          <p:cNvSpPr>
            <a:spLocks noGrp="1"/>
          </p:cNvSpPr>
          <p:nvPr>
            <p:ph type="sldNum" sz="quarter" idx="12"/>
          </p:nvPr>
        </p:nvSpPr>
        <p:spPr>
          <a:xfrm>
            <a:off x="6553200" y="6356350"/>
            <a:ext cx="2133600" cy="365125"/>
          </a:xfrm>
          <a:prstGeom prst="rect">
            <a:avLst/>
          </a:prstGeom>
        </p:spPr>
        <p:txBody>
          <a:bodyPr/>
          <a:lstStyle/>
          <a:p>
            <a:pPr defTabSz="914400" fontAlgn="base">
              <a:spcBef>
                <a:spcPct val="0"/>
              </a:spcBef>
              <a:spcAft>
                <a:spcPct val="0"/>
              </a:spcAft>
            </a:pPr>
            <a:fld id="{005A8F52-45F5-4CA3-BEDF-624690B034DC}" type="slidenum">
              <a:rPr lang="nl-NL" sz="2400">
                <a:solidFill>
                  <a:prstClr val="black"/>
                </a:solidFill>
                <a:latin typeface="Arial" charset="0"/>
                <a:ea typeface="Geneva" charset="-128"/>
              </a:rPr>
              <a:pPr defTabSz="914400" fontAlgn="base">
                <a:spcBef>
                  <a:spcPct val="0"/>
                </a:spcBef>
                <a:spcAft>
                  <a:spcPct val="0"/>
                </a:spcAft>
              </a:pPr>
              <a:t>‹nr.›</a:t>
            </a:fld>
            <a:endParaRPr lang="nl-NL" sz="2400">
              <a:solidFill>
                <a:prstClr val="black"/>
              </a:solidFill>
              <a:latin typeface="Arial" charset="0"/>
              <a:ea typeface="Geneva" charset="-128"/>
            </a:endParaRPr>
          </a:p>
        </p:txBody>
      </p:sp>
    </p:spTree>
    <p:extLst>
      <p:ext uri="{BB962C8B-B14F-4D97-AF65-F5344CB8AC3E}">
        <p14:creationId xmlns:p14="http://schemas.microsoft.com/office/powerpoint/2010/main" val="3724501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Rechthoekige driehoek 7"/>
          <p:cNvSpPr/>
          <p:nvPr userDrawn="1"/>
        </p:nvSpPr>
        <p:spPr>
          <a:xfrm flipH="1" flipV="1">
            <a:off x="4001522" y="3062"/>
            <a:ext cx="5143500" cy="6858000"/>
          </a:xfrm>
          <a:prstGeom prst="r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400"/>
            <a:endParaRPr lang="nl-NL" dirty="0">
              <a:solidFill>
                <a:prstClr val="white"/>
              </a:solidFill>
            </a:endParaRPr>
          </a:p>
        </p:txBody>
      </p:sp>
      <p:sp>
        <p:nvSpPr>
          <p:cNvPr id="6" name="Titel 1"/>
          <p:cNvSpPr>
            <a:spLocks noGrp="1"/>
          </p:cNvSpPr>
          <p:nvPr>
            <p:ph type="ctrTitle" hasCustomPrompt="1"/>
          </p:nvPr>
        </p:nvSpPr>
        <p:spPr>
          <a:xfrm>
            <a:off x="531495" y="2343150"/>
            <a:ext cx="5207794" cy="1085850"/>
          </a:xfrm>
          <a:prstGeom prst="rect">
            <a:avLst/>
          </a:prstGeom>
        </p:spPr>
        <p:txBody>
          <a:bodyPr anchor="b"/>
          <a:lstStyle>
            <a:lvl1pPr algn="l">
              <a:lnSpc>
                <a:spcPts val="10000"/>
              </a:lnSpc>
              <a:defRPr sz="6000" b="1"/>
            </a:lvl1pPr>
          </a:lstStyle>
          <a:p>
            <a:r>
              <a:rPr lang="nl-NL" dirty="0"/>
              <a:t>Titel aanpassen</a:t>
            </a:r>
          </a:p>
        </p:txBody>
      </p:sp>
      <p:sp>
        <p:nvSpPr>
          <p:cNvPr id="7" name="Ondertitel 2"/>
          <p:cNvSpPr>
            <a:spLocks noGrp="1"/>
          </p:cNvSpPr>
          <p:nvPr>
            <p:ph type="subTitle" idx="1" hasCustomPrompt="1"/>
          </p:nvPr>
        </p:nvSpPr>
        <p:spPr>
          <a:xfrm>
            <a:off x="531495" y="3570514"/>
            <a:ext cx="5207795" cy="2049236"/>
          </a:xfrm>
        </p:spPr>
        <p:txBody>
          <a:bodyPr>
            <a:normAutofit/>
          </a:bodyPr>
          <a:lstStyle>
            <a:lvl1pPr marL="0" indent="0" algn="l">
              <a:lnSpc>
                <a:spcPts val="4500"/>
              </a:lnSpc>
              <a:buNone/>
              <a:defRPr sz="3500" b="1"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Ondertitel aanpassen</a:t>
            </a:r>
          </a:p>
        </p:txBody>
      </p:sp>
      <p:sp>
        <p:nvSpPr>
          <p:cNvPr id="9" name="Tijdelijke aanduiding voor datum 3"/>
          <p:cNvSpPr>
            <a:spLocks noGrp="1"/>
          </p:cNvSpPr>
          <p:nvPr>
            <p:ph type="dt" sz="half" idx="10"/>
          </p:nvPr>
        </p:nvSpPr>
        <p:spPr>
          <a:xfrm>
            <a:off x="489379" y="6380481"/>
            <a:ext cx="1755323" cy="365125"/>
          </a:xfrm>
          <a:prstGeom prst="rect">
            <a:avLst/>
          </a:prstGeom>
        </p:spPr>
        <p:txBody>
          <a:bodyPr/>
          <a:lstStyle/>
          <a:p>
            <a:fld id="{7657F6EA-B96E-4D6E-9D2D-A82AC9ABB661}" type="datetime1">
              <a:rPr lang="nl-NL" smtClean="0">
                <a:solidFill>
                  <a:srgbClr val="072C47"/>
                </a:solidFill>
              </a:rPr>
              <a:pPr/>
              <a:t>27-5-2019</a:t>
            </a:fld>
            <a:endParaRPr lang="nl-NL" dirty="0">
              <a:solidFill>
                <a:srgbClr val="072C47"/>
              </a:solidFill>
            </a:endParaRPr>
          </a:p>
        </p:txBody>
      </p:sp>
    </p:spTree>
    <p:extLst>
      <p:ext uri="{BB962C8B-B14F-4D97-AF65-F5344CB8AC3E}">
        <p14:creationId xmlns:p14="http://schemas.microsoft.com/office/powerpoint/2010/main" val="1631453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3" name="Tijdelijke aanduiding voor tekst 2"/>
          <p:cNvSpPr>
            <a:spLocks noGrp="1"/>
          </p:cNvSpPr>
          <p:nvPr>
            <p:ph idx="1"/>
          </p:nvPr>
        </p:nvSpPr>
        <p:spPr>
          <a:xfrm>
            <a:off x="489380" y="1497331"/>
            <a:ext cx="8244411" cy="467963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p:txBody>
      </p:sp>
      <p:sp>
        <p:nvSpPr>
          <p:cNvPr id="9" name="Tijdelijke aanduiding voor titel 1"/>
          <p:cNvSpPr>
            <a:spLocks noGrp="1"/>
          </p:cNvSpPr>
          <p:nvPr>
            <p:ph type="title"/>
          </p:nvPr>
        </p:nvSpPr>
        <p:spPr>
          <a:xfrm>
            <a:off x="489380" y="255905"/>
            <a:ext cx="6885000" cy="990600"/>
          </a:xfrm>
          <a:prstGeom prst="rect">
            <a:avLst/>
          </a:prstGeom>
        </p:spPr>
        <p:txBody>
          <a:bodyPr vert="horz" lIns="91440" tIns="45720" rIns="91440" bIns="45720" rtlCol="0" anchor="b">
            <a:noAutofit/>
          </a:bodyPr>
          <a:lstStyle/>
          <a:p>
            <a:r>
              <a:rPr lang="nl-NL" dirty="0"/>
              <a:t>Titel aanpassen</a:t>
            </a:r>
          </a:p>
        </p:txBody>
      </p:sp>
      <p:sp>
        <p:nvSpPr>
          <p:cNvPr id="8" name="Tijdelijke aanduiding voor datum 3"/>
          <p:cNvSpPr>
            <a:spLocks noGrp="1"/>
          </p:cNvSpPr>
          <p:nvPr>
            <p:ph type="dt" sz="half" idx="2"/>
          </p:nvPr>
        </p:nvSpPr>
        <p:spPr>
          <a:xfrm>
            <a:off x="489380" y="6356351"/>
            <a:ext cx="94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D4653318-85E9-477A-987B-52812667D477}" type="datetime1">
              <a:rPr lang="nl-NL" smtClean="0">
                <a:solidFill>
                  <a:srgbClr val="072C47"/>
                </a:solidFill>
              </a:rPr>
              <a:pPr/>
              <a:t>27-5-2019</a:t>
            </a:fld>
            <a:endParaRPr lang="nl-NL" dirty="0">
              <a:solidFill>
                <a:srgbClr val="072C47"/>
              </a:solidFill>
            </a:endParaRPr>
          </a:p>
        </p:txBody>
      </p:sp>
      <p:sp>
        <p:nvSpPr>
          <p:cNvPr id="10" name="Tijdelijke aanduiding voor voettekst 4"/>
          <p:cNvSpPr>
            <a:spLocks noGrp="1"/>
          </p:cNvSpPr>
          <p:nvPr>
            <p:ph type="ftr" sz="quarter" idx="3"/>
          </p:nvPr>
        </p:nvSpPr>
        <p:spPr>
          <a:xfrm>
            <a:off x="1574085" y="6356351"/>
            <a:ext cx="607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r>
              <a:rPr lang="nl-NL">
                <a:solidFill>
                  <a:srgbClr val="072C47"/>
                </a:solidFill>
              </a:rPr>
              <a:t>Taskforce Complexiteitsreductie - Conceptpresentatie OGB - Beknopt</a:t>
            </a:r>
            <a:endParaRPr lang="nl-NL" dirty="0">
              <a:solidFill>
                <a:srgbClr val="072C47"/>
              </a:solidFill>
            </a:endParaRPr>
          </a:p>
        </p:txBody>
      </p:sp>
      <p:sp>
        <p:nvSpPr>
          <p:cNvPr id="11" name="Tijdelijke aanduiding voor dianummer 5"/>
          <p:cNvSpPr>
            <a:spLocks noGrp="1"/>
          </p:cNvSpPr>
          <p:nvPr>
            <p:ph type="sldNum" sz="quarter" idx="4"/>
          </p:nvPr>
        </p:nvSpPr>
        <p:spPr>
          <a:xfrm>
            <a:off x="7788791" y="6356350"/>
            <a:ext cx="94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B8AE3B1D-A957-48DD-AC4D-ECC3F8937A79}" type="slidenum">
              <a:rPr lang="nl-NL" smtClean="0">
                <a:solidFill>
                  <a:srgbClr val="072C47"/>
                </a:solidFill>
              </a:rPr>
              <a:pPr/>
              <a:t>‹nr.›</a:t>
            </a:fld>
            <a:endParaRPr lang="nl-NL">
              <a:solidFill>
                <a:srgbClr val="072C47"/>
              </a:solidFill>
            </a:endParaRPr>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4353" y="1210027"/>
            <a:ext cx="2429904" cy="35603"/>
          </a:xfrm>
          <a:prstGeom prst="rect">
            <a:avLst/>
          </a:prstGeom>
        </p:spPr>
      </p:pic>
    </p:spTree>
    <p:extLst>
      <p:ext uri="{BB962C8B-B14F-4D97-AF65-F5344CB8AC3E}">
        <p14:creationId xmlns:p14="http://schemas.microsoft.com/office/powerpoint/2010/main" val="19719658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pic>
        <p:nvPicPr>
          <p:cNvPr id="14" name="Afbeelding 13"/>
          <p:cNvPicPr>
            <a:picLocks noChangeAspect="1"/>
          </p:cNvPicPr>
          <p:nvPr userDrawn="1"/>
        </p:nvPicPr>
        <p:blipFill>
          <a:blip r:embed="rId2"/>
          <a:stretch>
            <a:fillRect/>
          </a:stretch>
        </p:blipFill>
        <p:spPr>
          <a:xfrm>
            <a:off x="489379" y="3446814"/>
            <a:ext cx="3701177" cy="2577857"/>
          </a:xfrm>
          <a:prstGeom prst="rect">
            <a:avLst/>
          </a:prstGeom>
        </p:spPr>
      </p:pic>
      <p:sp>
        <p:nvSpPr>
          <p:cNvPr id="13" name="Tijdelijke aanduiding voor datum 3"/>
          <p:cNvSpPr>
            <a:spLocks noGrp="1"/>
          </p:cNvSpPr>
          <p:nvPr>
            <p:ph type="dt" sz="half" idx="2"/>
          </p:nvPr>
        </p:nvSpPr>
        <p:spPr>
          <a:xfrm>
            <a:off x="489380" y="6356351"/>
            <a:ext cx="94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97E1C6B8-2EF0-4C3E-AB5E-8C1C12C43F45}" type="datetime1">
              <a:rPr lang="nl-NL" smtClean="0">
                <a:solidFill>
                  <a:srgbClr val="072C47"/>
                </a:solidFill>
              </a:rPr>
              <a:pPr/>
              <a:t>27-5-2019</a:t>
            </a:fld>
            <a:endParaRPr lang="nl-NL" dirty="0">
              <a:solidFill>
                <a:srgbClr val="072C47"/>
              </a:solidFill>
            </a:endParaRPr>
          </a:p>
        </p:txBody>
      </p:sp>
      <p:sp>
        <p:nvSpPr>
          <p:cNvPr id="15" name="Tijdelijke aanduiding voor voettekst 4"/>
          <p:cNvSpPr>
            <a:spLocks noGrp="1"/>
          </p:cNvSpPr>
          <p:nvPr>
            <p:ph type="ftr" sz="quarter" idx="3"/>
          </p:nvPr>
        </p:nvSpPr>
        <p:spPr>
          <a:xfrm>
            <a:off x="1574085" y="6356351"/>
            <a:ext cx="607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r>
              <a:rPr lang="nl-NL">
                <a:solidFill>
                  <a:srgbClr val="072C47"/>
                </a:solidFill>
              </a:rPr>
              <a:t>Taskforce Complexiteitsreductie - Conceptpresentatie OGB - Beknopt</a:t>
            </a:r>
            <a:endParaRPr lang="nl-NL" dirty="0">
              <a:solidFill>
                <a:srgbClr val="072C47"/>
              </a:solidFill>
            </a:endParaRPr>
          </a:p>
        </p:txBody>
      </p:sp>
      <p:sp>
        <p:nvSpPr>
          <p:cNvPr id="16" name="Tijdelijke aanduiding voor dianummer 5"/>
          <p:cNvSpPr>
            <a:spLocks noGrp="1"/>
          </p:cNvSpPr>
          <p:nvPr>
            <p:ph type="sldNum" sz="quarter" idx="4"/>
          </p:nvPr>
        </p:nvSpPr>
        <p:spPr>
          <a:xfrm>
            <a:off x="7788791" y="6356350"/>
            <a:ext cx="94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B8AE3B1D-A957-48DD-AC4D-ECC3F8937A79}" type="slidenum">
              <a:rPr lang="nl-NL" smtClean="0">
                <a:solidFill>
                  <a:srgbClr val="072C47"/>
                </a:solidFill>
              </a:rPr>
              <a:pPr/>
              <a:t>‹nr.›</a:t>
            </a:fld>
            <a:endParaRPr lang="nl-NL">
              <a:solidFill>
                <a:srgbClr val="072C47"/>
              </a:solidFill>
            </a:endParaRPr>
          </a:p>
        </p:txBody>
      </p:sp>
      <p:pic>
        <p:nvPicPr>
          <p:cNvPr id="17" name="Afbeelding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4353" y="1210027"/>
            <a:ext cx="2429904" cy="35603"/>
          </a:xfrm>
          <a:prstGeom prst="rect">
            <a:avLst/>
          </a:prstGeom>
        </p:spPr>
      </p:pic>
      <p:sp>
        <p:nvSpPr>
          <p:cNvPr id="18" name="Tijdelijke aanduiding voor titel 1"/>
          <p:cNvSpPr>
            <a:spLocks noGrp="1"/>
          </p:cNvSpPr>
          <p:nvPr>
            <p:ph type="title" hasCustomPrompt="1"/>
          </p:nvPr>
        </p:nvSpPr>
        <p:spPr>
          <a:xfrm>
            <a:off x="2222982" y="2230276"/>
            <a:ext cx="3788899" cy="531268"/>
          </a:xfrm>
          <a:prstGeom prst="rect">
            <a:avLst/>
          </a:prstGeom>
        </p:spPr>
        <p:txBody>
          <a:bodyPr vert="horz" lIns="91440" tIns="45720" rIns="91440" bIns="45720" rtlCol="0" anchor="b">
            <a:noAutofit/>
          </a:bodyPr>
          <a:lstStyle>
            <a:lvl1pPr marL="0" indent="0">
              <a:lnSpc>
                <a:spcPct val="100000"/>
              </a:lnSpc>
              <a:defRPr/>
            </a:lvl1pPr>
          </a:lstStyle>
          <a:p>
            <a:r>
              <a:rPr lang="nl-NL" dirty="0"/>
              <a:t>&lt;Naam&gt;</a:t>
            </a:r>
          </a:p>
        </p:txBody>
      </p:sp>
      <p:sp>
        <p:nvSpPr>
          <p:cNvPr id="19" name="Tijdelijke aanduiding voor afbeelding 9"/>
          <p:cNvSpPr>
            <a:spLocks noGrp="1"/>
          </p:cNvSpPr>
          <p:nvPr>
            <p:ph type="pic" sz="quarter" idx="13" hasCustomPrompt="1"/>
          </p:nvPr>
        </p:nvSpPr>
        <p:spPr>
          <a:xfrm>
            <a:off x="489380" y="1394459"/>
            <a:ext cx="1428300" cy="1904400"/>
          </a:xfrm>
        </p:spPr>
        <p:txBody>
          <a:bodyPr/>
          <a:lstStyle>
            <a:lvl1pPr marL="0" indent="0" algn="ctr">
              <a:buNone/>
              <a:defRPr baseline="0"/>
            </a:lvl1pPr>
          </a:lstStyle>
          <a:p>
            <a:r>
              <a:rPr lang="nl-NL" dirty="0"/>
              <a:t>Plaats hier je eigen pasfoto</a:t>
            </a:r>
          </a:p>
        </p:txBody>
      </p:sp>
      <p:sp>
        <p:nvSpPr>
          <p:cNvPr id="20" name="Tekstvak 19"/>
          <p:cNvSpPr txBox="1"/>
          <p:nvPr userDrawn="1"/>
        </p:nvSpPr>
        <p:spPr>
          <a:xfrm>
            <a:off x="489380" y="226256"/>
            <a:ext cx="5161111" cy="990015"/>
          </a:xfrm>
          <a:prstGeom prst="rect">
            <a:avLst/>
          </a:prstGeom>
          <a:noFill/>
        </p:spPr>
        <p:txBody>
          <a:bodyPr wrap="square" rtlCol="0">
            <a:spAutoFit/>
          </a:bodyPr>
          <a:lstStyle/>
          <a:p>
            <a:pPr defTabSz="914400">
              <a:lnSpc>
                <a:spcPts val="7000"/>
              </a:lnSpc>
            </a:pPr>
            <a:r>
              <a:rPr lang="nl-NL" sz="3000" b="1" dirty="0">
                <a:solidFill>
                  <a:srgbClr val="072C47"/>
                </a:solidFill>
              </a:rPr>
              <a:t>Contactgegevens</a:t>
            </a:r>
          </a:p>
        </p:txBody>
      </p:sp>
    </p:spTree>
    <p:extLst>
      <p:ext uri="{BB962C8B-B14F-4D97-AF65-F5344CB8AC3E}">
        <p14:creationId xmlns:p14="http://schemas.microsoft.com/office/powerpoint/2010/main" val="18424701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8" y="3424047"/>
            <a:ext cx="3878753"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5448401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192967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22855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4382738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7337935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138851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2"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0" name="Rechthoek 9"/>
          <p:cNvSpPr/>
          <p:nvPr userDrawn="1"/>
        </p:nvSpPr>
        <p:spPr>
          <a:xfrm>
            <a:off x="-6256" y="6499852"/>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8" name="Rechthoek 7"/>
          <p:cNvSpPr/>
          <p:nvPr userDrawn="1"/>
        </p:nvSpPr>
        <p:spPr>
          <a:xfrm>
            <a:off x="0" y="6513084"/>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8B2320FC-3225-DE4D-874A-8DEE651BC571}"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3194632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solidFill>
                <a:prstClr val="white"/>
              </a:solidFill>
            </a:endParaRPr>
          </a:p>
        </p:txBody>
      </p:sp>
      <p:sp>
        <p:nvSpPr>
          <p:cNvPr id="2" name="Titel 1"/>
          <p:cNvSpPr>
            <a:spLocks noGrp="1"/>
          </p:cNvSpPr>
          <p:nvPr>
            <p:ph type="ctrTitle" hasCustomPrompt="1"/>
          </p:nvPr>
        </p:nvSpPr>
        <p:spPr>
          <a:xfrm>
            <a:off x="442912"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Rechthoek 1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2737975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8E480BBA-5F40-3048-905F-0A48153D24CD}"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3839217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D36DDDBB-F4D6-104C-8FFF-E663BC91ABC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18919927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828C2197-C453-1743-9E19-62B5287B6E59}"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3" y="1811338"/>
            <a:ext cx="44537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3" y="1811338"/>
            <a:ext cx="3494087" cy="4300538"/>
          </a:xfrm>
        </p:spPr>
        <p:txBody>
          <a:bodyPr/>
          <a:lstStyle/>
          <a:p>
            <a:endParaRPr lang="nl-NL"/>
          </a:p>
        </p:txBody>
      </p:sp>
    </p:spTree>
    <p:extLst>
      <p:ext uri="{BB962C8B-B14F-4D97-AF65-F5344CB8AC3E}">
        <p14:creationId xmlns:p14="http://schemas.microsoft.com/office/powerpoint/2010/main" val="8975533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42E8B2CF-E674-8B42-9462-22DD6FBCC10C}"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34840795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69A9A74A-F678-424C-933A-98BE7B9C1AA5}"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8"/>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662379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47760F1B-4B96-AB46-A3A0-B9C6ADF6E09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29"/>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8"/>
            <a:ext cx="82296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85599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2"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0" name="Rechthoek 9"/>
          <p:cNvSpPr/>
          <p:nvPr userDrawn="1"/>
        </p:nvSpPr>
        <p:spPr>
          <a:xfrm>
            <a:off x="-6256" y="6499852"/>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Rechthoek 7"/>
          <p:cNvSpPr/>
          <p:nvPr userDrawn="1"/>
        </p:nvSpPr>
        <p:spPr>
          <a:xfrm>
            <a:off x="0" y="6513084"/>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22591349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5580BD29-8B1F-C04C-B840-FEA79CB4DE02}"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2"/>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3947060"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12347494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0"/>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9D6B2E20-7EA5-A840-B4B4-E5A3C3A6C5E3}"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8" y="1160462"/>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21160429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28FA46AD-5AE6-8044-A0AA-CBC8A8F81D6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10272278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28EA1193-B985-8343-B731-A66AE2FDB747}"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891245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el en object">
    <p:spTree>
      <p:nvGrpSpPr>
        <p:cNvPr id="1" name=""/>
        <p:cNvGrpSpPr/>
        <p:nvPr/>
      </p:nvGrpSpPr>
      <p:grpSpPr>
        <a:xfrm>
          <a:off x="0" y="0"/>
          <a:ext cx="0" cy="0"/>
          <a:chOff x="0" y="0"/>
          <a:chExt cx="0" cy="0"/>
        </a:xfrm>
      </p:grpSpPr>
      <p:sp>
        <p:nvSpPr>
          <p:cNvPr id="2" name="Titel 1"/>
          <p:cNvSpPr>
            <a:spLocks noGrp="1"/>
          </p:cNvSpPr>
          <p:nvPr>
            <p:ph type="title"/>
          </p:nvPr>
        </p:nvSpPr>
        <p:spPr>
          <a:noFill/>
          <a:ln>
            <a:noFill/>
          </a:ln>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a:t>Klik om de modelstijlen te bewerken</a:t>
            </a:r>
          </a:p>
          <a:p>
            <a:pPr lvl="1"/>
            <a:r>
              <a:rPr lang="nl-NL"/>
              <a:t>Tweede niveau</a:t>
            </a:r>
          </a:p>
          <a:p>
            <a:pPr lvl="2"/>
            <a:r>
              <a:rPr lang="nl-NL"/>
              <a:t>Derde niveau</a:t>
            </a:r>
          </a:p>
          <a:p>
            <a:pPr lvl="3"/>
            <a:r>
              <a:rPr lang="nl-NL"/>
              <a:t>Vierde niveau</a:t>
            </a:r>
          </a:p>
        </p:txBody>
      </p:sp>
      <p:sp>
        <p:nvSpPr>
          <p:cNvPr id="4" name="Tijdelijke aanduiding voor voettekst 10"/>
          <p:cNvSpPr>
            <a:spLocks noGrp="1"/>
          </p:cNvSpPr>
          <p:nvPr>
            <p:ph type="ftr" sz="quarter" idx="10"/>
          </p:nvPr>
        </p:nvSpPr>
        <p:spPr>
          <a:xfrm>
            <a:off x="381000" y="6513515"/>
            <a:ext cx="4853940" cy="332564"/>
          </a:xfrm>
        </p:spPr>
        <p:txBody>
          <a:bodyPr/>
          <a:lstStyle>
            <a:lvl1pPr algn="l">
              <a:defRPr sz="750" b="0" i="0">
                <a:solidFill>
                  <a:srgbClr val="FFFFFF"/>
                </a:solidFill>
                <a:latin typeface="Verdana"/>
                <a:cs typeface="Verdana"/>
              </a:defRPr>
            </a:lvl1pPr>
          </a:lstStyle>
          <a:p>
            <a:pPr>
              <a:defRPr/>
            </a:pPr>
            <a:endParaRPr lang="nl-NL"/>
          </a:p>
        </p:txBody>
      </p:sp>
      <p:sp>
        <p:nvSpPr>
          <p:cNvPr id="5" name="Slide Number Placeholder 5"/>
          <p:cNvSpPr>
            <a:spLocks noGrp="1"/>
          </p:cNvSpPr>
          <p:nvPr>
            <p:ph type="sldNum" sz="quarter" idx="11"/>
          </p:nvPr>
        </p:nvSpPr>
        <p:spPr/>
        <p:txBody>
          <a:bodyPr/>
          <a:lstStyle>
            <a:lvl1pPr>
              <a:defRPr smtClean="0"/>
            </a:lvl1pPr>
          </a:lstStyle>
          <a:p>
            <a:pPr>
              <a:defRPr/>
            </a:pPr>
            <a:fld id="{D5059343-1169-486F-9ECC-B8659193C848}" type="slidenum">
              <a:rPr lang="nl-NL" altLang="nl-NL">
                <a:solidFill>
                  <a:prstClr val="black"/>
                </a:solidFill>
              </a:rPr>
              <a:pPr>
                <a:defRPr/>
              </a:pPr>
              <a:t>‹nr.›</a:t>
            </a:fld>
            <a:endParaRPr lang="nl-NL" altLang="nl-NL">
              <a:solidFill>
                <a:prstClr val="black"/>
              </a:solidFill>
            </a:endParaRPr>
          </a:p>
        </p:txBody>
      </p:sp>
    </p:spTree>
    <p:extLst>
      <p:ext uri="{BB962C8B-B14F-4D97-AF65-F5344CB8AC3E}">
        <p14:creationId xmlns:p14="http://schemas.microsoft.com/office/powerpoint/2010/main" val="7950074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8" y="3424047"/>
            <a:ext cx="3878753"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37086992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1643515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30097927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18122776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173332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el 1"/>
          <p:cNvSpPr>
            <a:spLocks noGrp="1"/>
          </p:cNvSpPr>
          <p:nvPr>
            <p:ph type="ctrTitle" hasCustomPrompt="1"/>
          </p:nvPr>
        </p:nvSpPr>
        <p:spPr>
          <a:xfrm>
            <a:off x="442912"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Rechthoek 1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27931270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2"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0" name="Rechthoek 9"/>
          <p:cNvSpPr/>
          <p:nvPr userDrawn="1"/>
        </p:nvSpPr>
        <p:spPr>
          <a:xfrm>
            <a:off x="-6256" y="6499852"/>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8" name="Rechthoek 7"/>
          <p:cNvSpPr/>
          <p:nvPr userDrawn="1"/>
        </p:nvSpPr>
        <p:spPr>
          <a:xfrm>
            <a:off x="0" y="6513084"/>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27919566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solidFill>
                <a:prstClr val="white"/>
              </a:solidFill>
            </a:endParaRPr>
          </a:p>
        </p:txBody>
      </p:sp>
      <p:sp>
        <p:nvSpPr>
          <p:cNvPr id="2" name="Titel 1"/>
          <p:cNvSpPr>
            <a:spLocks noGrp="1"/>
          </p:cNvSpPr>
          <p:nvPr>
            <p:ph type="ctrTitle" hasCustomPrompt="1"/>
          </p:nvPr>
        </p:nvSpPr>
        <p:spPr>
          <a:xfrm>
            <a:off x="442912"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Rechthoek 1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31612263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2247504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7090531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3" y="1811338"/>
            <a:ext cx="44537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3" y="1811338"/>
            <a:ext cx="3494087" cy="4300538"/>
          </a:xfrm>
        </p:spPr>
        <p:txBody>
          <a:bodyPr/>
          <a:lstStyle/>
          <a:p>
            <a:endParaRPr lang="nl-NL"/>
          </a:p>
        </p:txBody>
      </p:sp>
    </p:spTree>
    <p:extLst>
      <p:ext uri="{BB962C8B-B14F-4D97-AF65-F5344CB8AC3E}">
        <p14:creationId xmlns:p14="http://schemas.microsoft.com/office/powerpoint/2010/main" val="24876953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8663441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 beeld">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0" y="4779818"/>
            <a:ext cx="9144000" cy="148604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8223250"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34781233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kst + 2x beeld ho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50850" y="4078829"/>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0850" y="1811338"/>
            <a:ext cx="8229600" cy="2073559"/>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2450164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ekst + 2x beeld ver">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D47926E4-11B3-B64B-8EE4-687F3D5A2AC1}"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afbeelding 5"/>
          <p:cNvSpPr>
            <a:spLocks noGrp="1"/>
          </p:cNvSpPr>
          <p:nvPr>
            <p:ph type="pic" sz="quarter" idx="12"/>
          </p:nvPr>
        </p:nvSpPr>
        <p:spPr>
          <a:xfrm>
            <a:off x="4792644" y="1805082"/>
            <a:ext cx="3890754" cy="2053685"/>
          </a:xfrm>
        </p:spPr>
        <p:txBody>
          <a:bodyPr>
            <a:normAutofit/>
          </a:bodyPr>
          <a:lstStyle>
            <a:lvl1pPr>
              <a:defRPr sz="1400"/>
            </a:lvl1pPr>
          </a:lstStyle>
          <a:p>
            <a:endParaRPr lang="nl-NL" dirty="0"/>
          </a:p>
        </p:txBody>
      </p:sp>
      <p:sp>
        <p:nvSpPr>
          <p:cNvPr id="7" name="Titel 1"/>
          <p:cNvSpPr>
            <a:spLocks noGrp="1"/>
          </p:cNvSpPr>
          <p:nvPr>
            <p:ph type="title"/>
          </p:nvPr>
        </p:nvSpPr>
        <p:spPr>
          <a:xfrm>
            <a:off x="450850" y="1169390"/>
            <a:ext cx="8229600" cy="663123"/>
          </a:xfrm>
        </p:spPr>
        <p:txBody>
          <a:bodyPr/>
          <a:lstStyle/>
          <a:p>
            <a:r>
              <a:rPr lang="nl-NL" dirty="0"/>
              <a:t>Titelstijl van model bewerken</a:t>
            </a:r>
          </a:p>
        </p:txBody>
      </p:sp>
      <p:sp>
        <p:nvSpPr>
          <p:cNvPr id="8" name="Tijdelijke aanduiding voor tekst 5"/>
          <p:cNvSpPr>
            <a:spLocks noGrp="1"/>
          </p:cNvSpPr>
          <p:nvPr>
            <p:ph type="body" sz="quarter" idx="13"/>
          </p:nvPr>
        </p:nvSpPr>
        <p:spPr>
          <a:xfrm>
            <a:off x="457200" y="1811338"/>
            <a:ext cx="3947060" cy="432117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afbeelding 5"/>
          <p:cNvSpPr>
            <a:spLocks noGrp="1"/>
          </p:cNvSpPr>
          <p:nvPr>
            <p:ph type="pic" sz="quarter" idx="14"/>
          </p:nvPr>
        </p:nvSpPr>
        <p:spPr>
          <a:xfrm>
            <a:off x="4789696" y="4078829"/>
            <a:ext cx="3890754" cy="2053685"/>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1421359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kst+afbeelding">
    <p:spTree>
      <p:nvGrpSpPr>
        <p:cNvPr id="1" name=""/>
        <p:cNvGrpSpPr/>
        <p:nvPr/>
      </p:nvGrpSpPr>
      <p:grpSpPr>
        <a:xfrm>
          <a:off x="0" y="0"/>
          <a:ext cx="0" cy="0"/>
          <a:chOff x="0" y="0"/>
          <a:chExt cx="0" cy="0"/>
        </a:xfrm>
      </p:grpSpPr>
      <p:sp>
        <p:nvSpPr>
          <p:cNvPr id="2" name="Titel 1"/>
          <p:cNvSpPr>
            <a:spLocks noGrp="1"/>
          </p:cNvSpPr>
          <p:nvPr>
            <p:ph type="title"/>
          </p:nvPr>
        </p:nvSpPr>
        <p:spPr>
          <a:xfrm>
            <a:off x="450850" y="1169390"/>
            <a:ext cx="3736302" cy="663123"/>
          </a:xfrm>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C1BCF565-E116-0249-97A2-BDF505AB21A5}"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5" name="Tijdelijke aanduiding voor tekst 5"/>
          <p:cNvSpPr>
            <a:spLocks noGrp="1"/>
          </p:cNvSpPr>
          <p:nvPr>
            <p:ph type="body" sz="quarter" idx="13"/>
          </p:nvPr>
        </p:nvSpPr>
        <p:spPr>
          <a:xfrm>
            <a:off x="457200" y="2182862"/>
            <a:ext cx="3729952" cy="2743200"/>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afbeelding 6"/>
          <p:cNvSpPr>
            <a:spLocks noGrp="1"/>
          </p:cNvSpPr>
          <p:nvPr>
            <p:ph type="pic" sz="quarter" idx="14"/>
          </p:nvPr>
        </p:nvSpPr>
        <p:spPr>
          <a:xfrm>
            <a:off x="4567238" y="1160462"/>
            <a:ext cx="4235017" cy="4972051"/>
          </a:xfrm>
        </p:spPr>
        <p:txBody>
          <a:bodyPr>
            <a:normAutofit/>
          </a:bodyPr>
          <a:lstStyle>
            <a:lvl1pPr>
              <a:defRPr sz="1400"/>
            </a:lvl1pPr>
          </a:lstStyle>
          <a:p>
            <a:endParaRPr lang="nl-NL" dirty="0"/>
          </a:p>
        </p:txBody>
      </p:sp>
    </p:spTree>
    <p:extLst>
      <p:ext uri="{BB962C8B-B14F-4D97-AF65-F5344CB8AC3E}">
        <p14:creationId xmlns:p14="http://schemas.microsoft.com/office/powerpoint/2010/main" val="349157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3733722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5" y="1168400"/>
            <a:ext cx="6244648"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Tree>
    <p:extLst>
      <p:ext uri="{BB962C8B-B14F-4D97-AF65-F5344CB8AC3E}">
        <p14:creationId xmlns:p14="http://schemas.microsoft.com/office/powerpoint/2010/main" val="33394724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afbeeldingen verticaal">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1444624" y="1168400"/>
            <a:ext cx="2919557" cy="4159250"/>
          </a:xfrm>
        </p:spPr>
        <p:txBody>
          <a:bodyPr>
            <a:normAutofit/>
          </a:bodyPr>
          <a:lstStyle>
            <a:lvl1pPr>
              <a:defRPr sz="1400"/>
            </a:lvl1pPr>
          </a:lstStyle>
          <a:p>
            <a:endParaRPr lang="nl-NL" dirty="0"/>
          </a:p>
        </p:txBody>
      </p:sp>
      <p:sp>
        <p:nvSpPr>
          <p:cNvPr id="2" name="Titel 1"/>
          <p:cNvSpPr>
            <a:spLocks noGrp="1"/>
          </p:cNvSpPr>
          <p:nvPr>
            <p:ph type="title"/>
          </p:nvPr>
        </p:nvSpPr>
        <p:spPr>
          <a:xfrm>
            <a:off x="1445203" y="5384243"/>
            <a:ext cx="6244070" cy="519333"/>
          </a:xfrm>
        </p:spPr>
        <p:txBody>
          <a:bodyPr>
            <a:normAutofit/>
          </a:bodyPr>
          <a:lstStyle>
            <a:lvl1pPr>
              <a:defRPr sz="2000"/>
            </a:lvl1pPr>
          </a:lstStyle>
          <a:p>
            <a:r>
              <a:rPr lang="nl-NL" dirty="0"/>
              <a:t>Titelstijl van model bewerken</a:t>
            </a:r>
          </a:p>
        </p:txBody>
      </p:sp>
      <p:sp>
        <p:nvSpPr>
          <p:cNvPr id="3" name="Tijdelijke aanduiding voor datum 2"/>
          <p:cNvSpPr>
            <a:spLocks noGrp="1"/>
          </p:cNvSpPr>
          <p:nvPr>
            <p:ph type="dt" sz="half" idx="10"/>
          </p:nvPr>
        </p:nvSpPr>
        <p:spPr/>
        <p:txBody>
          <a:bodyPr/>
          <a:lstStyle/>
          <a:p>
            <a:fld id="{33B407B4-DD70-D045-8D0A-4EFC055441BF}"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1444625" y="5765367"/>
            <a:ext cx="6245225" cy="407987"/>
          </a:xfrm>
        </p:spPr>
        <p:txBody>
          <a:bodyPr>
            <a:noAutofit/>
          </a:bodyPr>
          <a:lstStyle>
            <a:lvl1pPr algn="l">
              <a:defRPr sz="1400">
                <a:solidFill>
                  <a:srgbClr val="000000"/>
                </a:solidFill>
              </a:defRPr>
            </a:lvl1pPr>
            <a:lvl2pPr algn="l">
              <a:defRPr sz="1400"/>
            </a:lvl2pPr>
            <a:lvl3pPr algn="l">
              <a:defRPr sz="1400"/>
            </a:lvl3pPr>
            <a:lvl4pPr algn="l">
              <a:defRPr sz="1400"/>
            </a:lvl4pPr>
            <a:lvl5pPr algn="l">
              <a:defRPr sz="1400"/>
            </a:lvl5pPr>
          </a:lstStyle>
          <a:p>
            <a:pPr lvl="0"/>
            <a:r>
              <a:rPr lang="nl-NL" dirty="0"/>
              <a:t>Klik om de tekststijl van het model te bewerken</a:t>
            </a:r>
          </a:p>
        </p:txBody>
      </p:sp>
      <p:sp>
        <p:nvSpPr>
          <p:cNvPr id="8" name="Tijdelijke aanduiding voor afbeelding 8"/>
          <p:cNvSpPr>
            <a:spLocks noGrp="1"/>
          </p:cNvSpPr>
          <p:nvPr>
            <p:ph type="pic" sz="quarter" idx="14"/>
          </p:nvPr>
        </p:nvSpPr>
        <p:spPr>
          <a:xfrm>
            <a:off x="4756727" y="1160463"/>
            <a:ext cx="2932546" cy="4159250"/>
          </a:xfrm>
        </p:spPr>
        <p:txBody>
          <a:bodyPr>
            <a:normAutofit/>
          </a:bodyPr>
          <a:lstStyle>
            <a:lvl1pPr>
              <a:defRPr sz="1400"/>
            </a:lvl1pPr>
          </a:lstStyle>
          <a:p>
            <a:endParaRPr lang="nl-NL" dirty="0"/>
          </a:p>
        </p:txBody>
      </p:sp>
    </p:spTree>
    <p:extLst>
      <p:ext uri="{BB962C8B-B14F-4D97-AF65-F5344CB8AC3E}">
        <p14:creationId xmlns:p14="http://schemas.microsoft.com/office/powerpoint/2010/main" val="5128511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lvl1pPr>
              <a:defRPr/>
            </a:lvl1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shpVoettekst"/>
          <p:cNvSpPr>
            <a:spLocks noGrp="1" noChangeArrowheads="1"/>
          </p:cNvSpPr>
          <p:nvPr>
            <p:ph type="ftr" sz="quarter" idx="10"/>
          </p:nvPr>
        </p:nvSpPr>
        <p:spPr>
          <a:ln/>
        </p:spPr>
        <p:txBody>
          <a:bodyPr/>
          <a:lstStyle>
            <a:lvl1pPr>
              <a:defRPr/>
            </a:lvl1pPr>
          </a:lstStyle>
          <a:p>
            <a:pPr>
              <a:defRPr/>
            </a:pPr>
            <a:endParaRPr lang="nl-NL"/>
          </a:p>
        </p:txBody>
      </p:sp>
      <p:sp>
        <p:nvSpPr>
          <p:cNvPr id="5" name="shpDatum"/>
          <p:cNvSpPr>
            <a:spLocks noGrp="1" noChangeArrowheads="1"/>
          </p:cNvSpPr>
          <p:nvPr>
            <p:ph type="dt" sz="half" idx="11"/>
          </p:nvPr>
        </p:nvSpPr>
        <p:spPr>
          <a:ln/>
        </p:spPr>
        <p:txBody>
          <a:bodyPr/>
          <a:lstStyle>
            <a:lvl1pPr>
              <a:defRPr/>
            </a:lvl1pPr>
          </a:lstStyle>
          <a:p>
            <a:pPr>
              <a:defRPr/>
            </a:pPr>
            <a:fld id="{204D9EE3-D4C3-4B34-8224-3E22505E4EF5}" type="datetime1">
              <a:rPr lang="en-US" smtClean="0"/>
              <a:pPr>
                <a:defRPr/>
              </a:pPr>
              <a:t>5/27/2019</a:t>
            </a:fld>
            <a:endParaRPr lang="nl-NL"/>
          </a:p>
        </p:txBody>
      </p:sp>
    </p:spTree>
    <p:extLst>
      <p:ext uri="{BB962C8B-B14F-4D97-AF65-F5344CB8AC3E}">
        <p14:creationId xmlns:p14="http://schemas.microsoft.com/office/powerpoint/2010/main" val="17084482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8419642" cy="572400"/>
          </a:xfrm>
        </p:spPr>
        <p:txBody>
          <a:bodyPr/>
          <a:lstStyle/>
          <a:p>
            <a:r>
              <a:rPr lang="nl-NL" dirty="0"/>
              <a:t>Klik om de stijl te bewerken</a:t>
            </a:r>
          </a:p>
        </p:txBody>
      </p:sp>
      <p:sp>
        <p:nvSpPr>
          <p:cNvPr id="3" name="Tijdelijke aanduiding voor inhoud 2"/>
          <p:cNvSpPr>
            <a:spLocks noGrp="1"/>
          </p:cNvSpPr>
          <p:nvPr>
            <p:ph sz="half" idx="1"/>
          </p:nvPr>
        </p:nvSpPr>
        <p:spPr>
          <a:xfrm>
            <a:off x="3528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683600" y="1800000"/>
            <a:ext cx="4129200" cy="4273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fld id="{998D3FCF-446A-41E9-B673-953E0542F094}" type="datetime1">
              <a:rPr lang="en-US" smtClean="0"/>
              <a:pPr>
                <a:defRPr/>
              </a:pPr>
              <a:t>5/27/2019</a:t>
            </a:fld>
            <a:endParaRPr lang="nl-NL"/>
          </a:p>
        </p:txBody>
      </p:sp>
    </p:spTree>
    <p:extLst>
      <p:ext uri="{BB962C8B-B14F-4D97-AF65-F5344CB8AC3E}">
        <p14:creationId xmlns:p14="http://schemas.microsoft.com/office/powerpoint/2010/main" val="37301430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itelbalk hoo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864000"/>
          </a:xfrm>
        </p:spPr>
        <p:txBody>
          <a:bodyPr/>
          <a:lstStyle/>
          <a:p>
            <a:r>
              <a:rPr lang="nl-NL" dirty="0"/>
              <a:t>Klik om de stijl te bewerken</a:t>
            </a:r>
          </a:p>
        </p:txBody>
      </p:sp>
      <p:sp>
        <p:nvSpPr>
          <p:cNvPr id="3" name="Tijdelijke aanduiding voor inhoud 2"/>
          <p:cNvSpPr>
            <a:spLocks noGrp="1"/>
          </p:cNvSpPr>
          <p:nvPr>
            <p:ph sz="half" idx="1"/>
          </p:nvPr>
        </p:nvSpPr>
        <p:spPr>
          <a:xfrm>
            <a:off x="352800" y="2178000"/>
            <a:ext cx="4129200" cy="4032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5600" y="1066800"/>
            <a:ext cx="4572000" cy="526074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fld id="{CCF82B9D-BF59-46A1-9C70-ABA99E01567D}" type="datetime1">
              <a:rPr lang="en-US" smtClean="0"/>
              <a:pPr>
                <a:defRPr/>
              </a:pPr>
              <a:t>5/27/2019</a:t>
            </a:fld>
            <a:endParaRPr lang="nl-NL"/>
          </a:p>
        </p:txBody>
      </p:sp>
    </p:spTree>
    <p:extLst>
      <p:ext uri="{BB962C8B-B14F-4D97-AF65-F5344CB8AC3E}">
        <p14:creationId xmlns:p14="http://schemas.microsoft.com/office/powerpoint/2010/main" val="40555560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itelbalk laag, tekst, afbeelding, grafiek en overig">
    <p:spTree>
      <p:nvGrpSpPr>
        <p:cNvPr id="1" name=""/>
        <p:cNvGrpSpPr/>
        <p:nvPr/>
      </p:nvGrpSpPr>
      <p:grpSpPr>
        <a:xfrm>
          <a:off x="0" y="0"/>
          <a:ext cx="0" cy="0"/>
          <a:chOff x="0" y="0"/>
          <a:chExt cx="0" cy="0"/>
        </a:xfrm>
      </p:grpSpPr>
      <p:sp>
        <p:nvSpPr>
          <p:cNvPr id="2" name="Titel 1"/>
          <p:cNvSpPr>
            <a:spLocks noGrp="1"/>
          </p:cNvSpPr>
          <p:nvPr>
            <p:ph type="title"/>
          </p:nvPr>
        </p:nvSpPr>
        <p:spPr>
          <a:xfrm>
            <a:off x="352800" y="1263600"/>
            <a:ext cx="4129200" cy="522326"/>
          </a:xfrm>
        </p:spPr>
        <p:txBody>
          <a:bodyPr/>
          <a:lstStyle/>
          <a:p>
            <a:r>
              <a:rPr lang="nl-NL" dirty="0"/>
              <a:t>Klik om de stijl te bewerken</a:t>
            </a:r>
          </a:p>
        </p:txBody>
      </p:sp>
      <p:sp>
        <p:nvSpPr>
          <p:cNvPr id="3" name="Tijdelijke aanduiding voor inhoud 2"/>
          <p:cNvSpPr>
            <a:spLocks noGrp="1"/>
          </p:cNvSpPr>
          <p:nvPr>
            <p:ph sz="half" idx="1"/>
          </p:nvPr>
        </p:nvSpPr>
        <p:spPr>
          <a:xfrm>
            <a:off x="352800" y="1814400"/>
            <a:ext cx="4129200" cy="4399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inhoud 3"/>
          <p:cNvSpPr>
            <a:spLocks noGrp="1"/>
          </p:cNvSpPr>
          <p:nvPr>
            <p:ph sz="half" idx="2"/>
          </p:nvPr>
        </p:nvSpPr>
        <p:spPr>
          <a:xfrm>
            <a:off x="4572000" y="1066800"/>
            <a:ext cx="4572000" cy="5248274"/>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endParaRPr lang="nl-NL" dirty="0"/>
          </a:p>
        </p:txBody>
      </p:sp>
      <p:sp>
        <p:nvSpPr>
          <p:cNvPr id="5" name="shpVoettekst"/>
          <p:cNvSpPr>
            <a:spLocks noGrp="1" noChangeArrowheads="1"/>
          </p:cNvSpPr>
          <p:nvPr>
            <p:ph type="ftr" sz="quarter" idx="10"/>
          </p:nvPr>
        </p:nvSpPr>
        <p:spPr>
          <a:ln/>
        </p:spPr>
        <p:txBody>
          <a:bodyPr/>
          <a:lstStyle>
            <a:lvl1pPr>
              <a:defRPr/>
            </a:lvl1pPr>
          </a:lstStyle>
          <a:p>
            <a:pPr>
              <a:defRPr/>
            </a:pPr>
            <a:endParaRPr lang="nl-NL"/>
          </a:p>
        </p:txBody>
      </p:sp>
      <p:sp>
        <p:nvSpPr>
          <p:cNvPr id="6" name="shpDatum"/>
          <p:cNvSpPr>
            <a:spLocks noGrp="1" noChangeArrowheads="1"/>
          </p:cNvSpPr>
          <p:nvPr>
            <p:ph type="dt" sz="half" idx="11"/>
          </p:nvPr>
        </p:nvSpPr>
        <p:spPr>
          <a:ln/>
        </p:spPr>
        <p:txBody>
          <a:bodyPr/>
          <a:lstStyle>
            <a:lvl1pPr>
              <a:defRPr/>
            </a:lvl1pPr>
          </a:lstStyle>
          <a:p>
            <a:pPr>
              <a:defRPr/>
            </a:pPr>
            <a:fld id="{97260723-1798-4CE0-AD2D-BFFF8CD93683}" type="datetime1">
              <a:rPr lang="en-US" smtClean="0"/>
              <a:pPr>
                <a:defRPr/>
              </a:pPr>
              <a:t>5/27/2019</a:t>
            </a:fld>
            <a:endParaRPr lang="nl-NL"/>
          </a:p>
        </p:txBody>
      </p:sp>
    </p:spTree>
    <p:extLst>
      <p:ext uri="{BB962C8B-B14F-4D97-AF65-F5344CB8AC3E}">
        <p14:creationId xmlns:p14="http://schemas.microsoft.com/office/powerpoint/2010/main" val="339260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elpagina met afbeelding">
    <p:spTree>
      <p:nvGrpSpPr>
        <p:cNvPr id="1" name=""/>
        <p:cNvGrpSpPr/>
        <p:nvPr/>
      </p:nvGrpSpPr>
      <p:grpSpPr>
        <a:xfrm>
          <a:off x="0" y="0"/>
          <a:ext cx="0" cy="0"/>
          <a:chOff x="0" y="0"/>
          <a:chExt cx="0" cy="0"/>
        </a:xfrm>
      </p:grpSpPr>
      <p:sp>
        <p:nvSpPr>
          <p:cNvPr id="3" name="Titel 1"/>
          <p:cNvSpPr txBox="1">
            <a:spLocks/>
          </p:cNvSpPr>
          <p:nvPr userDrawn="1"/>
        </p:nvSpPr>
        <p:spPr bwMode="auto">
          <a:xfrm>
            <a:off x="352426" y="1263650"/>
            <a:ext cx="4129088" cy="522288"/>
          </a:xfrm>
          <a:prstGeom prst="rect">
            <a:avLst/>
          </a:prstGeom>
          <a:solidFill>
            <a:srgbClr val="FFFFFF"/>
          </a:solidFill>
          <a:ln w="9525">
            <a:noFill/>
            <a:miter lim="800000"/>
            <a:headEnd/>
            <a:tailEnd/>
          </a:ln>
          <a:effectLst/>
        </p:spPr>
        <p:txBody>
          <a:bodyPr/>
          <a:lstStyle/>
          <a:p>
            <a:pPr defTabSz="914400" eaLnBrk="0" fontAlgn="base" hangingPunct="0">
              <a:spcBef>
                <a:spcPct val="0"/>
              </a:spcBef>
              <a:spcAft>
                <a:spcPct val="0"/>
              </a:spcAft>
              <a:defRPr/>
            </a:pPr>
            <a:r>
              <a:rPr lang="nl-NL" sz="2600" kern="0" spc="-60" dirty="0">
                <a:solidFill>
                  <a:srgbClr val="39870C"/>
                </a:solidFill>
                <a:ea typeface="Verdana" pitchFamily="34" charset="0"/>
                <a:cs typeface="Verdana" pitchFamily="34" charset="0"/>
              </a:rPr>
              <a:t>Klik om de stijl te bewerken</a:t>
            </a:r>
          </a:p>
        </p:txBody>
      </p:sp>
      <p:sp>
        <p:nvSpPr>
          <p:cNvPr id="8" name="shpTekst"/>
          <p:cNvSpPr>
            <a:spLocks noGrp="1"/>
          </p:cNvSpPr>
          <p:nvPr>
            <p:ph idx="1"/>
          </p:nvPr>
        </p:nvSpPr>
        <p:spPr bwMode="auto">
          <a:xfrm>
            <a:off x="4910138" y="1493838"/>
            <a:ext cx="3600450" cy="2773362"/>
          </a:xfrm>
          <a:prstGeom prst="rect">
            <a:avLst/>
          </a:prstGeom>
          <a:noFill/>
          <a:ln w="9525">
            <a:noFill/>
            <a:miter lim="800000"/>
            <a:headEnd/>
            <a:tailEnd/>
          </a:ln>
        </p:spPr>
        <p:txBody>
          <a:bodyPr/>
          <a:lstStyle/>
          <a:p>
            <a:pPr lvl="0"/>
            <a:r>
              <a:rPr lang="nl-NL" dirty="0"/>
              <a:t>Klik om de modelstijlen te bewerken</a:t>
            </a:r>
          </a:p>
        </p:txBody>
      </p:sp>
      <p:sp>
        <p:nvSpPr>
          <p:cNvPr id="4" name="shpVoettekst"/>
          <p:cNvSpPr>
            <a:spLocks noGrp="1" noChangeArrowheads="1"/>
          </p:cNvSpPr>
          <p:nvPr>
            <p:ph type="ftr" sz="quarter" idx="10"/>
          </p:nvPr>
        </p:nvSpPr>
        <p:spPr/>
        <p:txBody>
          <a:bodyPr/>
          <a:lstStyle>
            <a:lvl1pPr algn="l">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
        <p:nvSpPr>
          <p:cNvPr id="5" name="shpDatum"/>
          <p:cNvSpPr>
            <a:spLocks noGrp="1" noChangeArrowheads="1"/>
          </p:cNvSpPr>
          <p:nvPr>
            <p:ph type="dt" sz="half" idx="11"/>
          </p:nvPr>
        </p:nvSpPr>
        <p:spPr/>
        <p:txBody>
          <a:bodyPr/>
          <a:lstStyle>
            <a:lvl1pPr algn="r">
              <a:defRPr sz="1000" spc="-10" baseline="0">
                <a:solidFill>
                  <a:srgbClr val="FFFFFF"/>
                </a:solidFill>
                <a:latin typeface="Verdana" pitchFamily="34" charset="0"/>
                <a:ea typeface="Verdana" pitchFamily="34" charset="0"/>
                <a:cs typeface="Verdana" pitchFamily="34" charset="0"/>
              </a:defRPr>
            </a:lvl1pPr>
          </a:lstStyle>
          <a:p>
            <a:pPr>
              <a:defRPr/>
            </a:pPr>
            <a:fld id="{C2225E12-E645-427D-8C80-46F9FC9DE73C}" type="datetime1">
              <a:rPr lang="en-US" smtClean="0"/>
              <a:pPr>
                <a:defRPr/>
              </a:pPr>
              <a:t>5/27/2019</a:t>
            </a:fld>
            <a:endParaRPr lang="nl-NL"/>
          </a:p>
        </p:txBody>
      </p:sp>
    </p:spTree>
    <p:extLst>
      <p:ext uri="{BB962C8B-B14F-4D97-AF65-F5344CB8AC3E}">
        <p14:creationId xmlns:p14="http://schemas.microsoft.com/office/powerpoint/2010/main" val="29251677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a:xfrm>
            <a:off x="457200" y="6356350"/>
            <a:ext cx="2133600" cy="365125"/>
          </a:xfrm>
          <a:prstGeom prst="rect">
            <a:avLst/>
          </a:prstGeom>
        </p:spPr>
        <p:txBody>
          <a:bodyPr/>
          <a:lstStyle/>
          <a:p>
            <a:fld id="{4342DF49-3792-470F-8ED4-9445B0EB8A4B}" type="datetimeFigureOut">
              <a:rPr lang="nl-NL" sz="1800">
                <a:solidFill>
                  <a:prstClr val="black"/>
                </a:solidFill>
                <a:latin typeface="Verdana"/>
              </a:rPr>
              <a:pPr/>
              <a:t>27-5-2019</a:t>
            </a:fld>
            <a:endParaRPr lang="nl-NL" sz="1800">
              <a:solidFill>
                <a:prstClr val="black"/>
              </a:solidFill>
              <a:latin typeface="Verdana"/>
            </a:endParaRPr>
          </a:p>
        </p:txBody>
      </p:sp>
      <p:sp>
        <p:nvSpPr>
          <p:cNvPr id="5" name="Tijdelijke aanduiding voor voettekst 4"/>
          <p:cNvSpPr>
            <a:spLocks noGrp="1"/>
          </p:cNvSpPr>
          <p:nvPr>
            <p:ph type="ftr" sz="quarter" idx="11"/>
          </p:nvPr>
        </p:nvSpPr>
        <p:spPr>
          <a:xfrm>
            <a:off x="3124200" y="6356350"/>
            <a:ext cx="2895600" cy="365125"/>
          </a:xfrm>
          <a:prstGeom prst="rect">
            <a:avLst/>
          </a:prstGeom>
        </p:spPr>
        <p:txBody>
          <a:bodyPr/>
          <a:lstStyle/>
          <a:p>
            <a:endParaRPr lang="nl-NL" sz="1800">
              <a:solidFill>
                <a:prstClr val="black"/>
              </a:solidFill>
              <a:latin typeface="Verdana"/>
            </a:endParaRPr>
          </a:p>
        </p:txBody>
      </p:sp>
      <p:sp>
        <p:nvSpPr>
          <p:cNvPr id="6" name="Tijdelijke aanduiding voor dianummer 5"/>
          <p:cNvSpPr>
            <a:spLocks noGrp="1"/>
          </p:cNvSpPr>
          <p:nvPr>
            <p:ph type="sldNum" sz="quarter" idx="12"/>
          </p:nvPr>
        </p:nvSpPr>
        <p:spPr>
          <a:xfrm>
            <a:off x="6553200" y="6356350"/>
            <a:ext cx="2133600" cy="365125"/>
          </a:xfrm>
          <a:prstGeom prst="rect">
            <a:avLst/>
          </a:prstGeom>
        </p:spPr>
        <p:txBody>
          <a:bodyPr/>
          <a:lstStyle/>
          <a:p>
            <a:fld id="{005A8F52-45F5-4CA3-BEDF-624690B034DC}" type="slidenum">
              <a:rPr lang="nl-NL">
                <a:solidFill>
                  <a:prstClr val="black"/>
                </a:solidFill>
              </a:rPr>
              <a:pPr/>
              <a:t>‹nr.›</a:t>
            </a:fld>
            <a:endParaRPr lang="nl-NL">
              <a:solidFill>
                <a:prstClr val="black"/>
              </a:solidFill>
            </a:endParaRPr>
          </a:p>
        </p:txBody>
      </p:sp>
    </p:spTree>
    <p:extLst>
      <p:ext uri="{BB962C8B-B14F-4D97-AF65-F5344CB8AC3E}">
        <p14:creationId xmlns:p14="http://schemas.microsoft.com/office/powerpoint/2010/main" val="38077022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Inhoudsopgave met bullet">
    <p:spTree>
      <p:nvGrpSpPr>
        <p:cNvPr id="1" name=""/>
        <p:cNvGrpSpPr/>
        <p:nvPr/>
      </p:nvGrpSpPr>
      <p:grpSpPr>
        <a:xfrm>
          <a:off x="0" y="0"/>
          <a:ext cx="0" cy="0"/>
          <a:chOff x="0" y="0"/>
          <a:chExt cx="0" cy="0"/>
        </a:xfrm>
      </p:grpSpPr>
      <p:sp>
        <p:nvSpPr>
          <p:cNvPr id="3" name="shpTitel"/>
          <p:cNvSpPr>
            <a:spLocks noGrp="1" noChangeArrowheads="1"/>
          </p:cNvSpPr>
          <p:nvPr>
            <p:ph type="title"/>
          </p:nvPr>
        </p:nvSpPr>
        <p:spPr bwMode="auto">
          <a:xfrm>
            <a:off x="5004000" y="2057400"/>
            <a:ext cx="3938388" cy="3352800"/>
          </a:xfrm>
          <a:prstGeom prst="rect">
            <a:avLst/>
          </a:prstGeom>
          <a:noFill/>
          <a:ln w="9525">
            <a:noFill/>
            <a:miter lim="800000"/>
            <a:headEnd/>
            <a:tailEnd/>
          </a:ln>
          <a:effectLst/>
        </p:spPr>
        <p:txBody>
          <a:bodyPr/>
          <a:lstStyle/>
          <a:p>
            <a:pPr lvl="0"/>
            <a:r>
              <a:rPr lang="nl-NL"/>
              <a:t>Klik om de stijl te bewerken</a:t>
            </a:r>
            <a:endParaRPr lang="nl-NL" dirty="0"/>
          </a:p>
        </p:txBody>
      </p:sp>
    </p:spTree>
    <p:extLst>
      <p:ext uri="{BB962C8B-B14F-4D97-AF65-F5344CB8AC3E}">
        <p14:creationId xmlns:p14="http://schemas.microsoft.com/office/powerpoint/2010/main" val="9924094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p:nvPr>
        </p:nvSpPr>
        <p:spPr>
          <a:xfrm>
            <a:off x="4767108" y="1171764"/>
            <a:ext cx="4015134" cy="1235234"/>
          </a:xfrm>
        </p:spPr>
        <p:txBody>
          <a:bodyPr anchor="t"/>
          <a:lstStyle>
            <a:lvl1pPr algn="l">
              <a:defRPr b="1">
                <a:solidFill>
                  <a:schemeClr val="bg1"/>
                </a:solidFill>
              </a:defRPr>
            </a:lvl1pPr>
          </a:lstStyle>
          <a:p>
            <a:r>
              <a:rPr lang="nl-NL" dirty="0"/>
              <a:t>Titelstijl van model bewerken</a:t>
            </a:r>
          </a:p>
        </p:txBody>
      </p:sp>
      <p:sp>
        <p:nvSpPr>
          <p:cNvPr id="3" name="Subtitel 2"/>
          <p:cNvSpPr>
            <a:spLocks noGrp="1"/>
          </p:cNvSpPr>
          <p:nvPr>
            <p:ph type="subTitle" idx="1" hasCustomPrompt="1"/>
          </p:nvPr>
        </p:nvSpPr>
        <p:spPr>
          <a:xfrm>
            <a:off x="4767108" y="3424047"/>
            <a:ext cx="3878753" cy="155015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&lt;naam&gt;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17" name="Tijdelijke aanduiding voor tekst 16"/>
          <p:cNvSpPr>
            <a:spLocks noGrp="1"/>
          </p:cNvSpPr>
          <p:nvPr>
            <p:ph type="body" sz="quarter" idx="11" hasCustomPrompt="1"/>
          </p:nvPr>
        </p:nvSpPr>
        <p:spPr>
          <a:xfrm>
            <a:off x="4767263" y="5402696"/>
            <a:ext cx="3878262" cy="931863"/>
          </a:xfrm>
        </p:spPr>
        <p:txBody>
          <a:bodyPr anchor="b">
            <a:noAutofit/>
          </a:bodyPr>
          <a:lstStyle>
            <a:lvl1pPr marL="0" indent="0" algn="l">
              <a:buFontTx/>
              <a:buNone/>
              <a:defRPr sz="1000">
                <a:solidFill>
                  <a:schemeClr val="bg1"/>
                </a:solidFill>
              </a:defRPr>
            </a:lvl1pPr>
            <a:lvl2pPr marL="457200" indent="0" algn="l">
              <a:buFontTx/>
              <a:buNone/>
              <a:defRPr sz="1000">
                <a:solidFill>
                  <a:schemeClr val="bg1"/>
                </a:solidFill>
              </a:defRPr>
            </a:lvl2pPr>
            <a:lvl3pPr marL="914400" indent="0" algn="l">
              <a:buFontTx/>
              <a:buNone/>
              <a:defRPr sz="1000">
                <a:solidFill>
                  <a:schemeClr val="bg1"/>
                </a:solidFill>
              </a:defRPr>
            </a:lvl3pPr>
            <a:lvl4pPr marL="1371600" indent="0" algn="l">
              <a:buFontTx/>
              <a:buNone/>
              <a:defRPr sz="1000">
                <a:solidFill>
                  <a:schemeClr val="bg1"/>
                </a:solidFill>
              </a:defRPr>
            </a:lvl4pPr>
            <a:lvl5pPr marL="1828800" indent="0" algn="l">
              <a:buFontTx/>
              <a:buNone/>
              <a:defRPr sz="1000">
                <a:solidFill>
                  <a:schemeClr val="bg1"/>
                </a:solidFill>
              </a:defRPr>
            </a:lvl5pPr>
          </a:lstStyle>
          <a:p>
            <a:pPr lvl="0"/>
            <a:r>
              <a:rPr lang="nl-NL" dirty="0"/>
              <a:t>&lt;versie&gt;</a:t>
            </a:r>
          </a:p>
        </p:txBody>
      </p:sp>
      <p:sp>
        <p:nvSpPr>
          <p:cNvPr id="23" name="Rechthoek 2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235597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2219930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Hoofdstuk + afb ">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5137949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9693431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Hoofdstuk + afb">
    <p:spTree>
      <p:nvGrpSpPr>
        <p:cNvPr id="1" name=""/>
        <p:cNvGrpSpPr/>
        <p:nvPr/>
      </p:nvGrpSpPr>
      <p:grpSpPr>
        <a:xfrm>
          <a:off x="0" y="0"/>
          <a:ext cx="0" cy="0"/>
          <a:chOff x="0" y="0"/>
          <a:chExt cx="0" cy="0"/>
        </a:xfrm>
      </p:grpSpPr>
      <p:sp>
        <p:nvSpPr>
          <p:cNvPr id="8" name="Rechthoek 7"/>
          <p:cNvSpPr/>
          <p:nvPr userDrawn="1"/>
        </p:nvSpPr>
        <p:spPr>
          <a:xfrm>
            <a:off x="4579430" y="890588"/>
            <a:ext cx="4577082" cy="5609264"/>
          </a:xfrm>
          <a:prstGeom prst="rect">
            <a:avLst/>
          </a:prstGeom>
          <a:solidFill>
            <a:srgbClr val="E17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2" name="Titel 1"/>
          <p:cNvSpPr>
            <a:spLocks noGrp="1"/>
          </p:cNvSpPr>
          <p:nvPr>
            <p:ph type="ctrTitle" hasCustomPrompt="1"/>
          </p:nvPr>
        </p:nvSpPr>
        <p:spPr>
          <a:xfrm>
            <a:off x="4767108" y="1171764"/>
            <a:ext cx="4015134"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1603109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_Hoofdstuk + af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767108" y="1171764"/>
            <a:ext cx="4015134"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767108" y="2413590"/>
            <a:ext cx="3878753"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Tijdelijke aanduiding voor afbeelding 12"/>
          <p:cNvSpPr>
            <a:spLocks noGrp="1"/>
          </p:cNvSpPr>
          <p:nvPr>
            <p:ph type="pic" sz="quarter" idx="10"/>
          </p:nvPr>
        </p:nvSpPr>
        <p:spPr>
          <a:xfrm>
            <a:off x="-6256" y="890588"/>
            <a:ext cx="4585686" cy="5609264"/>
          </a:xfrm>
        </p:spPr>
        <p:txBody>
          <a:bodyPr>
            <a:normAutofit/>
          </a:bodyPr>
          <a:lstStyle>
            <a:lvl1pPr marL="0" indent="0">
              <a:buNone/>
              <a:defRPr sz="1400"/>
            </a:lvl1pPr>
          </a:lstStyle>
          <a:p>
            <a:endParaRPr lang="nl-NL" dirty="0"/>
          </a:p>
        </p:txBody>
      </p:sp>
      <p:sp>
        <p:nvSpPr>
          <p:cNvPr id="9" name="Rechthoek 8"/>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41164516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_Hoofdstuk alleen tekst">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42912" y="1171764"/>
            <a:ext cx="8216179" cy="1235234"/>
          </a:xfrm>
        </p:spPr>
        <p:txBody>
          <a:bodyPr anchor="t"/>
          <a:lstStyle>
            <a:lvl1pPr algn="l">
              <a:defRPr b="1" baseline="0">
                <a:solidFill>
                  <a:srgbClr val="275937"/>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27593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0" name="Rechthoek 9"/>
          <p:cNvSpPr/>
          <p:nvPr userDrawn="1"/>
        </p:nvSpPr>
        <p:spPr>
          <a:xfrm>
            <a:off x="-6256" y="6499852"/>
            <a:ext cx="9156512" cy="38317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solidFill>
                <a:prstClr val="white"/>
              </a:solidFill>
            </a:endParaRPr>
          </a:p>
        </p:txBody>
      </p:sp>
      <p:sp>
        <p:nvSpPr>
          <p:cNvPr id="8" name="Rechthoek 7"/>
          <p:cNvSpPr/>
          <p:nvPr userDrawn="1"/>
        </p:nvSpPr>
        <p:spPr>
          <a:xfrm>
            <a:off x="0" y="6513084"/>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spTree>
    <p:extLst>
      <p:ext uri="{BB962C8B-B14F-4D97-AF65-F5344CB8AC3E}">
        <p14:creationId xmlns:p14="http://schemas.microsoft.com/office/powerpoint/2010/main" val="201710888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_Hoofdstuk alleen tekst">
    <p:spTree>
      <p:nvGrpSpPr>
        <p:cNvPr id="1" name=""/>
        <p:cNvGrpSpPr/>
        <p:nvPr/>
      </p:nvGrpSpPr>
      <p:grpSpPr>
        <a:xfrm>
          <a:off x="0" y="0"/>
          <a:ext cx="0" cy="0"/>
          <a:chOff x="0" y="0"/>
          <a:chExt cx="0" cy="0"/>
        </a:xfrm>
      </p:grpSpPr>
      <p:sp>
        <p:nvSpPr>
          <p:cNvPr id="10" name="Rechthoek 9"/>
          <p:cNvSpPr/>
          <p:nvPr userDrawn="1"/>
        </p:nvSpPr>
        <p:spPr>
          <a:xfrm>
            <a:off x="188" y="828241"/>
            <a:ext cx="9156512" cy="5671610"/>
          </a:xfrm>
          <a:prstGeom prst="rect">
            <a:avLst/>
          </a:prstGeom>
          <a:solidFill>
            <a:srgbClr val="2759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solidFill>
                <a:prstClr val="white"/>
              </a:solidFill>
            </a:endParaRPr>
          </a:p>
        </p:txBody>
      </p:sp>
      <p:sp>
        <p:nvSpPr>
          <p:cNvPr id="2" name="Titel 1"/>
          <p:cNvSpPr>
            <a:spLocks noGrp="1"/>
          </p:cNvSpPr>
          <p:nvPr>
            <p:ph type="ctrTitle" hasCustomPrompt="1"/>
          </p:nvPr>
        </p:nvSpPr>
        <p:spPr>
          <a:xfrm>
            <a:off x="442912" y="1171764"/>
            <a:ext cx="8216179" cy="1235234"/>
          </a:xfrm>
        </p:spPr>
        <p:txBody>
          <a:bodyPr anchor="t"/>
          <a:lstStyle>
            <a:lvl1pPr algn="l">
              <a:defRPr b="1" baseline="0">
                <a:solidFill>
                  <a:schemeClr val="bg1"/>
                </a:solidFill>
              </a:defRPr>
            </a:lvl1pPr>
          </a:lstStyle>
          <a:p>
            <a:r>
              <a:rPr lang="nl-NL" dirty="0"/>
              <a:t>&lt;hoofdstuk titel&gt;</a:t>
            </a:r>
          </a:p>
        </p:txBody>
      </p:sp>
      <p:sp>
        <p:nvSpPr>
          <p:cNvPr id="3" name="Subtitel 2"/>
          <p:cNvSpPr>
            <a:spLocks noGrp="1"/>
          </p:cNvSpPr>
          <p:nvPr>
            <p:ph type="subTitle" idx="1" hasCustomPrompt="1"/>
          </p:nvPr>
        </p:nvSpPr>
        <p:spPr>
          <a:xfrm>
            <a:off x="442913" y="2413590"/>
            <a:ext cx="8216178" cy="1550153"/>
          </a:xfrm>
        </p:spPr>
        <p:txBody>
          <a:bodyPr>
            <a:normAutofit/>
          </a:bodyPr>
          <a:lstStyle>
            <a:lvl1pPr marL="285750" indent="-285750" algn="l">
              <a:buFont typeface="Arial"/>
              <a:buChar char="•"/>
              <a:defRPr sz="18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&lt;inhoud hoofdstuk&gt;</a:t>
            </a:r>
          </a:p>
          <a:p>
            <a:endParaRPr lang="nl-NL" dirty="0"/>
          </a:p>
        </p:txBody>
      </p:sp>
      <p:pic>
        <p:nvPicPr>
          <p:cNvPr id="7" name="Afbeelding 6" descr="RO_RWS_Aan de slag met_pos_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87" y="-1"/>
            <a:ext cx="3045648" cy="898525"/>
          </a:xfrm>
          <a:prstGeom prst="rect">
            <a:avLst/>
          </a:prstGeom>
        </p:spPr>
      </p:pic>
      <p:sp>
        <p:nvSpPr>
          <p:cNvPr id="13" name="Rechthoek 12"/>
          <p:cNvSpPr/>
          <p:nvPr userDrawn="1"/>
        </p:nvSpPr>
        <p:spPr>
          <a:xfrm>
            <a:off x="0" y="6506108"/>
            <a:ext cx="9144000" cy="358149"/>
          </a:xfrm>
          <a:prstGeom prst="rect">
            <a:avLst/>
          </a:prstGeom>
          <a:solidFill>
            <a:srgbClr val="FFFFFF"/>
          </a:solidFill>
          <a:ln>
            <a:solidFill>
              <a:srgbClr val="FFFFFF"/>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Tree>
    <p:extLst>
      <p:ext uri="{BB962C8B-B14F-4D97-AF65-F5344CB8AC3E}">
        <p14:creationId xmlns:p14="http://schemas.microsoft.com/office/powerpoint/2010/main" val="7933410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0" indent="0">
              <a:lnSpc>
                <a:spcPts val="2400"/>
              </a:lnSpc>
              <a:buFontTx/>
              <a:buNone/>
              <a:defRPr sz="1600">
                <a:solidFill>
                  <a:srgbClr val="000000"/>
                </a:solidFill>
              </a:defRPr>
            </a:lvl1pPr>
            <a:lvl2pPr marL="457200" indent="0">
              <a:lnSpc>
                <a:spcPts val="2400"/>
              </a:lnSpc>
              <a:buFontTx/>
              <a:buNone/>
              <a:defRPr sz="1600">
                <a:solidFill>
                  <a:srgbClr val="000000"/>
                </a:solidFill>
              </a:defRPr>
            </a:lvl2pPr>
            <a:lvl3pPr marL="914400" indent="0">
              <a:lnSpc>
                <a:spcPts val="2400"/>
              </a:lnSpc>
              <a:buFontTx/>
              <a:buNone/>
              <a:defRPr sz="1600">
                <a:solidFill>
                  <a:srgbClr val="000000"/>
                </a:solidFill>
              </a:defRPr>
            </a:lvl3pPr>
            <a:lvl4pPr marL="1371600" indent="0">
              <a:lnSpc>
                <a:spcPts val="2400"/>
              </a:lnSpc>
              <a:buFontTx/>
              <a:buNone/>
              <a:defRPr sz="1600">
                <a:solidFill>
                  <a:srgbClr val="000000"/>
                </a:solidFill>
              </a:defRPr>
            </a:lvl4pPr>
            <a:lvl5pPr marL="1828800" indent="0">
              <a:lnSpc>
                <a:spcPts val="2400"/>
              </a:lnSpc>
              <a:buFontTx/>
              <a:buNone/>
              <a:defRPr sz="1600">
                <a:solidFill>
                  <a:srgbClr val="000000"/>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30630711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50850" y="1811338"/>
            <a:ext cx="8223250"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Tree>
    <p:extLst>
      <p:ext uri="{BB962C8B-B14F-4D97-AF65-F5344CB8AC3E}">
        <p14:creationId xmlns:p14="http://schemas.microsoft.com/office/powerpoint/2010/main" val="38232251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opsomming +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6" name="Tijdelijke aanduiding voor tekst 5"/>
          <p:cNvSpPr>
            <a:spLocks noGrp="1"/>
          </p:cNvSpPr>
          <p:nvPr>
            <p:ph type="body" sz="quarter" idx="12"/>
          </p:nvPr>
        </p:nvSpPr>
        <p:spPr>
          <a:xfrm>
            <a:off x="442913" y="1811338"/>
            <a:ext cx="4453799" cy="4305685"/>
          </a:xfrm>
        </p:spPr>
        <p:txBody>
          <a:bodyPr>
            <a:normAutofit/>
          </a:bodyPr>
          <a:lstStyle>
            <a:lvl1pPr marL="285750" indent="-285750">
              <a:lnSpc>
                <a:spcPts val="2400"/>
              </a:lnSpc>
              <a:buFont typeface="Arial"/>
              <a:buChar char="•"/>
              <a:defRPr sz="1600">
                <a:solidFill>
                  <a:schemeClr val="tx1"/>
                </a:solidFill>
              </a:defRPr>
            </a:lvl1pPr>
            <a:lvl2pPr marL="457200" indent="0">
              <a:lnSpc>
                <a:spcPts val="2400"/>
              </a:lnSpc>
              <a:buFontTx/>
              <a:buNone/>
              <a:defRPr sz="1800"/>
            </a:lvl2pPr>
            <a:lvl3pPr marL="914400" indent="0">
              <a:lnSpc>
                <a:spcPts val="2400"/>
              </a:lnSpc>
              <a:buFontTx/>
              <a:buNone/>
              <a:defRPr sz="1800"/>
            </a:lvl3pPr>
            <a:lvl4pPr marL="1371600" indent="0">
              <a:lnSpc>
                <a:spcPts val="2400"/>
              </a:lnSpc>
              <a:buFontTx/>
              <a:buNone/>
              <a:defRPr sz="1800"/>
            </a:lvl4pPr>
            <a:lvl5pPr marL="1828800" indent="0">
              <a:lnSpc>
                <a:spcPts val="2400"/>
              </a:lnSpc>
              <a:buFontTx/>
              <a:buNone/>
              <a:defRPr sz="1800"/>
            </a:lvl5pPr>
          </a:lstStyle>
          <a:p>
            <a:pPr lvl="0"/>
            <a:r>
              <a:rPr lang="nl-NL" dirty="0"/>
              <a:t>Klik om de tekststijl van het model te bewerken</a:t>
            </a:r>
          </a:p>
        </p:txBody>
      </p:sp>
      <p:sp>
        <p:nvSpPr>
          <p:cNvPr id="7" name="Tijdelijke aanduiding voor afbeelding 6"/>
          <p:cNvSpPr>
            <a:spLocks noGrp="1"/>
          </p:cNvSpPr>
          <p:nvPr>
            <p:ph type="pic" sz="quarter" idx="13"/>
          </p:nvPr>
        </p:nvSpPr>
        <p:spPr>
          <a:xfrm>
            <a:off x="5186363" y="1811338"/>
            <a:ext cx="3494087" cy="4300538"/>
          </a:xfrm>
        </p:spPr>
        <p:txBody>
          <a:bodyPr/>
          <a:lstStyle/>
          <a:p>
            <a:endParaRPr lang="nl-NL"/>
          </a:p>
        </p:txBody>
      </p:sp>
    </p:spTree>
    <p:extLst>
      <p:ext uri="{BB962C8B-B14F-4D97-AF65-F5344CB8AC3E}">
        <p14:creationId xmlns:p14="http://schemas.microsoft.com/office/powerpoint/2010/main" val="327239134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opsomming 2collom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datum 2"/>
          <p:cNvSpPr>
            <a:spLocks noGrp="1"/>
          </p:cNvSpPr>
          <p:nvPr>
            <p:ph type="dt" sz="half" idx="10"/>
          </p:nvPr>
        </p:nvSpPr>
        <p:spPr/>
        <p:txBody>
          <a:bodyPr/>
          <a:lstStyle/>
          <a:p>
            <a:fld id="{E0907E72-D634-B14E-8F42-930BB5C3EACA}" type="datetime3">
              <a:rPr lang="nl-NL" smtClean="0"/>
              <a:pPr/>
              <a:t>27/5/19</a:t>
            </a:fld>
            <a:endParaRPr lang="nl-NL" dirty="0"/>
          </a:p>
        </p:txBody>
      </p:sp>
      <p:sp>
        <p:nvSpPr>
          <p:cNvPr id="4" name="Tijdelijke aanduiding voor voettekst 3"/>
          <p:cNvSpPr>
            <a:spLocks noGrp="1"/>
          </p:cNvSpPr>
          <p:nvPr>
            <p:ph type="ftr" sz="quarter" idx="11"/>
          </p:nvPr>
        </p:nvSpPr>
        <p:spPr/>
        <p:txBody>
          <a:bodyPr/>
          <a:lstStyle/>
          <a:p>
            <a:endParaRPr lang="nl-NL" dirty="0"/>
          </a:p>
        </p:txBody>
      </p:sp>
      <p:sp>
        <p:nvSpPr>
          <p:cNvPr id="7" name="Tijdelijke aanduiding voor tekst 6"/>
          <p:cNvSpPr>
            <a:spLocks noGrp="1"/>
          </p:cNvSpPr>
          <p:nvPr>
            <p:ph type="body" sz="quarter" idx="12"/>
          </p:nvPr>
        </p:nvSpPr>
        <p:spPr>
          <a:xfrm>
            <a:off x="450850" y="1811338"/>
            <a:ext cx="8229600" cy="4256088"/>
          </a:xfrm>
        </p:spPr>
        <p:txBody>
          <a:bodyPr numCol="2" spcCol="360000"/>
          <a:lstStyle>
            <a:lvl1pPr marL="285750" indent="-285750" algn="l">
              <a:buFont typeface="Arial"/>
              <a:buChar char="•"/>
              <a:defRPr>
                <a:solidFill>
                  <a:schemeClr val="tx1"/>
                </a:solidFill>
              </a:defRPr>
            </a:lvl1pPr>
            <a:lvl2pPr marL="742950" indent="-285750" algn="l">
              <a:buFont typeface="Arial"/>
              <a:buChar char="•"/>
              <a:defRPr/>
            </a:lvl2pPr>
            <a:lvl3pPr marL="1200150" indent="-285750" algn="l">
              <a:buFont typeface="Arial"/>
              <a:buChar char="•"/>
              <a:defRPr/>
            </a:lvl3pPr>
            <a:lvl4pPr marL="1657350" indent="-285750" algn="l">
              <a:buFont typeface="Arial"/>
              <a:buChar char="•"/>
              <a:defRPr/>
            </a:lvl4pPr>
            <a:lvl5pPr marL="2114550" indent="-285750" algn="l">
              <a:buFont typeface="Arial"/>
              <a:buChar char="•"/>
              <a:defRPr/>
            </a:lvl5pPr>
          </a:lstStyle>
          <a:p>
            <a:pPr lvl="0"/>
            <a:r>
              <a:rPr lang="nl-NL" dirty="0"/>
              <a:t>Klik om de tekststijl van het model te bewerken</a:t>
            </a:r>
          </a:p>
        </p:txBody>
      </p:sp>
    </p:spTree>
    <p:extLst>
      <p:ext uri="{BB962C8B-B14F-4D97-AF65-F5344CB8AC3E}">
        <p14:creationId xmlns:p14="http://schemas.microsoft.com/office/powerpoint/2010/main" val="400382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6.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5.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image" Target="../media/image4.png"/><Relationship Id="rId5" Type="http://schemas.openxmlformats.org/officeDocument/2006/relationships/slideLayout" Target="../slideLayouts/slideLayout128.xml"/><Relationship Id="rId10" Type="http://schemas.openxmlformats.org/officeDocument/2006/relationships/image" Target="../media/image3.png"/><Relationship Id="rId4" Type="http://schemas.openxmlformats.org/officeDocument/2006/relationships/slideLayout" Target="../slideLayouts/slideLayout127.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3" Type="http://schemas.openxmlformats.org/officeDocument/2006/relationships/slideLayout" Target="../slideLayouts/slideLayout134.xml"/><Relationship Id="rId21" Type="http://schemas.openxmlformats.org/officeDocument/2006/relationships/theme" Target="../theme/theme11.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9.xml"/><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0" Type="http://schemas.openxmlformats.org/officeDocument/2006/relationships/image" Target="../media/image1.emf"/><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10" Type="http://schemas.openxmlformats.org/officeDocument/2006/relationships/slideLayout" Target="../slideLayouts/slideLayout161.xml"/><Relationship Id="rId19" Type="http://schemas.openxmlformats.org/officeDocument/2006/relationships/theme" Target="../theme/theme12.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72.xml"/><Relationship Id="rId7" Type="http://schemas.openxmlformats.org/officeDocument/2006/relationships/theme" Target="../theme/theme13.xml"/><Relationship Id="rId2" Type="http://schemas.openxmlformats.org/officeDocument/2006/relationships/slideLayout" Target="../slideLayouts/slideLayout171.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image" Target="../media/image6.png"/><Relationship Id="rId5" Type="http://schemas.openxmlformats.org/officeDocument/2006/relationships/slideLayout" Target="../slideLayouts/slideLayout174.xml"/><Relationship Id="rId10" Type="http://schemas.openxmlformats.org/officeDocument/2006/relationships/image" Target="../media/image5.png"/><Relationship Id="rId4" Type="http://schemas.openxmlformats.org/officeDocument/2006/relationships/slideLayout" Target="../slideLayouts/slideLayout173.xml"/><Relationship Id="rId9" Type="http://schemas.openxmlformats.org/officeDocument/2006/relationships/image" Target="../media/image4.png"/></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78.xml"/><Relationship Id="rId7" Type="http://schemas.openxmlformats.org/officeDocument/2006/relationships/theme" Target="../theme/theme14.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image" Target="../media/image6.png"/><Relationship Id="rId5" Type="http://schemas.openxmlformats.org/officeDocument/2006/relationships/slideLayout" Target="../slideLayouts/slideLayout180.xml"/><Relationship Id="rId10" Type="http://schemas.openxmlformats.org/officeDocument/2006/relationships/image" Target="../media/image5.png"/><Relationship Id="rId4" Type="http://schemas.openxmlformats.org/officeDocument/2006/relationships/slideLayout" Target="../slideLayouts/slideLayout179.xml"/><Relationship Id="rId9"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84.xml"/><Relationship Id="rId7" Type="http://schemas.openxmlformats.org/officeDocument/2006/relationships/theme" Target="../theme/theme15.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image" Target="../media/image6.png"/><Relationship Id="rId5" Type="http://schemas.openxmlformats.org/officeDocument/2006/relationships/slideLayout" Target="../slideLayouts/slideLayout186.xml"/><Relationship Id="rId10" Type="http://schemas.openxmlformats.org/officeDocument/2006/relationships/image" Target="../media/image5.png"/><Relationship Id="rId4" Type="http://schemas.openxmlformats.org/officeDocument/2006/relationships/slideLayout" Target="../slideLayouts/slideLayout185.xml"/><Relationship Id="rId9" Type="http://schemas.openxmlformats.org/officeDocument/2006/relationships/image" Target="../media/image4.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slideLayout" Target="../slideLayouts/slideLayout200.xml"/><Relationship Id="rId18" Type="http://schemas.openxmlformats.org/officeDocument/2006/relationships/theme" Target="../theme/theme16.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17" Type="http://schemas.openxmlformats.org/officeDocument/2006/relationships/slideLayout" Target="../slideLayouts/slideLayout204.xml"/><Relationship Id="rId2" Type="http://schemas.openxmlformats.org/officeDocument/2006/relationships/slideLayout" Target="../slideLayouts/slideLayout189.xml"/><Relationship Id="rId16" Type="http://schemas.openxmlformats.org/officeDocument/2006/relationships/slideLayout" Target="../slideLayouts/slideLayout203.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slideLayout" Target="../slideLayouts/slideLayout202.xml"/><Relationship Id="rId10" Type="http://schemas.openxmlformats.org/officeDocument/2006/relationships/slideLayout" Target="../slideLayouts/slideLayout197.xml"/><Relationship Id="rId19" Type="http://schemas.openxmlformats.org/officeDocument/2006/relationships/image" Target="../media/image1.emf"/><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e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6.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5.png"/><Relationship Id="rId5" Type="http://schemas.openxmlformats.org/officeDocument/2006/relationships/slideLayout" Target="../slideLayouts/slideLayout41.xml"/><Relationship Id="rId10" Type="http://schemas.openxmlformats.org/officeDocument/2006/relationships/image" Target="../media/image4.png"/><Relationship Id="rId4" Type="http://schemas.openxmlformats.org/officeDocument/2006/relationships/slideLayout" Target="../slideLayouts/slideLayout40.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5" Type="http://schemas.openxmlformats.org/officeDocument/2006/relationships/image" Target="../media/image7.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image" Target="../media/image1.emf"/><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19" Type="http://schemas.openxmlformats.org/officeDocument/2006/relationships/theme" Target="../theme/theme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theme" Target="../theme/theme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19" Type="http://schemas.openxmlformats.org/officeDocument/2006/relationships/image" Target="../media/image1.emf"/><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image" Target="../media/image6.png"/><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image" Target="../media/image5.png"/><Relationship Id="rId5" Type="http://schemas.openxmlformats.org/officeDocument/2006/relationships/slideLayout" Target="../slideLayouts/slideLayout86.xml"/><Relationship Id="rId10" Type="http://schemas.openxmlformats.org/officeDocument/2006/relationships/image" Target="../media/image4.png"/><Relationship Id="rId4" Type="http://schemas.openxmlformats.org/officeDocument/2006/relationships/slideLayout" Target="../slideLayouts/slideLayout85.xml"/><Relationship Id="rId9"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image" Target="../media/image1.emf"/><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10" Type="http://schemas.openxmlformats.org/officeDocument/2006/relationships/slideLayout" Target="../slideLayouts/slideLayout98.xml"/><Relationship Id="rId19" Type="http://schemas.openxmlformats.org/officeDocument/2006/relationships/theme" Target="../theme/theme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theme" Target="../theme/theme9.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10" Type="http://schemas.openxmlformats.org/officeDocument/2006/relationships/slideLayout" Target="../slideLayouts/slideLayout116.xml"/><Relationship Id="rId19" Type="http://schemas.openxmlformats.org/officeDocument/2006/relationships/image" Target="../media/image1.emf"/><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506108"/>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2" name="Tijdelijke aanduiding voor titel 1"/>
          <p:cNvSpPr>
            <a:spLocks noGrp="1"/>
          </p:cNvSpPr>
          <p:nvPr>
            <p:ph type="title"/>
          </p:nvPr>
        </p:nvSpPr>
        <p:spPr>
          <a:xfrm>
            <a:off x="450850" y="1169390"/>
            <a:ext cx="82296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49" y="1733120"/>
            <a:ext cx="8292909"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pic>
        <p:nvPicPr>
          <p:cNvPr id="17" name="Afbeelding 16" descr="RO_RWS_Aan de slag met_BOL_RGB.eps"/>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4142678147"/>
      </p:ext>
    </p:extLst>
  </p:cSld>
  <p:clrMap bg1="lt1" tx1="dk1" bg2="lt2" tx2="dk2" accent1="accent1" accent2="accent2" accent3="accent3" accent4="accent4" accent5="accent5" accent6="accent6" hlink="hlink" folHlink="folHlink"/>
  <p:sldLayoutIdLst>
    <p:sldLayoutId id="2147483689" r:id="rId1"/>
    <p:sldLayoutId id="2147483697" r:id="rId2"/>
    <p:sldLayoutId id="2147483698" r:id="rId3"/>
    <p:sldLayoutId id="2147483699" r:id="rId4"/>
    <p:sldLayoutId id="2147483700" r:id="rId5"/>
    <p:sldLayoutId id="2147483701" r:id="rId6"/>
    <p:sldLayoutId id="2147483702" r:id="rId7"/>
    <p:sldLayoutId id="2147483690" r:id="rId8"/>
    <p:sldLayoutId id="2147483695" r:id="rId9"/>
    <p:sldLayoutId id="2147483704" r:id="rId10"/>
    <p:sldLayoutId id="2147483703" r:id="rId11"/>
    <p:sldLayoutId id="2147483691" r:id="rId12"/>
    <p:sldLayoutId id="2147483705" r:id="rId13"/>
    <p:sldLayoutId id="2147483706" r:id="rId14"/>
    <p:sldLayoutId id="2147483692" r:id="rId15"/>
    <p:sldLayoutId id="2147483693" r:id="rId16"/>
    <p:sldLayoutId id="2147483694" r:id="rId17"/>
  </p:sldLayoutIdLst>
  <p:hf sldNum="0" hdr="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shpKleurvlakOnder">
            <a:extLst>
              <a:ext uri="{FF2B5EF4-FFF2-40B4-BE49-F238E27FC236}">
                <a16:creationId xmlns:a16="http://schemas.microsoft.com/office/drawing/2014/main" id="{E656DFD2-EC45-4303-80E9-771F104BD21C}"/>
              </a:ext>
            </a:extLst>
          </p:cNvPr>
          <p:cNvSpPr/>
          <p:nvPr/>
        </p:nvSpPr>
        <p:spPr>
          <a:xfrm>
            <a:off x="0" y="6318250"/>
            <a:ext cx="9144000" cy="539750"/>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3075" name="shpTekst"/>
          <p:cNvSpPr>
            <a:spLocks noGrp="1" noChangeArrowheads="1"/>
          </p:cNvSpPr>
          <p:nvPr>
            <p:ph type="body" idx="1"/>
          </p:nvPr>
        </p:nvSpPr>
        <p:spPr bwMode="auto">
          <a:xfrm>
            <a:off x="381000" y="1800225"/>
            <a:ext cx="8201025"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p:txBody>
      </p:sp>
      <p:sp>
        <p:nvSpPr>
          <p:cNvPr id="1026" name="shpTitel">
            <a:extLst>
              <a:ext uri="{FF2B5EF4-FFF2-40B4-BE49-F238E27FC236}">
                <a16:creationId xmlns:a16="http://schemas.microsoft.com/office/drawing/2014/main" id="{A6DABE93-B0F8-4ACD-ACE5-E474CFAB4EDE}"/>
              </a:ext>
            </a:extLst>
          </p:cNvPr>
          <p:cNvSpPr>
            <a:spLocks noGrp="1" noChangeArrowheads="1"/>
          </p:cNvSpPr>
          <p:nvPr>
            <p:ph type="title"/>
          </p:nvPr>
        </p:nvSpPr>
        <p:spPr bwMode="auto">
          <a:xfrm>
            <a:off x="381000" y="1263650"/>
            <a:ext cx="8201025" cy="571500"/>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het opmaakprofiel te bewerken</a:t>
            </a:r>
          </a:p>
        </p:txBody>
      </p:sp>
      <p:sp>
        <p:nvSpPr>
          <p:cNvPr id="17" name="shpKleurvlakBoven">
            <a:extLst>
              <a:ext uri="{FF2B5EF4-FFF2-40B4-BE49-F238E27FC236}">
                <a16:creationId xmlns:a16="http://schemas.microsoft.com/office/drawing/2014/main" id="{E6283471-3B6C-4010-8D1E-98120BA2D4C0}"/>
              </a:ext>
            </a:extLst>
          </p:cNvPr>
          <p:cNvSpPr/>
          <p:nvPr/>
        </p:nvSpPr>
        <p:spPr>
          <a:xfrm>
            <a:off x="0" y="0"/>
            <a:ext cx="9144000" cy="1071563"/>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11" name="shpVoettekst">
            <a:extLst>
              <a:ext uri="{FF2B5EF4-FFF2-40B4-BE49-F238E27FC236}">
                <a16:creationId xmlns:a16="http://schemas.microsoft.com/office/drawing/2014/main" id="{4A58B54F-8D97-4DE2-A0DC-765681F20E6F}"/>
              </a:ext>
            </a:extLst>
          </p:cNvPr>
          <p:cNvSpPr>
            <a:spLocks noGrp="1" noChangeArrowheads="1"/>
          </p:cNvSpPr>
          <p:nvPr>
            <p:ph type="ftr" sz="quarter" idx="3"/>
          </p:nvPr>
        </p:nvSpPr>
        <p:spPr bwMode="auto">
          <a:xfrm>
            <a:off x="381000" y="6475413"/>
            <a:ext cx="6324600" cy="2301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1" hangingPunct="1">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endParaRPr lang="nl-NL"/>
          </a:p>
        </p:txBody>
      </p:sp>
      <p:sp>
        <p:nvSpPr>
          <p:cNvPr id="12" name="shpDatum">
            <a:extLst>
              <a:ext uri="{FF2B5EF4-FFF2-40B4-BE49-F238E27FC236}">
                <a16:creationId xmlns:a16="http://schemas.microsoft.com/office/drawing/2014/main" id="{A061FF8B-4D5B-40F0-B815-72FE4C4F0C90}"/>
              </a:ext>
            </a:extLst>
          </p:cNvPr>
          <p:cNvSpPr>
            <a:spLocks noGrp="1" noChangeArrowheads="1"/>
          </p:cNvSpPr>
          <p:nvPr>
            <p:ph type="dt" sz="half" idx="2"/>
          </p:nvPr>
        </p:nvSpPr>
        <p:spPr bwMode="auto">
          <a:xfrm>
            <a:off x="6934200" y="6477000"/>
            <a:ext cx="19050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endParaRPr lang="nl-NL"/>
          </a:p>
        </p:txBody>
      </p:sp>
      <p:pic>
        <p:nvPicPr>
          <p:cNvPr id="3080" name="Afbeelding 8" descr="RO_RWS_Omgevingsloket_Aan de slag met_diap_RGB_500%_donkerder.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8763" y="36513"/>
            <a:ext cx="35512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9942097"/>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1" r:id="rId8"/>
  </p:sldLayoutIdLst>
  <p:hf hdr="0"/>
  <p:txStyles>
    <p:titleStyle>
      <a:lvl1pPr algn="l" rtl="0" eaLnBrk="0" fontAlgn="base" hangingPunct="0">
        <a:spcBef>
          <a:spcPct val="0"/>
        </a:spcBef>
        <a:spcAft>
          <a:spcPct val="0"/>
        </a:spcAft>
        <a:defRPr sz="2600" spc="-60">
          <a:solidFill>
            <a:srgbClr val="39870C"/>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lang="nl-NL" kern="1200" dirty="0">
          <a:solidFill>
            <a:srgbClr val="000000"/>
          </a:solidFill>
          <a:latin typeface="Verdana" pitchFamily="34" charset="0"/>
          <a:ea typeface="Verdana" pitchFamily="34" charset="0"/>
          <a:cs typeface="Verdana" pitchFamily="34" charset="0"/>
        </a:defRPr>
      </a:lvl1pPr>
      <a:lvl2pPr marL="179388" indent="-179388" algn="l" rtl="0" eaLnBrk="0" fontAlgn="base" hangingPunct="0">
        <a:spcBef>
          <a:spcPct val="20000"/>
        </a:spcBef>
        <a:spcAft>
          <a:spcPct val="0"/>
        </a:spcAft>
        <a:buBlip>
          <a:blip r:embed="rId11"/>
        </a:buBlip>
        <a:defRPr lang="nl-NL" kern="1200" dirty="0">
          <a:solidFill>
            <a:srgbClr val="000000"/>
          </a:solidFill>
          <a:latin typeface="Verdana" pitchFamily="34" charset="0"/>
          <a:ea typeface="Verdana" pitchFamily="34" charset="0"/>
          <a:cs typeface="Verdana" pitchFamily="34" charset="0"/>
        </a:defRPr>
      </a:lvl2pPr>
      <a:lvl3pPr marL="377825" indent="-250825" algn="l" rtl="0" eaLnBrk="0" fontAlgn="base" hangingPunct="0">
        <a:spcBef>
          <a:spcPct val="20000"/>
        </a:spcBef>
        <a:spcAft>
          <a:spcPct val="0"/>
        </a:spcAft>
        <a:buBlip>
          <a:blip r:embed="rId12"/>
        </a:buBlip>
        <a:defRPr lang="nl-NL" kern="1200" dirty="0">
          <a:solidFill>
            <a:srgbClr val="000000"/>
          </a:solidFill>
          <a:latin typeface="Verdana" pitchFamily="34" charset="0"/>
          <a:ea typeface="Verdana" pitchFamily="34" charset="0"/>
          <a:cs typeface="Verdana" pitchFamily="34" charset="0"/>
        </a:defRPr>
      </a:lvl3pPr>
      <a:lvl4pPr marL="539750" indent="-142875" algn="l" rtl="0" eaLnBrk="0" fontAlgn="base" hangingPunct="0">
        <a:spcBef>
          <a:spcPct val="20000"/>
        </a:spcBef>
        <a:spcAft>
          <a:spcPct val="0"/>
        </a:spcAft>
        <a:buBlip>
          <a:blip r:embed="rId13"/>
        </a:buBlip>
        <a:defRPr lang="nl-NL" kern="1200" dirty="0">
          <a:solidFill>
            <a:srgbClr val="000000"/>
          </a:solidFill>
          <a:latin typeface="Verdana" pitchFamily="34" charset="0"/>
          <a:ea typeface="Verdana" pitchFamily="34" charset="0"/>
          <a:cs typeface="Verdana" pitchFamily="34" charset="0"/>
        </a:defRPr>
      </a:lvl4pPr>
      <a:lvl5pPr marL="711200" indent="-176213" algn="l" rtl="0" eaLnBrk="0" fontAlgn="base" hangingPunct="0">
        <a:spcBef>
          <a:spcPct val="20000"/>
        </a:spcBef>
        <a:spcAft>
          <a:spcPct val="0"/>
        </a:spcAft>
        <a:defRPr lang="nl-NL" kern="1200" dirty="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506109"/>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lIns="91429" tIns="45715" rIns="91429" bIns="45715" rtlCol="0" anchor="ctr"/>
          <a:lstStyle/>
          <a:p>
            <a:pPr algn="ctr" defTabSz="457145"/>
            <a:endParaRPr lang="nl-NL">
              <a:solidFill>
                <a:prstClr val="black"/>
              </a:solidFill>
            </a:endParaRPr>
          </a:p>
        </p:txBody>
      </p:sp>
      <p:sp>
        <p:nvSpPr>
          <p:cNvPr id="2" name="Tijdelijke aanduiding voor titel 1"/>
          <p:cNvSpPr>
            <a:spLocks noGrp="1"/>
          </p:cNvSpPr>
          <p:nvPr>
            <p:ph type="title"/>
          </p:nvPr>
        </p:nvSpPr>
        <p:spPr>
          <a:xfrm>
            <a:off x="450850" y="1169391"/>
            <a:ext cx="8229600" cy="663123"/>
          </a:xfrm>
          <a:prstGeom prst="rect">
            <a:avLst/>
          </a:prstGeom>
        </p:spPr>
        <p:txBody>
          <a:bodyPr vert="horz" lIns="91429" tIns="45715" rIns="91429" bIns="45715"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50" y="1733121"/>
            <a:ext cx="8292909" cy="4016515"/>
          </a:xfrm>
          <a:prstGeom prst="rect">
            <a:avLst/>
          </a:prstGeom>
        </p:spPr>
        <p:txBody>
          <a:bodyPr vert="horz" lIns="91429" tIns="45715" rIns="91429" bIns="45715"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9"/>
            <a:ext cx="2133600" cy="365125"/>
          </a:xfrm>
          <a:prstGeom prst="rect">
            <a:avLst/>
          </a:prstGeom>
        </p:spPr>
        <p:txBody>
          <a:bodyPr vert="horz" lIns="91429" tIns="45715" rIns="91429" bIns="45715" rtlCol="0" anchor="ctr"/>
          <a:lstStyle>
            <a:lvl1pPr algn="r">
              <a:defRPr sz="1000" b="0" i="0">
                <a:solidFill>
                  <a:srgbClr val="FFFFFF"/>
                </a:solidFill>
                <a:latin typeface="Verdana"/>
                <a:cs typeface="Verdana"/>
              </a:defRPr>
            </a:lvl1pPr>
          </a:lstStyle>
          <a:p>
            <a:pPr defTabSz="457145"/>
            <a:fld id="{FDD57D2C-5BA3-0D40-BA70-CD099BCA3042}" type="datetime3">
              <a:rPr lang="nl-NL" smtClean="0"/>
              <a:pPr defTabSz="457145"/>
              <a:t>27/5/19</a:t>
            </a:fld>
            <a:endParaRPr lang="nl-NL" dirty="0"/>
          </a:p>
        </p:txBody>
      </p:sp>
      <p:sp>
        <p:nvSpPr>
          <p:cNvPr id="11" name="Tijdelijke aanduiding voor voettekst 10"/>
          <p:cNvSpPr>
            <a:spLocks noGrp="1"/>
          </p:cNvSpPr>
          <p:nvPr>
            <p:ph type="ftr" sz="quarter" idx="3"/>
          </p:nvPr>
        </p:nvSpPr>
        <p:spPr>
          <a:xfrm>
            <a:off x="457200" y="6513085"/>
            <a:ext cx="2895600" cy="365125"/>
          </a:xfrm>
          <a:prstGeom prst="rect">
            <a:avLst/>
          </a:prstGeom>
        </p:spPr>
        <p:txBody>
          <a:bodyPr vert="horz" lIns="91429" tIns="45715" rIns="91429" bIns="45715" rtlCol="0" anchor="ctr"/>
          <a:lstStyle>
            <a:lvl1pPr algn="l">
              <a:defRPr sz="1000" b="0" i="0">
                <a:solidFill>
                  <a:srgbClr val="FFFFFF"/>
                </a:solidFill>
                <a:latin typeface="Verdana"/>
                <a:cs typeface="Verdana"/>
              </a:defRPr>
            </a:lvl1pPr>
          </a:lstStyle>
          <a:p>
            <a:pPr defTabSz="457145"/>
            <a:endParaRPr lang="nl-NL" dirty="0"/>
          </a:p>
        </p:txBody>
      </p:sp>
      <p:pic>
        <p:nvPicPr>
          <p:cNvPr id="17" name="Afbeelding 16" descr="RO_RWS_Aan de slag met_BOL_RGB.eps"/>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2462944868"/>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Lst>
  <p:hf sldNum="0" hdr="0" ftr="0" dt="0"/>
  <p:txStyles>
    <p:titleStyle>
      <a:lvl1pPr algn="l" defTabSz="457145"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145"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145" indent="0" algn="l" defTabSz="457145"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290" indent="0" algn="l" defTabSz="457145"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435" indent="0" algn="l" defTabSz="457145"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581" indent="0" algn="l" defTabSz="457145"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298" indent="-228573" algn="l" defTabSz="457145" rtl="0" eaLnBrk="1" latinLnBrk="0" hangingPunct="1">
        <a:spcBef>
          <a:spcPct val="20000"/>
        </a:spcBef>
        <a:buFont typeface="Arial"/>
        <a:buChar char="•"/>
        <a:defRPr sz="2000" kern="1200">
          <a:solidFill>
            <a:schemeClr val="tx1"/>
          </a:solidFill>
          <a:latin typeface="+mn-lt"/>
          <a:ea typeface="+mn-ea"/>
          <a:cs typeface="+mn-cs"/>
        </a:defRPr>
      </a:lvl6pPr>
      <a:lvl7pPr marL="2971443" indent="-228573" algn="l" defTabSz="457145" rtl="0" eaLnBrk="1" latinLnBrk="0" hangingPunct="1">
        <a:spcBef>
          <a:spcPct val="20000"/>
        </a:spcBef>
        <a:buFont typeface="Arial"/>
        <a:buChar char="•"/>
        <a:defRPr sz="2000" kern="1200">
          <a:solidFill>
            <a:schemeClr val="tx1"/>
          </a:solidFill>
          <a:latin typeface="+mn-lt"/>
          <a:ea typeface="+mn-ea"/>
          <a:cs typeface="+mn-cs"/>
        </a:defRPr>
      </a:lvl7pPr>
      <a:lvl8pPr marL="3428589" indent="-228573" algn="l" defTabSz="457145" rtl="0" eaLnBrk="1" latinLnBrk="0" hangingPunct="1">
        <a:spcBef>
          <a:spcPct val="20000"/>
        </a:spcBef>
        <a:buFont typeface="Arial"/>
        <a:buChar char="•"/>
        <a:defRPr sz="2000" kern="1200">
          <a:solidFill>
            <a:schemeClr val="tx1"/>
          </a:solidFill>
          <a:latin typeface="+mn-lt"/>
          <a:ea typeface="+mn-ea"/>
          <a:cs typeface="+mn-cs"/>
        </a:defRPr>
      </a:lvl8pPr>
      <a:lvl9pPr marL="3885734" indent="-228573" algn="l" defTabSz="45714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145" rtl="0" eaLnBrk="1" latinLnBrk="0" hangingPunct="1">
        <a:defRPr sz="1800" kern="1200">
          <a:solidFill>
            <a:schemeClr val="tx1"/>
          </a:solidFill>
          <a:latin typeface="+mn-lt"/>
          <a:ea typeface="+mn-ea"/>
          <a:cs typeface="+mn-cs"/>
        </a:defRPr>
      </a:lvl1pPr>
      <a:lvl2pPr marL="457145" algn="l" defTabSz="457145" rtl="0" eaLnBrk="1" latinLnBrk="0" hangingPunct="1">
        <a:defRPr sz="1800" kern="1200">
          <a:solidFill>
            <a:schemeClr val="tx1"/>
          </a:solidFill>
          <a:latin typeface="+mn-lt"/>
          <a:ea typeface="+mn-ea"/>
          <a:cs typeface="+mn-cs"/>
        </a:defRPr>
      </a:lvl2pPr>
      <a:lvl3pPr marL="914290" algn="l" defTabSz="457145" rtl="0" eaLnBrk="1" latinLnBrk="0" hangingPunct="1">
        <a:defRPr sz="1800" kern="1200">
          <a:solidFill>
            <a:schemeClr val="tx1"/>
          </a:solidFill>
          <a:latin typeface="+mn-lt"/>
          <a:ea typeface="+mn-ea"/>
          <a:cs typeface="+mn-cs"/>
        </a:defRPr>
      </a:lvl3pPr>
      <a:lvl4pPr marL="1371435" algn="l" defTabSz="457145" rtl="0" eaLnBrk="1" latinLnBrk="0" hangingPunct="1">
        <a:defRPr sz="1800" kern="1200">
          <a:solidFill>
            <a:schemeClr val="tx1"/>
          </a:solidFill>
          <a:latin typeface="+mn-lt"/>
          <a:ea typeface="+mn-ea"/>
          <a:cs typeface="+mn-cs"/>
        </a:defRPr>
      </a:lvl4pPr>
      <a:lvl5pPr marL="1828581" algn="l" defTabSz="457145" rtl="0" eaLnBrk="1" latinLnBrk="0" hangingPunct="1">
        <a:defRPr sz="1800" kern="1200">
          <a:solidFill>
            <a:schemeClr val="tx1"/>
          </a:solidFill>
          <a:latin typeface="+mn-lt"/>
          <a:ea typeface="+mn-ea"/>
          <a:cs typeface="+mn-cs"/>
        </a:defRPr>
      </a:lvl5pPr>
      <a:lvl6pPr marL="2285726" algn="l" defTabSz="457145" rtl="0" eaLnBrk="1" latinLnBrk="0" hangingPunct="1">
        <a:defRPr sz="1800" kern="1200">
          <a:solidFill>
            <a:schemeClr val="tx1"/>
          </a:solidFill>
          <a:latin typeface="+mn-lt"/>
          <a:ea typeface="+mn-ea"/>
          <a:cs typeface="+mn-cs"/>
        </a:defRPr>
      </a:lvl6pPr>
      <a:lvl7pPr marL="2742871" algn="l" defTabSz="457145" rtl="0" eaLnBrk="1" latinLnBrk="0" hangingPunct="1">
        <a:defRPr sz="1800" kern="1200">
          <a:solidFill>
            <a:schemeClr val="tx1"/>
          </a:solidFill>
          <a:latin typeface="+mn-lt"/>
          <a:ea typeface="+mn-ea"/>
          <a:cs typeface="+mn-cs"/>
        </a:defRPr>
      </a:lvl7pPr>
      <a:lvl8pPr marL="3200016" algn="l" defTabSz="457145" rtl="0" eaLnBrk="1" latinLnBrk="0" hangingPunct="1">
        <a:defRPr sz="1800" kern="1200">
          <a:solidFill>
            <a:schemeClr val="tx1"/>
          </a:solidFill>
          <a:latin typeface="+mn-lt"/>
          <a:ea typeface="+mn-ea"/>
          <a:cs typeface="+mn-cs"/>
        </a:defRPr>
      </a:lvl8pPr>
      <a:lvl9pPr marL="3657161" algn="l" defTabSz="457145"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506112"/>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lIns="65306" tIns="32653" rIns="65306" bIns="32653" rtlCol="0" anchor="ctr"/>
          <a:lstStyle/>
          <a:p>
            <a:pPr algn="ctr" defTabSz="914400" fontAlgn="base">
              <a:spcBef>
                <a:spcPct val="0"/>
              </a:spcBef>
              <a:spcAft>
                <a:spcPct val="0"/>
              </a:spcAft>
            </a:pPr>
            <a:endParaRPr lang="nl-NL" sz="7800">
              <a:solidFill>
                <a:prstClr val="black"/>
              </a:solidFill>
            </a:endParaRPr>
          </a:p>
        </p:txBody>
      </p:sp>
      <p:sp>
        <p:nvSpPr>
          <p:cNvPr id="2" name="Tijdelijke aanduiding voor titel 1"/>
          <p:cNvSpPr>
            <a:spLocks noGrp="1"/>
          </p:cNvSpPr>
          <p:nvPr>
            <p:ph type="title"/>
          </p:nvPr>
        </p:nvSpPr>
        <p:spPr>
          <a:xfrm>
            <a:off x="450850" y="1169393"/>
            <a:ext cx="8229600" cy="663123"/>
          </a:xfrm>
          <a:prstGeom prst="rect">
            <a:avLst/>
          </a:prstGeom>
        </p:spPr>
        <p:txBody>
          <a:bodyPr vert="horz" lIns="65306" tIns="32653" rIns="65306" bIns="32653"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52" y="1733124"/>
            <a:ext cx="8292909" cy="4016515"/>
          </a:xfrm>
          <a:prstGeom prst="rect">
            <a:avLst/>
          </a:prstGeom>
        </p:spPr>
        <p:txBody>
          <a:bodyPr vert="horz" lIns="65306" tIns="32653" rIns="65306" bIns="32653"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12"/>
            <a:ext cx="2133600" cy="365125"/>
          </a:xfrm>
          <a:prstGeom prst="rect">
            <a:avLst/>
          </a:prstGeom>
        </p:spPr>
        <p:txBody>
          <a:bodyPr vert="horz" lIns="65306" tIns="32653" rIns="65306" bIns="32653" rtlCol="0" anchor="ctr"/>
          <a:lstStyle>
            <a:lvl1pPr algn="r">
              <a:defRPr sz="700" b="0" i="0">
                <a:solidFill>
                  <a:srgbClr val="FFFFFF"/>
                </a:solidFill>
                <a:latin typeface="Verdana"/>
                <a:cs typeface="Verdana"/>
              </a:defRPr>
            </a:lvl1pPr>
          </a:lstStyle>
          <a:p>
            <a:pPr defTabSz="914400" fontAlgn="base">
              <a:spcBef>
                <a:spcPct val="0"/>
              </a:spcBef>
              <a:spcAft>
                <a:spcPct val="0"/>
              </a:spcAft>
            </a:pPr>
            <a:fld id="{33B407B4-DD70-D045-8D0A-4EFC055441BF}" type="datetime3">
              <a:rPr lang="nl-NL" smtClean="0">
                <a:ea typeface="Geneva" charset="-128"/>
              </a:rPr>
              <a:pPr defTabSz="914400" fontAlgn="base">
                <a:spcBef>
                  <a:spcPct val="0"/>
                </a:spcBef>
                <a:spcAft>
                  <a:spcPct val="0"/>
                </a:spcAft>
              </a:pPr>
              <a:t>27/5/19</a:t>
            </a:fld>
            <a:endParaRPr lang="nl-NL" dirty="0">
              <a:ea typeface="Geneva" charset="-128"/>
            </a:endParaRPr>
          </a:p>
        </p:txBody>
      </p:sp>
      <p:sp>
        <p:nvSpPr>
          <p:cNvPr id="11" name="Tijdelijke aanduiding voor voettekst 10"/>
          <p:cNvSpPr>
            <a:spLocks noGrp="1"/>
          </p:cNvSpPr>
          <p:nvPr>
            <p:ph type="ftr" sz="quarter" idx="3"/>
          </p:nvPr>
        </p:nvSpPr>
        <p:spPr>
          <a:xfrm>
            <a:off x="457200" y="6513088"/>
            <a:ext cx="2895600" cy="365125"/>
          </a:xfrm>
          <a:prstGeom prst="rect">
            <a:avLst/>
          </a:prstGeom>
        </p:spPr>
        <p:txBody>
          <a:bodyPr vert="horz" lIns="65306" tIns="32653" rIns="65306" bIns="32653" rtlCol="0" anchor="ctr"/>
          <a:lstStyle>
            <a:lvl1pPr algn="l">
              <a:defRPr sz="700" b="0" i="0">
                <a:solidFill>
                  <a:srgbClr val="FFFFFF"/>
                </a:solidFill>
                <a:latin typeface="Verdana"/>
                <a:cs typeface="Verdana"/>
              </a:defRPr>
            </a:lvl1pPr>
          </a:lstStyle>
          <a:p>
            <a:pPr defTabSz="914400" fontAlgn="base">
              <a:spcBef>
                <a:spcPct val="0"/>
              </a:spcBef>
              <a:spcAft>
                <a:spcPct val="0"/>
              </a:spcAft>
            </a:pPr>
            <a:endParaRPr lang="nl-NL" dirty="0">
              <a:ea typeface="Geneva" charset="-128"/>
            </a:endParaRPr>
          </a:p>
        </p:txBody>
      </p:sp>
      <p:pic>
        <p:nvPicPr>
          <p:cNvPr id="17" name="Afbeelding 16" descr="RO_RWS_Aan de slag met_BOL_RGB.eps"/>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39568" y="2"/>
            <a:ext cx="3045646" cy="898524"/>
          </a:xfrm>
          <a:prstGeom prst="rect">
            <a:avLst/>
          </a:prstGeom>
        </p:spPr>
      </p:pic>
    </p:spTree>
    <p:extLst>
      <p:ext uri="{BB962C8B-B14F-4D97-AF65-F5344CB8AC3E}">
        <p14:creationId xmlns:p14="http://schemas.microsoft.com/office/powerpoint/2010/main" val="101630330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Lst>
  <p:hf hdr="0"/>
  <p:txStyles>
    <p:titleStyle>
      <a:lvl1pPr algn="l" defTabSz="326510" rtl="0" eaLnBrk="1" latinLnBrk="0" hangingPunct="1">
        <a:spcBef>
          <a:spcPct val="0"/>
        </a:spcBef>
        <a:buNone/>
        <a:defRPr sz="2000" b="1" i="0" kern="1200">
          <a:solidFill>
            <a:srgbClr val="275937"/>
          </a:solidFill>
          <a:latin typeface="Verdana"/>
          <a:ea typeface="+mj-ea"/>
          <a:cs typeface="Verdana"/>
        </a:defRPr>
      </a:lvl1pPr>
    </p:titleStyle>
    <p:bodyStyle>
      <a:lvl1pPr marL="0" indent="0" algn="l" defTabSz="326510" rtl="0" eaLnBrk="1" latinLnBrk="0" hangingPunct="1">
        <a:lnSpc>
          <a:spcPct val="100000"/>
        </a:lnSpc>
        <a:spcBef>
          <a:spcPct val="20000"/>
        </a:spcBef>
        <a:buFontTx/>
        <a:buNone/>
        <a:defRPr sz="1100" b="0" i="0" kern="1200">
          <a:solidFill>
            <a:srgbClr val="275937"/>
          </a:solidFill>
          <a:latin typeface="Verdana"/>
          <a:ea typeface="+mn-ea"/>
          <a:cs typeface="Verdana"/>
        </a:defRPr>
      </a:lvl1pPr>
      <a:lvl2pPr marL="326510" indent="0" algn="l" defTabSz="326510" rtl="0" eaLnBrk="1" latinLnBrk="0" hangingPunct="1">
        <a:lnSpc>
          <a:spcPct val="100000"/>
        </a:lnSpc>
        <a:spcBef>
          <a:spcPct val="20000"/>
        </a:spcBef>
        <a:buFontTx/>
        <a:buNone/>
        <a:defRPr sz="1100" b="0" i="0" kern="1200">
          <a:solidFill>
            <a:srgbClr val="275937"/>
          </a:solidFill>
          <a:latin typeface="Verdana"/>
          <a:ea typeface="+mn-ea"/>
          <a:cs typeface="Verdana"/>
        </a:defRPr>
      </a:lvl2pPr>
      <a:lvl3pPr marL="653022" indent="0" algn="l" defTabSz="326510" rtl="0" eaLnBrk="1" latinLnBrk="0" hangingPunct="1">
        <a:lnSpc>
          <a:spcPct val="100000"/>
        </a:lnSpc>
        <a:spcBef>
          <a:spcPct val="20000"/>
        </a:spcBef>
        <a:buFontTx/>
        <a:buNone/>
        <a:defRPr sz="1100" b="0" i="0" kern="1200">
          <a:solidFill>
            <a:srgbClr val="275937"/>
          </a:solidFill>
          <a:latin typeface="Verdana"/>
          <a:ea typeface="+mn-ea"/>
          <a:cs typeface="Verdana"/>
        </a:defRPr>
      </a:lvl3pPr>
      <a:lvl4pPr marL="979532" indent="0" algn="l" defTabSz="326510" rtl="0" eaLnBrk="1" latinLnBrk="0" hangingPunct="1">
        <a:lnSpc>
          <a:spcPct val="100000"/>
        </a:lnSpc>
        <a:spcBef>
          <a:spcPct val="20000"/>
        </a:spcBef>
        <a:buFontTx/>
        <a:buNone/>
        <a:defRPr sz="1100" b="0" i="0" kern="1200">
          <a:solidFill>
            <a:srgbClr val="275937"/>
          </a:solidFill>
          <a:latin typeface="Verdana"/>
          <a:ea typeface="+mn-ea"/>
          <a:cs typeface="Verdana"/>
        </a:defRPr>
      </a:lvl4pPr>
      <a:lvl5pPr marL="1306042" indent="0" algn="l" defTabSz="326510" rtl="0" eaLnBrk="1" latinLnBrk="0" hangingPunct="1">
        <a:lnSpc>
          <a:spcPct val="100000"/>
        </a:lnSpc>
        <a:spcBef>
          <a:spcPct val="20000"/>
        </a:spcBef>
        <a:buFontTx/>
        <a:buNone/>
        <a:defRPr sz="1100" b="0" i="0" kern="1200">
          <a:solidFill>
            <a:srgbClr val="275937"/>
          </a:solidFill>
          <a:latin typeface="Verdana"/>
          <a:ea typeface="+mn-ea"/>
          <a:cs typeface="Verdana"/>
        </a:defRPr>
      </a:lvl5pPr>
      <a:lvl6pPr marL="1795808" indent="-163256" algn="l" defTabSz="326510" rtl="0" eaLnBrk="1" latinLnBrk="0" hangingPunct="1">
        <a:spcBef>
          <a:spcPct val="20000"/>
        </a:spcBef>
        <a:buFont typeface="Arial"/>
        <a:buChar char="•"/>
        <a:defRPr sz="1400" kern="1200">
          <a:solidFill>
            <a:schemeClr val="tx1"/>
          </a:solidFill>
          <a:latin typeface="+mn-lt"/>
          <a:ea typeface="+mn-ea"/>
          <a:cs typeface="+mn-cs"/>
        </a:defRPr>
      </a:lvl6pPr>
      <a:lvl7pPr marL="2122320" indent="-163256" algn="l" defTabSz="326510" rtl="0" eaLnBrk="1" latinLnBrk="0" hangingPunct="1">
        <a:spcBef>
          <a:spcPct val="20000"/>
        </a:spcBef>
        <a:buFont typeface="Arial"/>
        <a:buChar char="•"/>
        <a:defRPr sz="1400" kern="1200">
          <a:solidFill>
            <a:schemeClr val="tx1"/>
          </a:solidFill>
          <a:latin typeface="+mn-lt"/>
          <a:ea typeface="+mn-ea"/>
          <a:cs typeface="+mn-cs"/>
        </a:defRPr>
      </a:lvl7pPr>
      <a:lvl8pPr marL="2448830" indent="-163256" algn="l" defTabSz="326510" rtl="0" eaLnBrk="1" latinLnBrk="0" hangingPunct="1">
        <a:spcBef>
          <a:spcPct val="20000"/>
        </a:spcBef>
        <a:buFont typeface="Arial"/>
        <a:buChar char="•"/>
        <a:defRPr sz="1400" kern="1200">
          <a:solidFill>
            <a:schemeClr val="tx1"/>
          </a:solidFill>
          <a:latin typeface="+mn-lt"/>
          <a:ea typeface="+mn-ea"/>
          <a:cs typeface="+mn-cs"/>
        </a:defRPr>
      </a:lvl8pPr>
      <a:lvl9pPr marL="2775343" indent="-163256" algn="l" defTabSz="326510" rtl="0" eaLnBrk="1" latinLnBrk="0" hangingPunct="1">
        <a:spcBef>
          <a:spcPct val="20000"/>
        </a:spcBef>
        <a:buFont typeface="Arial"/>
        <a:buChar char="•"/>
        <a:defRPr sz="1400" kern="1200">
          <a:solidFill>
            <a:schemeClr val="tx1"/>
          </a:solidFill>
          <a:latin typeface="+mn-lt"/>
          <a:ea typeface="+mn-ea"/>
          <a:cs typeface="+mn-cs"/>
        </a:defRPr>
      </a:lvl9pPr>
    </p:bodyStyle>
    <p:otherStyle>
      <a:defPPr>
        <a:defRPr lang="nl-NL"/>
      </a:defPPr>
      <a:lvl1pPr marL="0" algn="l" defTabSz="326510" rtl="0" eaLnBrk="1" latinLnBrk="0" hangingPunct="1">
        <a:defRPr sz="1300" kern="1200">
          <a:solidFill>
            <a:schemeClr val="tx1"/>
          </a:solidFill>
          <a:latin typeface="+mn-lt"/>
          <a:ea typeface="+mn-ea"/>
          <a:cs typeface="+mn-cs"/>
        </a:defRPr>
      </a:lvl1pPr>
      <a:lvl2pPr marL="326510" algn="l" defTabSz="326510" rtl="0" eaLnBrk="1" latinLnBrk="0" hangingPunct="1">
        <a:defRPr sz="1300" kern="1200">
          <a:solidFill>
            <a:schemeClr val="tx1"/>
          </a:solidFill>
          <a:latin typeface="+mn-lt"/>
          <a:ea typeface="+mn-ea"/>
          <a:cs typeface="+mn-cs"/>
        </a:defRPr>
      </a:lvl2pPr>
      <a:lvl3pPr marL="653022" algn="l" defTabSz="326510" rtl="0" eaLnBrk="1" latinLnBrk="0" hangingPunct="1">
        <a:defRPr sz="1300" kern="1200">
          <a:solidFill>
            <a:schemeClr val="tx1"/>
          </a:solidFill>
          <a:latin typeface="+mn-lt"/>
          <a:ea typeface="+mn-ea"/>
          <a:cs typeface="+mn-cs"/>
        </a:defRPr>
      </a:lvl3pPr>
      <a:lvl4pPr marL="979532" algn="l" defTabSz="326510" rtl="0" eaLnBrk="1" latinLnBrk="0" hangingPunct="1">
        <a:defRPr sz="1300" kern="1200">
          <a:solidFill>
            <a:schemeClr val="tx1"/>
          </a:solidFill>
          <a:latin typeface="+mn-lt"/>
          <a:ea typeface="+mn-ea"/>
          <a:cs typeface="+mn-cs"/>
        </a:defRPr>
      </a:lvl4pPr>
      <a:lvl5pPr marL="1306042" algn="l" defTabSz="326510" rtl="0" eaLnBrk="1" latinLnBrk="0" hangingPunct="1">
        <a:defRPr sz="1300" kern="1200">
          <a:solidFill>
            <a:schemeClr val="tx1"/>
          </a:solidFill>
          <a:latin typeface="+mn-lt"/>
          <a:ea typeface="+mn-ea"/>
          <a:cs typeface="+mn-cs"/>
        </a:defRPr>
      </a:lvl5pPr>
      <a:lvl6pPr marL="1632554" algn="l" defTabSz="326510" rtl="0" eaLnBrk="1" latinLnBrk="0" hangingPunct="1">
        <a:defRPr sz="1300" kern="1200">
          <a:solidFill>
            <a:schemeClr val="tx1"/>
          </a:solidFill>
          <a:latin typeface="+mn-lt"/>
          <a:ea typeface="+mn-ea"/>
          <a:cs typeface="+mn-cs"/>
        </a:defRPr>
      </a:lvl6pPr>
      <a:lvl7pPr marL="1959064" algn="l" defTabSz="326510" rtl="0" eaLnBrk="1" latinLnBrk="0" hangingPunct="1">
        <a:defRPr sz="1300" kern="1200">
          <a:solidFill>
            <a:schemeClr val="tx1"/>
          </a:solidFill>
          <a:latin typeface="+mn-lt"/>
          <a:ea typeface="+mn-ea"/>
          <a:cs typeface="+mn-cs"/>
        </a:defRPr>
      </a:lvl7pPr>
      <a:lvl8pPr marL="2285576" algn="l" defTabSz="326510" rtl="0" eaLnBrk="1" latinLnBrk="0" hangingPunct="1">
        <a:defRPr sz="1300" kern="1200">
          <a:solidFill>
            <a:schemeClr val="tx1"/>
          </a:solidFill>
          <a:latin typeface="+mn-lt"/>
          <a:ea typeface="+mn-ea"/>
          <a:cs typeface="+mn-cs"/>
        </a:defRPr>
      </a:lvl8pPr>
      <a:lvl9pPr marL="2612087" algn="l" defTabSz="326510"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shpKleurvlakOnder"/>
          <p:cNvSpPr/>
          <p:nvPr/>
        </p:nvSpPr>
        <p:spPr>
          <a:xfrm>
            <a:off x="0" y="6318250"/>
            <a:ext cx="9144000" cy="539750"/>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5123" name="shpTekst"/>
          <p:cNvSpPr>
            <a:spLocks noGrp="1" noChangeArrowheads="1"/>
          </p:cNvSpPr>
          <p:nvPr>
            <p:ph type="body" idx="1"/>
          </p:nvPr>
        </p:nvSpPr>
        <p:spPr bwMode="auto">
          <a:xfrm>
            <a:off x="381000" y="1800225"/>
            <a:ext cx="8201025"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p:txBody>
      </p:sp>
      <p:sp>
        <p:nvSpPr>
          <p:cNvPr id="1026" name="shpTitel"/>
          <p:cNvSpPr>
            <a:spLocks noGrp="1" noChangeArrowheads="1"/>
          </p:cNvSpPr>
          <p:nvPr>
            <p:ph type="title"/>
          </p:nvPr>
        </p:nvSpPr>
        <p:spPr bwMode="auto">
          <a:xfrm>
            <a:off x="381000" y="1263650"/>
            <a:ext cx="8201025" cy="571500"/>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het opmaakprofiel te bewerken</a:t>
            </a:r>
          </a:p>
        </p:txBody>
      </p:sp>
      <p:sp>
        <p:nvSpPr>
          <p:cNvPr id="17" name="shpKleurvlakBoven"/>
          <p:cNvSpPr/>
          <p:nvPr/>
        </p:nvSpPr>
        <p:spPr>
          <a:xfrm>
            <a:off x="0" y="0"/>
            <a:ext cx="9144000" cy="1071563"/>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11" name="shpVoettekst"/>
          <p:cNvSpPr>
            <a:spLocks noGrp="1" noChangeArrowheads="1"/>
          </p:cNvSpPr>
          <p:nvPr>
            <p:ph type="ftr" sz="quarter" idx="3"/>
          </p:nvPr>
        </p:nvSpPr>
        <p:spPr bwMode="auto">
          <a:xfrm>
            <a:off x="381000" y="6475413"/>
            <a:ext cx="6324600" cy="2301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endParaRPr lang="nl-NL"/>
          </a:p>
        </p:txBody>
      </p:sp>
      <p:sp>
        <p:nvSpPr>
          <p:cNvPr id="12" name="shpDatum"/>
          <p:cNvSpPr>
            <a:spLocks noGrp="1" noChangeArrowheads="1"/>
          </p:cNvSpPr>
          <p:nvPr>
            <p:ph type="dt" sz="half" idx="2"/>
          </p:nvPr>
        </p:nvSpPr>
        <p:spPr bwMode="auto">
          <a:xfrm>
            <a:off x="6934200" y="6477000"/>
            <a:ext cx="19050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endParaRPr lang="nl-NL"/>
          </a:p>
        </p:txBody>
      </p:sp>
      <p:pic>
        <p:nvPicPr>
          <p:cNvPr id="5128" name="Afbeelding 8" descr="RO_RWS_Omgevingsloket_Aan de slag met_diap_RGB_500%_donkerder.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58763" y="36513"/>
            <a:ext cx="35512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830707"/>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Lst>
  <p:hf hdr="0"/>
  <p:txStyles>
    <p:titleStyle>
      <a:lvl1pPr algn="l" rtl="0" eaLnBrk="0" fontAlgn="base" hangingPunct="0">
        <a:spcBef>
          <a:spcPct val="0"/>
        </a:spcBef>
        <a:spcAft>
          <a:spcPct val="0"/>
        </a:spcAft>
        <a:defRPr sz="2600" spc="-60">
          <a:solidFill>
            <a:srgbClr val="39870C"/>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lang="nl-NL" kern="1200" dirty="0">
          <a:solidFill>
            <a:srgbClr val="000000"/>
          </a:solidFill>
          <a:latin typeface="Verdana" pitchFamily="34" charset="0"/>
          <a:ea typeface="Verdana" pitchFamily="34" charset="0"/>
          <a:cs typeface="Verdana" pitchFamily="34" charset="0"/>
        </a:defRPr>
      </a:lvl1pPr>
      <a:lvl2pPr marL="179388" indent="-179388" algn="l" rtl="0" eaLnBrk="0" fontAlgn="base" hangingPunct="0">
        <a:spcBef>
          <a:spcPct val="20000"/>
        </a:spcBef>
        <a:spcAft>
          <a:spcPct val="0"/>
        </a:spcAft>
        <a:buBlip>
          <a:blip r:embed="rId9"/>
        </a:buBlip>
        <a:defRPr lang="nl-NL" kern="1200" dirty="0">
          <a:solidFill>
            <a:srgbClr val="000000"/>
          </a:solidFill>
          <a:latin typeface="Verdana" pitchFamily="34" charset="0"/>
          <a:ea typeface="Verdana" pitchFamily="34" charset="0"/>
          <a:cs typeface="Verdana" pitchFamily="34" charset="0"/>
        </a:defRPr>
      </a:lvl2pPr>
      <a:lvl3pPr marL="377825" indent="-250825" algn="l" rtl="0" eaLnBrk="0" fontAlgn="base" hangingPunct="0">
        <a:spcBef>
          <a:spcPct val="20000"/>
        </a:spcBef>
        <a:spcAft>
          <a:spcPct val="0"/>
        </a:spcAft>
        <a:buBlip>
          <a:blip r:embed="rId10"/>
        </a:buBlip>
        <a:defRPr lang="nl-NL" kern="1200" dirty="0">
          <a:solidFill>
            <a:srgbClr val="000000"/>
          </a:solidFill>
          <a:latin typeface="Verdana" pitchFamily="34" charset="0"/>
          <a:ea typeface="Verdana" pitchFamily="34" charset="0"/>
          <a:cs typeface="Verdana" pitchFamily="34" charset="0"/>
        </a:defRPr>
      </a:lvl3pPr>
      <a:lvl4pPr marL="539750" indent="-142875" algn="l" rtl="0" eaLnBrk="0" fontAlgn="base" hangingPunct="0">
        <a:spcBef>
          <a:spcPct val="20000"/>
        </a:spcBef>
        <a:spcAft>
          <a:spcPct val="0"/>
        </a:spcAft>
        <a:buBlip>
          <a:blip r:embed="rId11"/>
        </a:buBlip>
        <a:defRPr lang="nl-NL" kern="1200" dirty="0">
          <a:solidFill>
            <a:srgbClr val="000000"/>
          </a:solidFill>
          <a:latin typeface="Verdana" pitchFamily="34" charset="0"/>
          <a:ea typeface="Verdana" pitchFamily="34" charset="0"/>
          <a:cs typeface="Verdana" pitchFamily="34" charset="0"/>
        </a:defRPr>
      </a:lvl4pPr>
      <a:lvl5pPr marL="711200" indent="-176213" algn="l" rtl="0" eaLnBrk="0" fontAlgn="base" hangingPunct="0">
        <a:spcBef>
          <a:spcPct val="20000"/>
        </a:spcBef>
        <a:spcAft>
          <a:spcPct val="0"/>
        </a:spcAft>
        <a:defRPr lang="nl-NL" kern="1200" dirty="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shpKleurvlakOnder"/>
          <p:cNvSpPr/>
          <p:nvPr/>
        </p:nvSpPr>
        <p:spPr>
          <a:xfrm>
            <a:off x="0" y="6318250"/>
            <a:ext cx="9144000" cy="539750"/>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sz="1800" dirty="0"/>
          </a:p>
        </p:txBody>
      </p:sp>
      <p:sp>
        <p:nvSpPr>
          <p:cNvPr id="5123" name="shpTekst"/>
          <p:cNvSpPr>
            <a:spLocks noGrp="1" noChangeArrowheads="1"/>
          </p:cNvSpPr>
          <p:nvPr>
            <p:ph type="body" idx="1"/>
          </p:nvPr>
        </p:nvSpPr>
        <p:spPr bwMode="auto">
          <a:xfrm>
            <a:off x="424272" y="1263232"/>
            <a:ext cx="8295456" cy="489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p:txBody>
      </p:sp>
      <p:sp>
        <p:nvSpPr>
          <p:cNvPr id="17" name="shpKleurvlakBoven"/>
          <p:cNvSpPr/>
          <p:nvPr/>
        </p:nvSpPr>
        <p:spPr>
          <a:xfrm>
            <a:off x="0" y="0"/>
            <a:ext cx="9144000" cy="1071563"/>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sz="1800" dirty="0"/>
          </a:p>
        </p:txBody>
      </p:sp>
      <p:pic>
        <p:nvPicPr>
          <p:cNvPr id="5128" name="Afbeelding 8" descr="RO_RWS_Omgevingsloket_Aan de slag met_diap_RGB_500%_donkerder.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34333" y="140993"/>
            <a:ext cx="2668096" cy="78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jdelijke aanduiding voor voettekst 4"/>
          <p:cNvSpPr>
            <a:spLocks noGrp="1"/>
          </p:cNvSpPr>
          <p:nvPr>
            <p:ph type="ftr" sz="quarter" idx="3"/>
          </p:nvPr>
        </p:nvSpPr>
        <p:spPr>
          <a:xfrm>
            <a:off x="381000" y="6475413"/>
            <a:ext cx="6324600" cy="230187"/>
          </a:xfrm>
          <a:prstGeom prst="rect">
            <a:avLst/>
          </a:prstGeom>
        </p:spPr>
        <p:txBody>
          <a:bodyPr/>
          <a:lstStyle>
            <a:lvl1pPr>
              <a:defRPr sz="1000"/>
            </a:lvl1pPr>
          </a:lstStyle>
          <a:p>
            <a:pPr>
              <a:defRPr/>
            </a:pPr>
            <a:r>
              <a:rPr lang="nl-NL" dirty="0"/>
              <a:t>Focus &amp; Synchronisatie Tafel</a:t>
            </a:r>
          </a:p>
        </p:txBody>
      </p:sp>
      <p:sp>
        <p:nvSpPr>
          <p:cNvPr id="10" name="Tijdelijke aanduiding voor datum 5"/>
          <p:cNvSpPr>
            <a:spLocks noGrp="1"/>
          </p:cNvSpPr>
          <p:nvPr>
            <p:ph type="dt" sz="half" idx="2"/>
          </p:nvPr>
        </p:nvSpPr>
        <p:spPr>
          <a:xfrm>
            <a:off x="6934200" y="6477000"/>
            <a:ext cx="1905000" cy="228600"/>
          </a:xfrm>
          <a:prstGeom prst="rect">
            <a:avLst/>
          </a:prstGeom>
        </p:spPr>
        <p:txBody>
          <a:bodyPr/>
          <a:lstStyle>
            <a:lvl1pPr algn="r">
              <a:defRPr sz="1050"/>
            </a:lvl1pPr>
          </a:lstStyle>
          <a:p>
            <a:pPr>
              <a:defRPr/>
            </a:pPr>
            <a:fld id="{5298C7F8-1EB8-4A6F-B2F7-732021661D08}" type="slidenum">
              <a:rPr lang="nl-NL" smtClean="0"/>
              <a:pPr>
                <a:defRPr/>
              </a:pPr>
              <a:t>‹nr.›</a:t>
            </a:fld>
            <a:endParaRPr lang="nl-NL" dirty="0"/>
          </a:p>
        </p:txBody>
      </p:sp>
      <p:sp>
        <p:nvSpPr>
          <p:cNvPr id="1026" name="shpTitel"/>
          <p:cNvSpPr>
            <a:spLocks noGrp="1" noChangeArrowheads="1"/>
          </p:cNvSpPr>
          <p:nvPr>
            <p:ph type="title"/>
          </p:nvPr>
        </p:nvSpPr>
        <p:spPr bwMode="auto">
          <a:xfrm>
            <a:off x="0" y="0"/>
            <a:ext cx="5688632" cy="106124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nl-NL" dirty="0"/>
              <a:t>Klik om het opmaakprofiel te bewerken</a:t>
            </a:r>
          </a:p>
        </p:txBody>
      </p:sp>
    </p:spTree>
    <p:extLst>
      <p:ext uri="{BB962C8B-B14F-4D97-AF65-F5344CB8AC3E}">
        <p14:creationId xmlns:p14="http://schemas.microsoft.com/office/powerpoint/2010/main" val="65967866"/>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Lst>
  <p:hf hdr="0"/>
  <p:txStyles>
    <p:titleStyle>
      <a:lvl1pPr algn="l" rtl="0" eaLnBrk="0" fontAlgn="base" hangingPunct="0">
        <a:spcBef>
          <a:spcPct val="0"/>
        </a:spcBef>
        <a:spcAft>
          <a:spcPct val="0"/>
        </a:spcAft>
        <a:defRPr sz="1800" spc="-60">
          <a:solidFill>
            <a:schemeClr val="bg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lang="nl-NL" kern="1200" dirty="0">
          <a:solidFill>
            <a:srgbClr val="000000"/>
          </a:solidFill>
          <a:latin typeface="Verdana" pitchFamily="34" charset="0"/>
          <a:ea typeface="Verdana" pitchFamily="34" charset="0"/>
          <a:cs typeface="Verdana" pitchFamily="34" charset="0"/>
        </a:defRPr>
      </a:lvl1pPr>
      <a:lvl2pPr marL="179388" indent="-179388" algn="l" rtl="0" eaLnBrk="0" fontAlgn="base" hangingPunct="0">
        <a:spcBef>
          <a:spcPct val="20000"/>
        </a:spcBef>
        <a:spcAft>
          <a:spcPct val="0"/>
        </a:spcAft>
        <a:buBlip>
          <a:blip r:embed="rId9"/>
        </a:buBlip>
        <a:defRPr lang="nl-NL" kern="1200" dirty="0">
          <a:solidFill>
            <a:srgbClr val="000000"/>
          </a:solidFill>
          <a:latin typeface="Verdana" pitchFamily="34" charset="0"/>
          <a:ea typeface="Verdana" pitchFamily="34" charset="0"/>
          <a:cs typeface="Verdana" pitchFamily="34" charset="0"/>
        </a:defRPr>
      </a:lvl2pPr>
      <a:lvl3pPr marL="377825" indent="-250825" algn="l" rtl="0" eaLnBrk="0" fontAlgn="base" hangingPunct="0">
        <a:spcBef>
          <a:spcPct val="20000"/>
        </a:spcBef>
        <a:spcAft>
          <a:spcPct val="0"/>
        </a:spcAft>
        <a:buBlip>
          <a:blip r:embed="rId10"/>
        </a:buBlip>
        <a:defRPr lang="nl-NL" kern="1200" dirty="0">
          <a:solidFill>
            <a:srgbClr val="000000"/>
          </a:solidFill>
          <a:latin typeface="Verdana" pitchFamily="34" charset="0"/>
          <a:ea typeface="Verdana" pitchFamily="34" charset="0"/>
          <a:cs typeface="Verdana" pitchFamily="34" charset="0"/>
        </a:defRPr>
      </a:lvl3pPr>
      <a:lvl4pPr marL="539750" indent="-142875" algn="l" rtl="0" eaLnBrk="0" fontAlgn="base" hangingPunct="0">
        <a:spcBef>
          <a:spcPct val="20000"/>
        </a:spcBef>
        <a:spcAft>
          <a:spcPct val="0"/>
        </a:spcAft>
        <a:buBlip>
          <a:blip r:embed="rId11"/>
        </a:buBlip>
        <a:defRPr lang="nl-NL" kern="1200" dirty="0">
          <a:solidFill>
            <a:srgbClr val="000000"/>
          </a:solidFill>
          <a:latin typeface="Verdana" pitchFamily="34" charset="0"/>
          <a:ea typeface="Verdana" pitchFamily="34" charset="0"/>
          <a:cs typeface="Verdana" pitchFamily="34" charset="0"/>
        </a:defRPr>
      </a:lvl4pPr>
      <a:lvl5pPr marL="711200" indent="-176213" algn="l" rtl="0" eaLnBrk="0" fontAlgn="base" hangingPunct="0">
        <a:spcBef>
          <a:spcPct val="20000"/>
        </a:spcBef>
        <a:spcAft>
          <a:spcPct val="0"/>
        </a:spcAft>
        <a:defRPr lang="nl-NL" kern="1200" dirty="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shpKleurvlakOnder"/>
          <p:cNvSpPr/>
          <p:nvPr/>
        </p:nvSpPr>
        <p:spPr>
          <a:xfrm>
            <a:off x="0" y="6318250"/>
            <a:ext cx="9144000" cy="539750"/>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sz="1800" dirty="0"/>
          </a:p>
        </p:txBody>
      </p:sp>
      <p:sp>
        <p:nvSpPr>
          <p:cNvPr id="5123" name="shpTekst"/>
          <p:cNvSpPr>
            <a:spLocks noGrp="1" noChangeArrowheads="1"/>
          </p:cNvSpPr>
          <p:nvPr>
            <p:ph type="body" idx="1"/>
          </p:nvPr>
        </p:nvSpPr>
        <p:spPr bwMode="auto">
          <a:xfrm>
            <a:off x="381000" y="1800225"/>
            <a:ext cx="8201025"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p:txBody>
      </p:sp>
      <p:sp>
        <p:nvSpPr>
          <p:cNvPr id="1026" name="shpTitel"/>
          <p:cNvSpPr>
            <a:spLocks noGrp="1" noChangeArrowheads="1"/>
          </p:cNvSpPr>
          <p:nvPr>
            <p:ph type="title"/>
          </p:nvPr>
        </p:nvSpPr>
        <p:spPr bwMode="auto">
          <a:xfrm>
            <a:off x="381000" y="1263650"/>
            <a:ext cx="8201025" cy="571500"/>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het opmaakprofiel te bewerken</a:t>
            </a:r>
          </a:p>
        </p:txBody>
      </p:sp>
      <p:sp>
        <p:nvSpPr>
          <p:cNvPr id="17" name="shpKleurvlakBoven"/>
          <p:cNvSpPr/>
          <p:nvPr/>
        </p:nvSpPr>
        <p:spPr>
          <a:xfrm>
            <a:off x="0" y="0"/>
            <a:ext cx="9144000" cy="1071563"/>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nl-NL" sz="1800" dirty="0"/>
          </a:p>
        </p:txBody>
      </p:sp>
      <p:sp>
        <p:nvSpPr>
          <p:cNvPr id="11" name="shpVoettekst"/>
          <p:cNvSpPr>
            <a:spLocks noGrp="1" noChangeArrowheads="1"/>
          </p:cNvSpPr>
          <p:nvPr>
            <p:ph type="ftr" sz="quarter" idx="3"/>
          </p:nvPr>
        </p:nvSpPr>
        <p:spPr bwMode="auto">
          <a:xfrm>
            <a:off x="381000" y="6475413"/>
            <a:ext cx="6324600" cy="2301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sp>
        <p:nvSpPr>
          <p:cNvPr id="12" name="shpDatum"/>
          <p:cNvSpPr>
            <a:spLocks noGrp="1" noChangeArrowheads="1"/>
          </p:cNvSpPr>
          <p:nvPr>
            <p:ph type="dt" sz="half" idx="2"/>
          </p:nvPr>
        </p:nvSpPr>
        <p:spPr bwMode="auto">
          <a:xfrm>
            <a:off x="6934200" y="6477000"/>
            <a:ext cx="19050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spc="-10" baseline="0">
                <a:solidFill>
                  <a:srgbClr val="FFFFFF"/>
                </a:solidFill>
                <a:latin typeface="Verdana" pitchFamily="34" charset="0"/>
                <a:ea typeface="Verdana" pitchFamily="34" charset="0"/>
                <a:cs typeface="Verdana" pitchFamily="34" charset="0"/>
              </a:defRPr>
            </a:lvl1pPr>
          </a:lstStyle>
          <a:p>
            <a:pPr>
              <a:defRPr/>
            </a:pPr>
            <a:endParaRPr lang="nl-NL"/>
          </a:p>
        </p:txBody>
      </p:sp>
      <p:pic>
        <p:nvPicPr>
          <p:cNvPr id="5128" name="Afbeelding 8" descr="RO_RWS_Omgevingsloket_Aan de slag met_diap_RGB_500%_donkerder.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8763" y="36513"/>
            <a:ext cx="35512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589422"/>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Lst>
  <p:hf hdr="0"/>
  <p:txStyles>
    <p:titleStyle>
      <a:lvl1pPr algn="l" rtl="0" eaLnBrk="0" fontAlgn="base" hangingPunct="0">
        <a:spcBef>
          <a:spcPct val="0"/>
        </a:spcBef>
        <a:spcAft>
          <a:spcPct val="0"/>
        </a:spcAft>
        <a:defRPr sz="2600" spc="-60">
          <a:solidFill>
            <a:srgbClr val="39870C"/>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lang="nl-NL" kern="1200" dirty="0">
          <a:solidFill>
            <a:srgbClr val="000000"/>
          </a:solidFill>
          <a:latin typeface="Verdana" pitchFamily="34" charset="0"/>
          <a:ea typeface="Verdana" pitchFamily="34" charset="0"/>
          <a:cs typeface="Verdana" pitchFamily="34" charset="0"/>
        </a:defRPr>
      </a:lvl1pPr>
      <a:lvl2pPr marL="179388" indent="-179388" algn="l" rtl="0" eaLnBrk="0" fontAlgn="base" hangingPunct="0">
        <a:spcBef>
          <a:spcPct val="20000"/>
        </a:spcBef>
        <a:spcAft>
          <a:spcPct val="0"/>
        </a:spcAft>
        <a:buBlip>
          <a:blip r:embed="rId9"/>
        </a:buBlip>
        <a:defRPr lang="nl-NL" kern="1200" dirty="0">
          <a:solidFill>
            <a:srgbClr val="000000"/>
          </a:solidFill>
          <a:latin typeface="Verdana" pitchFamily="34" charset="0"/>
          <a:ea typeface="Verdana" pitchFamily="34" charset="0"/>
          <a:cs typeface="Verdana" pitchFamily="34" charset="0"/>
        </a:defRPr>
      </a:lvl2pPr>
      <a:lvl3pPr marL="377825" indent="-250825" algn="l" rtl="0" eaLnBrk="0" fontAlgn="base" hangingPunct="0">
        <a:spcBef>
          <a:spcPct val="20000"/>
        </a:spcBef>
        <a:spcAft>
          <a:spcPct val="0"/>
        </a:spcAft>
        <a:buBlip>
          <a:blip r:embed="rId10"/>
        </a:buBlip>
        <a:defRPr lang="nl-NL" kern="1200" dirty="0">
          <a:solidFill>
            <a:srgbClr val="000000"/>
          </a:solidFill>
          <a:latin typeface="Verdana" pitchFamily="34" charset="0"/>
          <a:ea typeface="Verdana" pitchFamily="34" charset="0"/>
          <a:cs typeface="Verdana" pitchFamily="34" charset="0"/>
        </a:defRPr>
      </a:lvl3pPr>
      <a:lvl4pPr marL="539750" indent="-142875" algn="l" rtl="0" eaLnBrk="0" fontAlgn="base" hangingPunct="0">
        <a:spcBef>
          <a:spcPct val="20000"/>
        </a:spcBef>
        <a:spcAft>
          <a:spcPct val="0"/>
        </a:spcAft>
        <a:buBlip>
          <a:blip r:embed="rId11"/>
        </a:buBlip>
        <a:defRPr lang="nl-NL" kern="1200" dirty="0">
          <a:solidFill>
            <a:srgbClr val="000000"/>
          </a:solidFill>
          <a:latin typeface="Verdana" pitchFamily="34" charset="0"/>
          <a:ea typeface="Verdana" pitchFamily="34" charset="0"/>
          <a:cs typeface="Verdana" pitchFamily="34" charset="0"/>
        </a:defRPr>
      </a:lvl4pPr>
      <a:lvl5pPr marL="711200" indent="-176213" algn="l" rtl="0" eaLnBrk="0" fontAlgn="base" hangingPunct="0">
        <a:spcBef>
          <a:spcPct val="20000"/>
        </a:spcBef>
        <a:spcAft>
          <a:spcPct val="0"/>
        </a:spcAft>
        <a:defRPr lang="nl-NL" kern="1200" dirty="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506108"/>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p>
        </p:txBody>
      </p:sp>
      <p:sp>
        <p:nvSpPr>
          <p:cNvPr id="2" name="Tijdelijke aanduiding voor titel 1"/>
          <p:cNvSpPr>
            <a:spLocks noGrp="1"/>
          </p:cNvSpPr>
          <p:nvPr>
            <p:ph type="title"/>
          </p:nvPr>
        </p:nvSpPr>
        <p:spPr>
          <a:xfrm>
            <a:off x="450850" y="1169390"/>
            <a:ext cx="82296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49" y="1733120"/>
            <a:ext cx="8292909"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pic>
        <p:nvPicPr>
          <p:cNvPr id="17" name="Afbeelding 16" descr="RO_RWS_Aan de slag met_BOL_RGB.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2928897834"/>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Lst>
  <p:hf sldNum="0" hdr="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506108"/>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2" name="Tijdelijke aanduiding voor titel 1"/>
          <p:cNvSpPr>
            <a:spLocks noGrp="1"/>
          </p:cNvSpPr>
          <p:nvPr>
            <p:ph type="title"/>
          </p:nvPr>
        </p:nvSpPr>
        <p:spPr>
          <a:xfrm>
            <a:off x="450850" y="1169390"/>
            <a:ext cx="82296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49" y="1733120"/>
            <a:ext cx="8292909"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ea typeface="Geneva" charset="-128"/>
              </a:rPr>
              <a:pPr/>
              <a:t>27/5/19</a:t>
            </a:fld>
            <a:endParaRPr lang="nl-NL" dirty="0">
              <a:ea typeface="Geneva" charset="-128"/>
            </a:endParaRPr>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ea typeface="Geneva" charset="-128"/>
            </a:endParaRPr>
          </a:p>
        </p:txBody>
      </p:sp>
      <p:pic>
        <p:nvPicPr>
          <p:cNvPr id="17" name="Afbeelding 16" descr="RO_RWS_Aan de slag met_BOL_RGB.eps"/>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3996743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8" r:id="rId19"/>
  </p:sldLayoutIdLst>
  <mc:AlternateContent xmlns:mc="http://schemas.openxmlformats.org/markup-compatibility/2006" xmlns:p14="http://schemas.microsoft.com/office/powerpoint/2010/main">
    <mc:Choice Requires="p14">
      <p:transition spd="slow" p14:dur="2250"/>
    </mc:Choice>
    <mc:Fallback xmlns="">
      <p:transition spd="slow"/>
    </mc:Fallback>
  </mc:AlternateContent>
  <p:hf sldNum="0" hdr="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shpKleurvlakOnder"/>
          <p:cNvSpPr/>
          <p:nvPr/>
        </p:nvSpPr>
        <p:spPr>
          <a:xfrm>
            <a:off x="0" y="6318250"/>
            <a:ext cx="9144000" cy="539750"/>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5123" name="shpTekst"/>
          <p:cNvSpPr>
            <a:spLocks noGrp="1" noChangeArrowheads="1"/>
          </p:cNvSpPr>
          <p:nvPr>
            <p:ph type="body" idx="1"/>
          </p:nvPr>
        </p:nvSpPr>
        <p:spPr bwMode="auto">
          <a:xfrm>
            <a:off x="381000" y="1800225"/>
            <a:ext cx="8201025"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p:txBody>
      </p:sp>
      <p:sp>
        <p:nvSpPr>
          <p:cNvPr id="1026" name="shpTitel"/>
          <p:cNvSpPr>
            <a:spLocks noGrp="1" noChangeArrowheads="1"/>
          </p:cNvSpPr>
          <p:nvPr>
            <p:ph type="title"/>
          </p:nvPr>
        </p:nvSpPr>
        <p:spPr bwMode="auto">
          <a:xfrm>
            <a:off x="381000" y="1263650"/>
            <a:ext cx="8201025" cy="571500"/>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het opmaakprofiel te bewerken</a:t>
            </a:r>
          </a:p>
        </p:txBody>
      </p:sp>
      <p:sp>
        <p:nvSpPr>
          <p:cNvPr id="17" name="shpKleurvlakBoven"/>
          <p:cNvSpPr/>
          <p:nvPr/>
        </p:nvSpPr>
        <p:spPr>
          <a:xfrm>
            <a:off x="0" y="0"/>
            <a:ext cx="9144000" cy="1071563"/>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11" name="shpVoettekst"/>
          <p:cNvSpPr>
            <a:spLocks noGrp="1" noChangeArrowheads="1"/>
          </p:cNvSpPr>
          <p:nvPr>
            <p:ph type="ftr" sz="quarter" idx="3"/>
          </p:nvPr>
        </p:nvSpPr>
        <p:spPr bwMode="auto">
          <a:xfrm>
            <a:off x="381000" y="6475413"/>
            <a:ext cx="6324600" cy="2301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endParaRPr lang="nl-NL"/>
          </a:p>
        </p:txBody>
      </p:sp>
      <p:sp>
        <p:nvSpPr>
          <p:cNvPr id="12" name="shpDatum"/>
          <p:cNvSpPr>
            <a:spLocks noGrp="1" noChangeArrowheads="1"/>
          </p:cNvSpPr>
          <p:nvPr>
            <p:ph type="dt" sz="half" idx="2"/>
          </p:nvPr>
        </p:nvSpPr>
        <p:spPr bwMode="auto">
          <a:xfrm>
            <a:off x="6934200" y="6477000"/>
            <a:ext cx="19050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endParaRPr lang="nl-NL"/>
          </a:p>
        </p:txBody>
      </p:sp>
      <p:pic>
        <p:nvPicPr>
          <p:cNvPr id="5128" name="Afbeelding 8" descr="RO_RWS_Omgevingsloket_Aan de slag met_diap_RGB_500%_donkerder.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763" y="36513"/>
            <a:ext cx="35512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58482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8" r:id="rId7"/>
  </p:sldLayoutIdLst>
  <p:hf hdr="0"/>
  <p:txStyles>
    <p:titleStyle>
      <a:lvl1pPr algn="l" rtl="0" eaLnBrk="0" fontAlgn="base" hangingPunct="0">
        <a:spcBef>
          <a:spcPct val="0"/>
        </a:spcBef>
        <a:spcAft>
          <a:spcPct val="0"/>
        </a:spcAft>
        <a:defRPr sz="2600" spc="-60">
          <a:solidFill>
            <a:srgbClr val="39870C"/>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lang="nl-NL" kern="1200" dirty="0">
          <a:solidFill>
            <a:srgbClr val="000000"/>
          </a:solidFill>
          <a:latin typeface="Verdana" pitchFamily="34" charset="0"/>
          <a:ea typeface="Verdana" pitchFamily="34" charset="0"/>
          <a:cs typeface="Verdana" pitchFamily="34" charset="0"/>
        </a:defRPr>
      </a:lvl1pPr>
      <a:lvl2pPr marL="179388" indent="-179388" algn="l" rtl="0" eaLnBrk="0" fontAlgn="base" hangingPunct="0">
        <a:spcBef>
          <a:spcPct val="20000"/>
        </a:spcBef>
        <a:spcAft>
          <a:spcPct val="0"/>
        </a:spcAft>
        <a:buBlip>
          <a:blip r:embed="rId10"/>
        </a:buBlip>
        <a:defRPr lang="nl-NL" kern="1200" dirty="0">
          <a:solidFill>
            <a:srgbClr val="000000"/>
          </a:solidFill>
          <a:latin typeface="Verdana" pitchFamily="34" charset="0"/>
          <a:ea typeface="Verdana" pitchFamily="34" charset="0"/>
          <a:cs typeface="Verdana" pitchFamily="34" charset="0"/>
        </a:defRPr>
      </a:lvl2pPr>
      <a:lvl3pPr marL="377825" indent="-250825" algn="l" rtl="0" eaLnBrk="0" fontAlgn="base" hangingPunct="0">
        <a:spcBef>
          <a:spcPct val="20000"/>
        </a:spcBef>
        <a:spcAft>
          <a:spcPct val="0"/>
        </a:spcAft>
        <a:buBlip>
          <a:blip r:embed="rId11"/>
        </a:buBlip>
        <a:defRPr lang="nl-NL" kern="1200" dirty="0">
          <a:solidFill>
            <a:srgbClr val="000000"/>
          </a:solidFill>
          <a:latin typeface="Verdana" pitchFamily="34" charset="0"/>
          <a:ea typeface="Verdana" pitchFamily="34" charset="0"/>
          <a:cs typeface="Verdana" pitchFamily="34" charset="0"/>
        </a:defRPr>
      </a:lvl3pPr>
      <a:lvl4pPr marL="539750" indent="-142875" algn="l" rtl="0" eaLnBrk="0" fontAlgn="base" hangingPunct="0">
        <a:spcBef>
          <a:spcPct val="20000"/>
        </a:spcBef>
        <a:spcAft>
          <a:spcPct val="0"/>
        </a:spcAft>
        <a:buBlip>
          <a:blip r:embed="rId12"/>
        </a:buBlip>
        <a:defRPr lang="nl-NL" kern="1200" dirty="0">
          <a:solidFill>
            <a:srgbClr val="000000"/>
          </a:solidFill>
          <a:latin typeface="Verdana" pitchFamily="34" charset="0"/>
          <a:ea typeface="Verdana" pitchFamily="34" charset="0"/>
          <a:cs typeface="Verdana" pitchFamily="34" charset="0"/>
        </a:defRPr>
      </a:lvl4pPr>
      <a:lvl5pPr marL="711200" indent="-176213" algn="l" rtl="0" eaLnBrk="0" fontAlgn="base" hangingPunct="0">
        <a:spcBef>
          <a:spcPct val="20000"/>
        </a:spcBef>
        <a:spcAft>
          <a:spcPct val="0"/>
        </a:spcAft>
        <a:defRPr lang="nl-NL" kern="1200" dirty="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89380" y="1497331"/>
            <a:ext cx="8244411" cy="4679633"/>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p:txBody>
      </p:sp>
      <p:sp>
        <p:nvSpPr>
          <p:cNvPr id="9" name="Tijdelijke aanduiding voor titel 1"/>
          <p:cNvSpPr>
            <a:spLocks noGrp="1"/>
          </p:cNvSpPr>
          <p:nvPr>
            <p:ph type="title"/>
          </p:nvPr>
        </p:nvSpPr>
        <p:spPr>
          <a:xfrm>
            <a:off x="489380" y="255905"/>
            <a:ext cx="6885000" cy="990600"/>
          </a:xfrm>
          <a:prstGeom prst="rect">
            <a:avLst/>
          </a:prstGeom>
        </p:spPr>
        <p:txBody>
          <a:bodyPr vert="horz" lIns="91440" tIns="45720" rIns="91440" bIns="45720" rtlCol="0" anchor="b">
            <a:noAutofit/>
          </a:bodyPr>
          <a:lstStyle/>
          <a:p>
            <a:r>
              <a:rPr lang="nl-NL" dirty="0"/>
              <a:t>Titel aanpassen</a:t>
            </a:r>
          </a:p>
        </p:txBody>
      </p:sp>
      <p:sp>
        <p:nvSpPr>
          <p:cNvPr id="12" name="Rechthoekige driehoek 11"/>
          <p:cNvSpPr/>
          <p:nvPr userDrawn="1"/>
        </p:nvSpPr>
        <p:spPr>
          <a:xfrm flipH="1" flipV="1">
            <a:off x="7929000" y="3175"/>
            <a:ext cx="1215000" cy="1584000"/>
          </a:xfrm>
          <a:prstGeom prst="r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400"/>
            <a:endParaRPr lang="nl-NL" dirty="0">
              <a:solidFill>
                <a:prstClr val="white"/>
              </a:solidFill>
            </a:endParaRPr>
          </a:p>
        </p:txBody>
      </p:sp>
      <p:sp>
        <p:nvSpPr>
          <p:cNvPr id="13" name="Tijdelijke aanduiding voor datum 3"/>
          <p:cNvSpPr>
            <a:spLocks noGrp="1"/>
          </p:cNvSpPr>
          <p:nvPr>
            <p:ph type="dt" sz="half" idx="2"/>
          </p:nvPr>
        </p:nvSpPr>
        <p:spPr>
          <a:xfrm>
            <a:off x="489380" y="6356351"/>
            <a:ext cx="94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pPr defTabSz="914400"/>
            <a:fld id="{DED2CBFA-8E9D-4839-A27F-BBFF56B1DB30}" type="datetime1">
              <a:rPr lang="nl-NL" smtClean="0">
                <a:solidFill>
                  <a:srgbClr val="072C47"/>
                </a:solidFill>
              </a:rPr>
              <a:pPr defTabSz="914400"/>
              <a:t>27-5-2019</a:t>
            </a:fld>
            <a:endParaRPr lang="nl-NL" dirty="0">
              <a:solidFill>
                <a:srgbClr val="072C47"/>
              </a:solidFill>
            </a:endParaRPr>
          </a:p>
        </p:txBody>
      </p:sp>
      <p:sp>
        <p:nvSpPr>
          <p:cNvPr id="14" name="Tijdelijke aanduiding voor voettekst 4"/>
          <p:cNvSpPr>
            <a:spLocks noGrp="1"/>
          </p:cNvSpPr>
          <p:nvPr>
            <p:ph type="ftr" sz="quarter" idx="3"/>
          </p:nvPr>
        </p:nvSpPr>
        <p:spPr>
          <a:xfrm>
            <a:off x="1574085" y="6356351"/>
            <a:ext cx="607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pPr defTabSz="914400"/>
            <a:r>
              <a:rPr lang="nl-NL">
                <a:solidFill>
                  <a:srgbClr val="072C47"/>
                </a:solidFill>
              </a:rPr>
              <a:t>Taskforce Complexiteitsreductie - Conceptpresentatie OGB - Beknopt</a:t>
            </a:r>
            <a:endParaRPr lang="nl-NL" dirty="0">
              <a:solidFill>
                <a:srgbClr val="072C47"/>
              </a:solidFill>
            </a:endParaRPr>
          </a:p>
        </p:txBody>
      </p:sp>
      <p:sp>
        <p:nvSpPr>
          <p:cNvPr id="15" name="Tijdelijke aanduiding voor dianummer 5"/>
          <p:cNvSpPr>
            <a:spLocks noGrp="1"/>
          </p:cNvSpPr>
          <p:nvPr>
            <p:ph type="sldNum" sz="quarter" idx="4"/>
          </p:nvPr>
        </p:nvSpPr>
        <p:spPr>
          <a:xfrm>
            <a:off x="7788791" y="6356350"/>
            <a:ext cx="945000" cy="365125"/>
          </a:xfrm>
          <a:prstGeom prst="rect">
            <a:avLst/>
          </a:prstGeom>
        </p:spPr>
        <p:txBody>
          <a:bodyPr/>
          <a:lstStyle>
            <a:lvl1pPr>
              <a:defRPr sz="1200">
                <a:latin typeface="Arial" panose="020B0604020202020204" pitchFamily="34" charset="0"/>
                <a:cs typeface="Arial" panose="020B0604020202020204" pitchFamily="34" charset="0"/>
              </a:defRPr>
            </a:lvl1pPr>
          </a:lstStyle>
          <a:p>
            <a:pPr defTabSz="914400"/>
            <a:fld id="{B8AE3B1D-A957-48DD-AC4D-ECC3F8937A79}" type="slidenum">
              <a:rPr lang="nl-NL" smtClean="0">
                <a:solidFill>
                  <a:srgbClr val="072C47"/>
                </a:solidFill>
              </a:rPr>
              <a:pPr defTabSz="914400"/>
              <a:t>‹nr.›</a:t>
            </a:fld>
            <a:endParaRPr lang="nl-NL">
              <a:solidFill>
                <a:srgbClr val="072C47"/>
              </a:solidFill>
            </a:endParaRPr>
          </a:p>
        </p:txBody>
      </p:sp>
    </p:spTree>
    <p:extLst>
      <p:ext uri="{BB962C8B-B14F-4D97-AF65-F5344CB8AC3E}">
        <p14:creationId xmlns:p14="http://schemas.microsoft.com/office/powerpoint/2010/main" val="72516176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Lst>
  <p:hf hdr="0"/>
  <p:txStyles>
    <p:titleStyle>
      <a:lvl1pPr algn="l" defTabSz="914400" rtl="0" eaLnBrk="1" latinLnBrk="0" hangingPunct="1">
        <a:lnSpc>
          <a:spcPts val="7000"/>
        </a:lnSpc>
        <a:spcBef>
          <a:spcPct val="0"/>
        </a:spcBef>
        <a:buNone/>
        <a:defRPr sz="3000" b="1" kern="1200">
          <a:solidFill>
            <a:schemeClr val="tx1"/>
          </a:solidFill>
          <a:latin typeface="+mj-lt"/>
          <a:ea typeface="+mj-ea"/>
          <a:cs typeface="+mj-cs"/>
        </a:defRPr>
      </a:lvl1pPr>
    </p:titleStyle>
    <p:bodyStyle>
      <a:lvl1pPr marL="266700" indent="-266700" algn="l" defTabSz="914400" rtl="0" eaLnBrk="1" latinLnBrk="0" hangingPunct="1">
        <a:lnSpc>
          <a:spcPct val="100000"/>
        </a:lnSpc>
        <a:spcBef>
          <a:spcPts val="600"/>
        </a:spcBef>
        <a:buSzPct val="100000"/>
        <a:buFontTx/>
        <a:buBlip>
          <a:blip r:embed="rId5"/>
        </a:buBlip>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506108"/>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2" name="Tijdelijke aanduiding voor titel 1"/>
          <p:cNvSpPr>
            <a:spLocks noGrp="1"/>
          </p:cNvSpPr>
          <p:nvPr>
            <p:ph type="title"/>
          </p:nvPr>
        </p:nvSpPr>
        <p:spPr>
          <a:xfrm>
            <a:off x="450850" y="1169390"/>
            <a:ext cx="82296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49" y="1733120"/>
            <a:ext cx="8292909"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FDD57D2C-5BA3-0D40-BA70-CD099BCA3042}"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pic>
        <p:nvPicPr>
          <p:cNvPr id="17" name="Afbeelding 16" descr="RO_RWS_Aan de slag met_BOL_RGB.eps"/>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189846933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4" r:id="rId18"/>
  </p:sldLayoutIdLst>
  <p:hf sldNum="0" hdr="0" ftr="0" dt="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506108"/>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2" name="Tijdelijke aanduiding voor titel 1"/>
          <p:cNvSpPr>
            <a:spLocks noGrp="1"/>
          </p:cNvSpPr>
          <p:nvPr>
            <p:ph type="title"/>
          </p:nvPr>
        </p:nvSpPr>
        <p:spPr>
          <a:xfrm>
            <a:off x="450850" y="1169390"/>
            <a:ext cx="82296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49" y="1733120"/>
            <a:ext cx="8292909"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pic>
        <p:nvPicPr>
          <p:cNvPr id="17" name="Afbeelding 16" descr="RO_RWS_Aan de slag met_BOL_RGB.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38446441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hf sldNum="0" hdr="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shpKleurvlakOnder"/>
          <p:cNvSpPr/>
          <p:nvPr/>
        </p:nvSpPr>
        <p:spPr>
          <a:xfrm>
            <a:off x="0" y="6318250"/>
            <a:ext cx="9144000" cy="539750"/>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5123" name="shpTekst"/>
          <p:cNvSpPr>
            <a:spLocks noGrp="1" noChangeArrowheads="1"/>
          </p:cNvSpPr>
          <p:nvPr>
            <p:ph type="body" idx="1"/>
          </p:nvPr>
        </p:nvSpPr>
        <p:spPr bwMode="auto">
          <a:xfrm>
            <a:off x="381001" y="1800225"/>
            <a:ext cx="8201025"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p:txBody>
      </p:sp>
      <p:sp>
        <p:nvSpPr>
          <p:cNvPr id="1026" name="shpTitel"/>
          <p:cNvSpPr>
            <a:spLocks noGrp="1" noChangeArrowheads="1"/>
          </p:cNvSpPr>
          <p:nvPr>
            <p:ph type="title"/>
          </p:nvPr>
        </p:nvSpPr>
        <p:spPr bwMode="auto">
          <a:xfrm>
            <a:off x="381001" y="1263650"/>
            <a:ext cx="8201025" cy="571500"/>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het opmaakprofiel te bewerken</a:t>
            </a:r>
          </a:p>
        </p:txBody>
      </p:sp>
      <p:sp>
        <p:nvSpPr>
          <p:cNvPr id="17" name="shpKleurvlakBoven"/>
          <p:cNvSpPr/>
          <p:nvPr/>
        </p:nvSpPr>
        <p:spPr>
          <a:xfrm>
            <a:off x="0" y="2"/>
            <a:ext cx="9144000" cy="1071563"/>
          </a:xfrm>
          <a:prstGeom prst="rect">
            <a:avLst/>
          </a:prstGeom>
          <a:solidFill>
            <a:srgbClr val="39870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dirty="0">
              <a:solidFill>
                <a:prstClr val="white"/>
              </a:solidFill>
            </a:endParaRPr>
          </a:p>
        </p:txBody>
      </p:sp>
      <p:sp>
        <p:nvSpPr>
          <p:cNvPr id="11" name="shpVoettekst"/>
          <p:cNvSpPr>
            <a:spLocks noGrp="1" noChangeArrowheads="1"/>
          </p:cNvSpPr>
          <p:nvPr>
            <p:ph type="ftr" sz="quarter" idx="3"/>
          </p:nvPr>
        </p:nvSpPr>
        <p:spPr bwMode="auto">
          <a:xfrm>
            <a:off x="381000" y="6475415"/>
            <a:ext cx="6324600" cy="2301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endParaRPr lang="nl-NL"/>
          </a:p>
        </p:txBody>
      </p:sp>
      <p:sp>
        <p:nvSpPr>
          <p:cNvPr id="12" name="shpDatum"/>
          <p:cNvSpPr>
            <a:spLocks noGrp="1" noChangeArrowheads="1"/>
          </p:cNvSpPr>
          <p:nvPr>
            <p:ph type="dt" sz="half" idx="2"/>
          </p:nvPr>
        </p:nvSpPr>
        <p:spPr bwMode="auto">
          <a:xfrm>
            <a:off x="6934200" y="6477000"/>
            <a:ext cx="19050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spc="-10" baseline="0">
                <a:solidFill>
                  <a:srgbClr val="FFFFFF"/>
                </a:solidFill>
                <a:latin typeface="Verdana" pitchFamily="34" charset="0"/>
                <a:ea typeface="Verdana" pitchFamily="34" charset="0"/>
                <a:cs typeface="Verdana" pitchFamily="34" charset="0"/>
              </a:defRPr>
            </a:lvl1pPr>
          </a:lstStyle>
          <a:p>
            <a:pPr defTabSz="914400" fontAlgn="base">
              <a:spcBef>
                <a:spcPct val="0"/>
              </a:spcBef>
              <a:spcAft>
                <a:spcPct val="0"/>
              </a:spcAft>
              <a:defRPr/>
            </a:pPr>
            <a:fld id="{5152D5B1-560E-4DCE-A57F-78002D0BD360}" type="datetime1">
              <a:rPr lang="en-US" smtClean="0"/>
              <a:pPr defTabSz="914400" fontAlgn="base">
                <a:spcBef>
                  <a:spcPct val="0"/>
                </a:spcBef>
                <a:spcAft>
                  <a:spcPct val="0"/>
                </a:spcAft>
                <a:defRPr/>
              </a:pPr>
              <a:t>5/27/2019</a:t>
            </a:fld>
            <a:endParaRPr lang="nl-NL"/>
          </a:p>
        </p:txBody>
      </p:sp>
      <p:pic>
        <p:nvPicPr>
          <p:cNvPr id="5128" name="Afbeelding 8" descr="RO_RWS_Omgevingsloket_Aan de slag met_diap_RGB_500%_donkerder.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8764" y="36513"/>
            <a:ext cx="35512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41131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Lst>
  <p:hf sldNum="0" hdr="0" ftr="0" dt="0"/>
  <p:txStyles>
    <p:titleStyle>
      <a:lvl1pPr algn="l" rtl="0" eaLnBrk="0" fontAlgn="base" hangingPunct="0">
        <a:spcBef>
          <a:spcPct val="0"/>
        </a:spcBef>
        <a:spcAft>
          <a:spcPct val="0"/>
        </a:spcAft>
        <a:defRPr sz="2600" spc="-60">
          <a:solidFill>
            <a:srgbClr val="39870C"/>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600">
          <a:solidFill>
            <a:srgbClr val="39870C"/>
          </a:solidFill>
          <a:latin typeface="Verdana" pitchFamily="34" charset="0"/>
          <a:ea typeface="Verdana" pitchFamily="34" charset="0"/>
          <a:cs typeface="Verdana" pitchFamily="34"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lang="nl-NL" kern="1200" dirty="0">
          <a:solidFill>
            <a:srgbClr val="000000"/>
          </a:solidFill>
          <a:latin typeface="Verdana" pitchFamily="34" charset="0"/>
          <a:ea typeface="Verdana" pitchFamily="34" charset="0"/>
          <a:cs typeface="Verdana" pitchFamily="34" charset="0"/>
        </a:defRPr>
      </a:lvl1pPr>
      <a:lvl2pPr marL="179388" indent="-179388" algn="l" rtl="0" eaLnBrk="0" fontAlgn="base" hangingPunct="0">
        <a:spcBef>
          <a:spcPct val="20000"/>
        </a:spcBef>
        <a:spcAft>
          <a:spcPct val="0"/>
        </a:spcAft>
        <a:buBlip>
          <a:blip r:embed="rId10"/>
        </a:buBlip>
        <a:defRPr lang="nl-NL" kern="1200" dirty="0">
          <a:solidFill>
            <a:srgbClr val="000000"/>
          </a:solidFill>
          <a:latin typeface="Verdana" pitchFamily="34" charset="0"/>
          <a:ea typeface="Verdana" pitchFamily="34" charset="0"/>
          <a:cs typeface="Verdana" pitchFamily="34" charset="0"/>
        </a:defRPr>
      </a:lvl2pPr>
      <a:lvl3pPr marL="377825" indent="-250825" algn="l" rtl="0" eaLnBrk="0" fontAlgn="base" hangingPunct="0">
        <a:spcBef>
          <a:spcPct val="20000"/>
        </a:spcBef>
        <a:spcAft>
          <a:spcPct val="0"/>
        </a:spcAft>
        <a:buBlip>
          <a:blip r:embed="rId11"/>
        </a:buBlip>
        <a:defRPr lang="nl-NL" kern="1200" dirty="0">
          <a:solidFill>
            <a:srgbClr val="000000"/>
          </a:solidFill>
          <a:latin typeface="Verdana" pitchFamily="34" charset="0"/>
          <a:ea typeface="Verdana" pitchFamily="34" charset="0"/>
          <a:cs typeface="Verdana" pitchFamily="34" charset="0"/>
        </a:defRPr>
      </a:lvl3pPr>
      <a:lvl4pPr marL="539750" indent="-142875" algn="l" rtl="0" eaLnBrk="0" fontAlgn="base" hangingPunct="0">
        <a:spcBef>
          <a:spcPct val="20000"/>
        </a:spcBef>
        <a:spcAft>
          <a:spcPct val="0"/>
        </a:spcAft>
        <a:buBlip>
          <a:blip r:embed="rId12"/>
        </a:buBlip>
        <a:defRPr lang="nl-NL" kern="1200" dirty="0">
          <a:solidFill>
            <a:srgbClr val="000000"/>
          </a:solidFill>
          <a:latin typeface="Verdana" pitchFamily="34" charset="0"/>
          <a:ea typeface="Verdana" pitchFamily="34" charset="0"/>
          <a:cs typeface="Verdana" pitchFamily="34" charset="0"/>
        </a:defRPr>
      </a:lvl4pPr>
      <a:lvl5pPr marL="711200" indent="-176213" algn="l" rtl="0" eaLnBrk="0" fontAlgn="base" hangingPunct="0">
        <a:spcBef>
          <a:spcPct val="20000"/>
        </a:spcBef>
        <a:spcAft>
          <a:spcPct val="0"/>
        </a:spcAft>
        <a:defRPr lang="nl-NL" kern="1200" dirty="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506108"/>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2" name="Tijdelijke aanduiding voor titel 1"/>
          <p:cNvSpPr>
            <a:spLocks noGrp="1"/>
          </p:cNvSpPr>
          <p:nvPr>
            <p:ph type="title"/>
          </p:nvPr>
        </p:nvSpPr>
        <p:spPr>
          <a:xfrm>
            <a:off x="450850" y="1169390"/>
            <a:ext cx="82296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49" y="1733120"/>
            <a:ext cx="8292909"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33B407B4-DD70-D045-8D0A-4EFC055441BF}" type="datetime3">
              <a:rPr lang="nl-NL" smtClean="0"/>
              <a:pPr/>
              <a:t>27/5/19</a:t>
            </a:fld>
            <a:endParaRPr lang="nl-NL" dirty="0"/>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p>
        </p:txBody>
      </p:sp>
      <p:pic>
        <p:nvPicPr>
          <p:cNvPr id="17" name="Afbeelding 16" descr="RO_RWS_Aan de slag met_BOL_RGB.eps"/>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231142796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hf sldNum="0" hdr="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506108"/>
            <a:ext cx="9144000" cy="358149"/>
          </a:xfrm>
          <a:prstGeom prst="rect">
            <a:avLst/>
          </a:prstGeom>
          <a:solidFill>
            <a:srgbClr val="39870C"/>
          </a:solidFill>
          <a:ln>
            <a:solidFill>
              <a:srgbClr val="39870C"/>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prstClr val="black"/>
              </a:solidFill>
            </a:endParaRPr>
          </a:p>
        </p:txBody>
      </p:sp>
      <p:sp>
        <p:nvSpPr>
          <p:cNvPr id="2" name="Tijdelijke aanduiding voor titel 1"/>
          <p:cNvSpPr>
            <a:spLocks noGrp="1"/>
          </p:cNvSpPr>
          <p:nvPr>
            <p:ph type="title"/>
          </p:nvPr>
        </p:nvSpPr>
        <p:spPr>
          <a:xfrm>
            <a:off x="450850" y="1169390"/>
            <a:ext cx="8229600" cy="663123"/>
          </a:xfrm>
          <a:prstGeom prst="rect">
            <a:avLst/>
          </a:prstGeom>
        </p:spPr>
        <p:txBody>
          <a:bodyPr vert="horz" lIns="91440" tIns="45720" rIns="91440" bIns="45720" rtlCol="0" anchor="t">
            <a:normAutofit/>
          </a:bodyPr>
          <a:lstStyle/>
          <a:p>
            <a:r>
              <a:rPr lang="nl-NL" dirty="0"/>
              <a:t>Titelstijl van model bewerken</a:t>
            </a:r>
          </a:p>
        </p:txBody>
      </p:sp>
      <p:sp>
        <p:nvSpPr>
          <p:cNvPr id="3" name="Tijdelijke aanduiding voor tekst 2"/>
          <p:cNvSpPr>
            <a:spLocks noGrp="1"/>
          </p:cNvSpPr>
          <p:nvPr>
            <p:ph type="body" idx="1"/>
          </p:nvPr>
        </p:nvSpPr>
        <p:spPr>
          <a:xfrm>
            <a:off x="450849" y="1733120"/>
            <a:ext cx="8292909" cy="4016515"/>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Tijdelijke aanduiding voor datum 8"/>
          <p:cNvSpPr>
            <a:spLocks noGrp="1"/>
          </p:cNvSpPr>
          <p:nvPr>
            <p:ph type="dt" sz="half" idx="2"/>
          </p:nvPr>
        </p:nvSpPr>
        <p:spPr>
          <a:xfrm>
            <a:off x="6668655" y="6506108"/>
            <a:ext cx="2133600" cy="365125"/>
          </a:xfrm>
          <a:prstGeom prst="rect">
            <a:avLst/>
          </a:prstGeom>
        </p:spPr>
        <p:txBody>
          <a:bodyPr vert="horz" lIns="91440" tIns="45720" rIns="91440" bIns="45720" rtlCol="0" anchor="ctr"/>
          <a:lstStyle>
            <a:lvl1pPr algn="r">
              <a:defRPr sz="1000" b="0" i="0">
                <a:solidFill>
                  <a:srgbClr val="FFFFFF"/>
                </a:solidFill>
                <a:latin typeface="Verdana"/>
                <a:cs typeface="Verdana"/>
              </a:defRPr>
            </a:lvl1pPr>
          </a:lstStyle>
          <a:p>
            <a:fld id="{FDD57D2C-5BA3-0D40-BA70-CD099BCA3042}" type="datetime3">
              <a:rPr lang="nl-NL" smtClean="0">
                <a:ea typeface="Geneva" charset="-128"/>
              </a:rPr>
              <a:pPr/>
              <a:t>27/5/19</a:t>
            </a:fld>
            <a:endParaRPr lang="nl-NL" dirty="0">
              <a:ea typeface="Geneva" charset="-128"/>
            </a:endParaRPr>
          </a:p>
        </p:txBody>
      </p:sp>
      <p:sp>
        <p:nvSpPr>
          <p:cNvPr id="11" name="Tijdelijke aanduiding voor voettekst 10"/>
          <p:cNvSpPr>
            <a:spLocks noGrp="1"/>
          </p:cNvSpPr>
          <p:nvPr>
            <p:ph type="ftr" sz="quarter" idx="3"/>
          </p:nvPr>
        </p:nvSpPr>
        <p:spPr>
          <a:xfrm>
            <a:off x="457200" y="6513084"/>
            <a:ext cx="2895600" cy="365125"/>
          </a:xfrm>
          <a:prstGeom prst="rect">
            <a:avLst/>
          </a:prstGeom>
        </p:spPr>
        <p:txBody>
          <a:bodyPr vert="horz" lIns="91440" tIns="45720" rIns="91440" bIns="45720" rtlCol="0" anchor="ctr"/>
          <a:lstStyle>
            <a:lvl1pPr algn="l">
              <a:defRPr sz="1000" b="0" i="0">
                <a:solidFill>
                  <a:srgbClr val="FFFFFF"/>
                </a:solidFill>
                <a:latin typeface="Verdana"/>
                <a:cs typeface="Verdana"/>
              </a:defRPr>
            </a:lvl1pPr>
          </a:lstStyle>
          <a:p>
            <a:endParaRPr lang="nl-NL" dirty="0">
              <a:ea typeface="Geneva" charset="-128"/>
            </a:endParaRPr>
          </a:p>
        </p:txBody>
      </p:sp>
      <p:pic>
        <p:nvPicPr>
          <p:cNvPr id="17" name="Afbeelding 16" descr="RO_RWS_Aan de slag met_BOL_RGB.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9567" y="1"/>
            <a:ext cx="3045646" cy="898524"/>
          </a:xfrm>
          <a:prstGeom prst="rect">
            <a:avLst/>
          </a:prstGeom>
        </p:spPr>
      </p:pic>
    </p:spTree>
    <p:extLst>
      <p:ext uri="{BB962C8B-B14F-4D97-AF65-F5344CB8AC3E}">
        <p14:creationId xmlns:p14="http://schemas.microsoft.com/office/powerpoint/2010/main" val="294539290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sldNum="0" hdr="0" ftr="0" dt="0"/>
  <p:txStyles>
    <p:titleStyle>
      <a:lvl1pPr algn="l" defTabSz="457200" rtl="0" eaLnBrk="1" latinLnBrk="0" hangingPunct="1">
        <a:spcBef>
          <a:spcPct val="0"/>
        </a:spcBef>
        <a:buNone/>
        <a:defRPr sz="2800" b="1" i="0" kern="1200">
          <a:solidFill>
            <a:srgbClr val="275937"/>
          </a:solidFill>
          <a:latin typeface="Verdana"/>
          <a:ea typeface="+mj-ea"/>
          <a:cs typeface="Verdana"/>
        </a:defRPr>
      </a:lvl1pPr>
    </p:titleStyle>
    <p:bodyStyle>
      <a:lvl1pPr marL="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1pPr>
      <a:lvl2pPr marL="4572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2pPr>
      <a:lvl3pPr marL="9144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3pPr>
      <a:lvl4pPr marL="13716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4pPr>
      <a:lvl5pPr marL="1828800" indent="0" algn="l" defTabSz="457200" rtl="0" eaLnBrk="1" latinLnBrk="0" hangingPunct="1">
        <a:lnSpc>
          <a:spcPct val="100000"/>
        </a:lnSpc>
        <a:spcBef>
          <a:spcPct val="20000"/>
        </a:spcBef>
        <a:buFontTx/>
        <a:buNone/>
        <a:defRPr sz="1600" b="0" i="0" kern="1200">
          <a:solidFill>
            <a:srgbClr val="275937"/>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6C8CC-D1CC-924C-8BD5-BAF9DC56FC1B}"/>
              </a:ext>
            </a:extLst>
          </p:cNvPr>
          <p:cNvSpPr>
            <a:spLocks noGrp="1"/>
          </p:cNvSpPr>
          <p:nvPr>
            <p:ph type="ctrTitle"/>
          </p:nvPr>
        </p:nvSpPr>
        <p:spPr>
          <a:xfrm>
            <a:off x="442912" y="1171764"/>
            <a:ext cx="8386295" cy="1235234"/>
          </a:xfrm>
        </p:spPr>
        <p:txBody>
          <a:bodyPr/>
          <a:lstStyle/>
          <a:p>
            <a:r>
              <a:rPr lang="nl-NL" dirty="0"/>
              <a:t>Hoe ziet een aanlevering er concreet uit?</a:t>
            </a:r>
          </a:p>
        </p:txBody>
      </p:sp>
      <p:sp>
        <p:nvSpPr>
          <p:cNvPr id="7" name="Ondertitel 6">
            <a:extLst>
              <a:ext uri="{FF2B5EF4-FFF2-40B4-BE49-F238E27FC236}">
                <a16:creationId xmlns:a16="http://schemas.microsoft.com/office/drawing/2014/main" id="{52E89F3B-03C5-3843-A956-889D2B473D9D}"/>
              </a:ext>
            </a:extLst>
          </p:cNvPr>
          <p:cNvSpPr>
            <a:spLocks noGrp="1"/>
          </p:cNvSpPr>
          <p:nvPr>
            <p:ph type="subTitle" idx="1"/>
          </p:nvPr>
        </p:nvSpPr>
        <p:spPr/>
        <p:txBody>
          <a:bodyPr/>
          <a:lstStyle/>
          <a:p>
            <a:pPr marL="0" indent="0">
              <a:buNone/>
            </a:pPr>
            <a:r>
              <a:rPr lang="nl-NL" dirty="0"/>
              <a:t>Een eenvoudig technisch en inhoudelijke voorbeeld van een compleet model waarmee een gemeente via de bekendmaking van een omgevingswetbesluit via LVBB tevens voorziet in de beoogde dienstverlening via DSO-LV.</a:t>
            </a:r>
          </a:p>
        </p:txBody>
      </p:sp>
      <p:sp>
        <p:nvSpPr>
          <p:cNvPr id="3" name="Tijdelijke aanduiding voor datum 2">
            <a:extLst>
              <a:ext uri="{FF2B5EF4-FFF2-40B4-BE49-F238E27FC236}">
                <a16:creationId xmlns:a16="http://schemas.microsoft.com/office/drawing/2014/main" id="{3BE2DE5D-B5CA-804B-8147-55CAEAF307A4}"/>
              </a:ext>
            </a:extLst>
          </p:cNvPr>
          <p:cNvSpPr>
            <a:spLocks noGrp="1"/>
          </p:cNvSpPr>
          <p:nvPr>
            <p:ph type="dt" sz="half" idx="4294967295"/>
          </p:nvPr>
        </p:nvSpPr>
        <p:spPr>
          <a:xfrm>
            <a:off x="7010400" y="6505575"/>
            <a:ext cx="2133600" cy="365125"/>
          </a:xfrm>
        </p:spPr>
        <p:txBody>
          <a:bodyPr/>
          <a:lstStyle/>
          <a:p>
            <a:fld id="{E0907E72-D634-B14E-8F42-930BB5C3EACA}" type="datetime3">
              <a:rPr lang="nl-NL" smtClean="0"/>
              <a:t>27/5/19</a:t>
            </a:fld>
            <a:endParaRPr lang="nl-NL" dirty="0"/>
          </a:p>
        </p:txBody>
      </p:sp>
    </p:spTree>
    <p:extLst>
      <p:ext uri="{BB962C8B-B14F-4D97-AF65-F5344CB8AC3E}">
        <p14:creationId xmlns:p14="http://schemas.microsoft.com/office/powerpoint/2010/main" val="8625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6FE32A-9C77-C443-B8EA-693DE0787B12}"/>
              </a:ext>
            </a:extLst>
          </p:cNvPr>
          <p:cNvSpPr>
            <a:spLocks noGrp="1"/>
          </p:cNvSpPr>
          <p:nvPr>
            <p:ph type="title"/>
          </p:nvPr>
        </p:nvSpPr>
        <p:spPr/>
        <p:txBody>
          <a:bodyPr>
            <a:normAutofit/>
          </a:bodyPr>
          <a:lstStyle/>
          <a:p>
            <a:r>
              <a:rPr lang="nl-NL" dirty="0"/>
              <a:t>Voorbeeld “Hello DSO”						1/4</a:t>
            </a:r>
          </a:p>
        </p:txBody>
      </p:sp>
      <p:sp>
        <p:nvSpPr>
          <p:cNvPr id="5" name="Tijdelijke aanduiding voor tekst 4">
            <a:extLst>
              <a:ext uri="{FF2B5EF4-FFF2-40B4-BE49-F238E27FC236}">
                <a16:creationId xmlns:a16="http://schemas.microsoft.com/office/drawing/2014/main" id="{93851C4A-B386-1746-8A5E-EEA5DC99CE9E}"/>
              </a:ext>
            </a:extLst>
          </p:cNvPr>
          <p:cNvSpPr>
            <a:spLocks noGrp="1"/>
          </p:cNvSpPr>
          <p:nvPr>
            <p:ph type="body" sz="quarter" idx="12"/>
          </p:nvPr>
        </p:nvSpPr>
        <p:spPr/>
        <p:txBody>
          <a:bodyPr/>
          <a:lstStyle/>
          <a:p>
            <a:r>
              <a:rPr lang="nl-NL" b="1" dirty="0"/>
              <a:t>Casus:</a:t>
            </a:r>
            <a:endParaRPr lang="nl-NL" dirty="0"/>
          </a:p>
          <a:p>
            <a:r>
              <a:rPr lang="nl-NL" dirty="0"/>
              <a:t>Een gemeente (Gouda) wil het volgende regelen in het omgevingsplan: </a:t>
            </a:r>
          </a:p>
          <a:p>
            <a:pPr>
              <a:lnSpc>
                <a:spcPct val="100000"/>
              </a:lnSpc>
            </a:pPr>
            <a:br>
              <a:rPr lang="nl-NL" dirty="0"/>
            </a:br>
            <a:r>
              <a:rPr lang="nl-NL" sz="2000" i="1" dirty="0"/>
              <a:t>Horecabedrijf starten is alleen toegestaan in binnenstad-west, mits er voldoende parkeergelegenheid is en er een vergunning is verleend.</a:t>
            </a:r>
            <a:endParaRPr lang="nl-NL" sz="2000" dirty="0"/>
          </a:p>
          <a:p>
            <a:r>
              <a:rPr lang="nl-NL" b="1" dirty="0"/>
              <a:t> </a:t>
            </a:r>
            <a:endParaRPr lang="nl-NL" dirty="0"/>
          </a:p>
          <a:p>
            <a:r>
              <a:rPr lang="nl-NL" b="1" dirty="0"/>
              <a:t>Vragen:</a:t>
            </a:r>
            <a:endParaRPr lang="nl-NL" dirty="0"/>
          </a:p>
          <a:p>
            <a:pPr marL="285750" lvl="0" indent="-285750">
              <a:buFont typeface="Arial" panose="020B0604020202020204" pitchFamily="34" charset="0"/>
              <a:buChar char="•"/>
            </a:pPr>
            <a:r>
              <a:rPr lang="nl-NL" dirty="0"/>
              <a:t>Welke bestanden levert de gemeente aan de LVBB en DSO-LV?</a:t>
            </a:r>
          </a:p>
          <a:p>
            <a:pPr marL="285750" indent="-285750">
              <a:buFont typeface="Arial" panose="020B0604020202020204" pitchFamily="34" charset="0"/>
              <a:buChar char="•"/>
            </a:pPr>
            <a:r>
              <a:rPr lang="nl-NL" dirty="0"/>
              <a:t>Welke dienstverlening levert dit op?</a:t>
            </a:r>
          </a:p>
          <a:p>
            <a:pPr marL="285750" lvl="0" indent="-285750">
              <a:buFont typeface="Arial" panose="020B0604020202020204" pitchFamily="34" charset="0"/>
              <a:buChar char="•"/>
            </a:pPr>
            <a:r>
              <a:rPr lang="nl-NL" dirty="0"/>
              <a:t>Wat zijn de pre-condities?</a:t>
            </a:r>
          </a:p>
        </p:txBody>
      </p:sp>
    </p:spTree>
    <p:extLst>
      <p:ext uri="{BB962C8B-B14F-4D97-AF65-F5344CB8AC3E}">
        <p14:creationId xmlns:p14="http://schemas.microsoft.com/office/powerpoint/2010/main" val="415569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Voorbeeld “Hello DSO”						2/4</a:t>
            </a:r>
          </a:p>
        </p:txBody>
      </p:sp>
      <p:sp>
        <p:nvSpPr>
          <p:cNvPr id="5" name="Text Placeholder 4"/>
          <p:cNvSpPr>
            <a:spLocks noGrp="1"/>
          </p:cNvSpPr>
          <p:nvPr>
            <p:ph type="body" sz="quarter" idx="12"/>
          </p:nvPr>
        </p:nvSpPr>
        <p:spPr/>
        <p:txBody>
          <a:bodyPr>
            <a:normAutofit fontScale="70000" lnSpcReduction="20000"/>
          </a:bodyPr>
          <a:lstStyle/>
          <a:p>
            <a:pPr>
              <a:lnSpc>
                <a:spcPct val="120000"/>
              </a:lnSpc>
            </a:pPr>
            <a:r>
              <a:rPr lang="nl-NL" sz="2600" b="1" dirty="0"/>
              <a:t>Welke dienstverlening heeft de gemeente voor ogen?</a:t>
            </a:r>
          </a:p>
          <a:p>
            <a:pPr>
              <a:lnSpc>
                <a:spcPct val="120000"/>
              </a:lnSpc>
            </a:pPr>
            <a:endParaRPr lang="nl-NL" b="1" dirty="0"/>
          </a:p>
          <a:p>
            <a:pPr marL="285750" indent="-285750">
              <a:lnSpc>
                <a:spcPct val="120000"/>
              </a:lnSpc>
              <a:spcAft>
                <a:spcPts val="600"/>
              </a:spcAft>
              <a:buFont typeface="Arial" panose="020B0604020202020204" pitchFamily="34" charset="0"/>
              <a:buChar char="•"/>
            </a:pPr>
            <a:r>
              <a:rPr lang="nl-NL" b="1" dirty="0"/>
              <a:t>Bekendmaken en beschikbaar stellen</a:t>
            </a:r>
          </a:p>
          <a:p>
            <a:pPr marL="446088" lvl="1" indent="-177800">
              <a:lnSpc>
                <a:spcPct val="120000"/>
              </a:lnSpc>
              <a:spcBef>
                <a:spcPts val="0"/>
              </a:spcBef>
              <a:spcAft>
                <a:spcPts val="400"/>
              </a:spcAft>
              <a:buFont typeface="Wingdings" panose="05000000000000000000" pitchFamily="2" charset="2"/>
              <a:buChar char="ü"/>
            </a:pPr>
            <a:r>
              <a:rPr lang="nl-NL" dirty="0"/>
              <a:t>Het besluit moet bekend worden gemaakt in het Gemeenteblad</a:t>
            </a:r>
          </a:p>
          <a:p>
            <a:pPr marL="446088" lvl="1" indent="-177800">
              <a:lnSpc>
                <a:spcPct val="120000"/>
              </a:lnSpc>
              <a:spcBef>
                <a:spcPts val="0"/>
              </a:spcBef>
              <a:spcAft>
                <a:spcPts val="400"/>
              </a:spcAft>
              <a:buFont typeface="Wingdings" panose="05000000000000000000" pitchFamily="2" charset="2"/>
              <a:buChar char="ü"/>
            </a:pPr>
            <a:r>
              <a:rPr lang="nl-NL" dirty="0"/>
              <a:t>Het besluit moet worden geconsolideerd in het omgevingsplan van de gemeente</a:t>
            </a:r>
          </a:p>
          <a:p>
            <a:pPr marL="446088" lvl="1" indent="-177800">
              <a:lnSpc>
                <a:spcPct val="120000"/>
              </a:lnSpc>
              <a:spcBef>
                <a:spcPts val="0"/>
              </a:spcBef>
              <a:spcAft>
                <a:spcPts val="400"/>
              </a:spcAft>
              <a:buFont typeface="Wingdings" panose="05000000000000000000" pitchFamily="2" charset="2"/>
              <a:buChar char="ü"/>
            </a:pPr>
            <a:r>
              <a:rPr lang="nl-NL" dirty="0"/>
              <a:t>Eenieder moeten het besluit integraal kunnen raadplegen via officielebekendmakingen.nl</a:t>
            </a:r>
          </a:p>
          <a:p>
            <a:pPr marL="446088" lvl="1" indent="-177800">
              <a:lnSpc>
                <a:spcPct val="120000"/>
              </a:lnSpc>
              <a:spcBef>
                <a:spcPts val="0"/>
              </a:spcBef>
              <a:spcAft>
                <a:spcPts val="400"/>
              </a:spcAft>
              <a:buFont typeface="Wingdings" panose="05000000000000000000" pitchFamily="2" charset="2"/>
              <a:buChar char="ü"/>
            </a:pPr>
            <a:r>
              <a:rPr lang="nl-NL" dirty="0"/>
              <a:t>Eenieder moeten het omgevingsplan integraal kunnen raadplegen via de CVDR</a:t>
            </a:r>
          </a:p>
          <a:p>
            <a:pPr marL="285750" indent="-285750">
              <a:lnSpc>
                <a:spcPct val="120000"/>
              </a:lnSpc>
              <a:buFont typeface="Arial" panose="020B0604020202020204" pitchFamily="34" charset="0"/>
              <a:buChar char="•"/>
            </a:pPr>
            <a:endParaRPr lang="nl-NL" dirty="0"/>
          </a:p>
          <a:p>
            <a:pPr marL="285750" indent="-285750">
              <a:lnSpc>
                <a:spcPct val="120000"/>
              </a:lnSpc>
              <a:spcAft>
                <a:spcPts val="600"/>
              </a:spcAft>
              <a:buFont typeface="Arial" panose="020B0604020202020204" pitchFamily="34" charset="0"/>
              <a:buChar char="•"/>
            </a:pPr>
            <a:r>
              <a:rPr lang="nl-NL" b="1" dirty="0"/>
              <a:t>Oriënteren</a:t>
            </a:r>
          </a:p>
          <a:p>
            <a:pPr marL="446088" lvl="1" indent="-177800">
              <a:lnSpc>
                <a:spcPct val="120000"/>
              </a:lnSpc>
              <a:spcBef>
                <a:spcPts val="0"/>
              </a:spcBef>
              <a:spcAft>
                <a:spcPts val="400"/>
              </a:spcAft>
              <a:buFont typeface="Wingdings" panose="05000000000000000000" pitchFamily="2" charset="2"/>
              <a:buChar char="ü"/>
            </a:pPr>
            <a:r>
              <a:rPr lang="nl-NL" sz="1500" dirty="0"/>
              <a:t>Eenieder moet via het selecteren van een locatie en een activiteit de regel getoond krijgen met het gebied waarvoor de regel geldt</a:t>
            </a:r>
          </a:p>
          <a:p>
            <a:pPr marL="285750" lvl="1" indent="-285750">
              <a:lnSpc>
                <a:spcPct val="120000"/>
              </a:lnSpc>
              <a:spcAft>
                <a:spcPts val="400"/>
              </a:spcAft>
              <a:buFont typeface="Arial" panose="020B0604020202020204" pitchFamily="34" charset="0"/>
              <a:buChar char="•"/>
            </a:pPr>
            <a:r>
              <a:rPr lang="nl-NL" b="1" dirty="0"/>
              <a:t>Checken</a:t>
            </a:r>
            <a:endParaRPr lang="nl-NL" dirty="0"/>
          </a:p>
          <a:p>
            <a:pPr marL="446088" lvl="1" indent="-177800">
              <a:lnSpc>
                <a:spcPct val="120000"/>
              </a:lnSpc>
              <a:spcBef>
                <a:spcPts val="0"/>
              </a:spcBef>
              <a:spcAft>
                <a:spcPts val="400"/>
              </a:spcAft>
              <a:buFont typeface="Wingdings" panose="05000000000000000000" pitchFamily="2" charset="2"/>
              <a:buChar char="ü"/>
            </a:pPr>
            <a:r>
              <a:rPr lang="nl-NL" sz="1500" dirty="0"/>
              <a:t>Eenieder moet via het selecteren van een locatie en een werkzaamheid naar de vragen worden geleid van de bijhorende activiteit en de vraag gesteld of er voldoende parkeergelegenheid is. Zo ja, dan wordt getoond dat horeca is toegestaan indien er een vergunning is verleend.</a:t>
            </a:r>
          </a:p>
          <a:p>
            <a:pPr marL="285750" lvl="1" indent="-285750">
              <a:lnSpc>
                <a:spcPct val="120000"/>
              </a:lnSpc>
              <a:spcAft>
                <a:spcPts val="400"/>
              </a:spcAft>
              <a:buFont typeface="Arial" panose="020B0604020202020204" pitchFamily="34" charset="0"/>
              <a:buChar char="•"/>
            </a:pPr>
            <a:r>
              <a:rPr lang="nl-NL" b="1" dirty="0"/>
              <a:t>Opstellen en indienen</a:t>
            </a:r>
          </a:p>
          <a:p>
            <a:pPr marL="446088" lvl="1" indent="-177800">
              <a:lnSpc>
                <a:spcPct val="120000"/>
              </a:lnSpc>
              <a:spcBef>
                <a:spcPts val="0"/>
              </a:spcBef>
              <a:spcAft>
                <a:spcPts val="400"/>
              </a:spcAft>
              <a:buFont typeface="Wingdings" panose="05000000000000000000" pitchFamily="2" charset="2"/>
              <a:buChar char="ü"/>
            </a:pPr>
            <a:r>
              <a:rPr lang="nl-NL" sz="1500" dirty="0"/>
              <a:t>Eenieder moet via het selecteren van een locatie en een activiteit naar de vragen worden geleid en de vraag worden gesteld hoeveel parkeergelegenheid hij/zij op zijn eigen terrein gaat creëren. Na het invullen van de gegevens over de aanvrager kan de aanvraag voor de vergunning worden ingediend.</a:t>
            </a:r>
          </a:p>
          <a:p>
            <a:pPr lvl="1"/>
            <a:endParaRPr lang="nl-NL" dirty="0"/>
          </a:p>
          <a:p>
            <a:endParaRPr lang="nl-NL" dirty="0"/>
          </a:p>
        </p:txBody>
      </p:sp>
    </p:spTree>
    <p:extLst>
      <p:ext uri="{BB962C8B-B14F-4D97-AF65-F5344CB8AC3E}">
        <p14:creationId xmlns:p14="http://schemas.microsoft.com/office/powerpoint/2010/main" val="24183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fade">
                                      <p:cBhvr>
                                        <p:cTn id="30" dur="500"/>
                                        <p:tgtEl>
                                          <p:spTgt spid="5">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Effect transition="in" filter="fade">
                                      <p:cBhvr>
                                        <p:cTn id="33" dur="500"/>
                                        <p:tgtEl>
                                          <p:spTgt spid="5">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animEffect transition="in" filter="fade">
                                      <p:cBhvr>
                                        <p:cTn id="36" dur="500"/>
                                        <p:tgtEl>
                                          <p:spTgt spid="5">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animEffect transition="in" filter="fade">
                                      <p:cBhvr>
                                        <p:cTn id="39"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6FE32A-9C77-C443-B8EA-693DE0787B12}"/>
              </a:ext>
            </a:extLst>
          </p:cNvPr>
          <p:cNvSpPr>
            <a:spLocks noGrp="1"/>
          </p:cNvSpPr>
          <p:nvPr>
            <p:ph type="title"/>
          </p:nvPr>
        </p:nvSpPr>
        <p:spPr/>
        <p:txBody>
          <a:bodyPr/>
          <a:lstStyle/>
          <a:p>
            <a:r>
              <a:rPr lang="nl-NL" dirty="0"/>
              <a:t>Voorbeeld “Hello DSO”						3/4</a:t>
            </a:r>
          </a:p>
        </p:txBody>
      </p:sp>
      <p:sp>
        <p:nvSpPr>
          <p:cNvPr id="5" name="Tijdelijke aanduiding voor tekst 4">
            <a:extLst>
              <a:ext uri="{FF2B5EF4-FFF2-40B4-BE49-F238E27FC236}">
                <a16:creationId xmlns:a16="http://schemas.microsoft.com/office/drawing/2014/main" id="{93851C4A-B386-1746-8A5E-EEA5DC99CE9E}"/>
              </a:ext>
            </a:extLst>
          </p:cNvPr>
          <p:cNvSpPr>
            <a:spLocks noGrp="1"/>
          </p:cNvSpPr>
          <p:nvPr>
            <p:ph type="body" sz="quarter" idx="12"/>
          </p:nvPr>
        </p:nvSpPr>
        <p:spPr>
          <a:xfrm>
            <a:off x="450850" y="1811339"/>
            <a:ext cx="8223250" cy="1319608"/>
          </a:xfrm>
        </p:spPr>
        <p:txBody>
          <a:bodyPr/>
          <a:lstStyle/>
          <a:p>
            <a:pPr>
              <a:lnSpc>
                <a:spcPct val="100000"/>
              </a:lnSpc>
            </a:pPr>
            <a:r>
              <a:rPr lang="nl-NL" sz="2000" i="1" dirty="0">
                <a:solidFill>
                  <a:srgbClr val="0070C0"/>
                </a:solidFill>
              </a:rPr>
              <a:t>Horecabedrijf starten </a:t>
            </a:r>
            <a:r>
              <a:rPr lang="nl-NL" sz="2000" i="1" dirty="0"/>
              <a:t>is alleen </a:t>
            </a:r>
            <a:r>
              <a:rPr lang="nl-NL" sz="2000" i="1" dirty="0">
                <a:solidFill>
                  <a:srgbClr val="7030A0"/>
                </a:solidFill>
              </a:rPr>
              <a:t>toegestaan</a:t>
            </a:r>
            <a:r>
              <a:rPr lang="nl-NL" sz="2000" i="1" dirty="0"/>
              <a:t> in </a:t>
            </a:r>
            <a:r>
              <a:rPr lang="nl-NL" sz="2000" i="1" dirty="0">
                <a:solidFill>
                  <a:schemeClr val="accent6">
                    <a:lumMod val="75000"/>
                  </a:schemeClr>
                </a:solidFill>
              </a:rPr>
              <a:t>binnenstad-west</a:t>
            </a:r>
            <a:r>
              <a:rPr lang="nl-NL" sz="2000" i="1" dirty="0"/>
              <a:t>, </a:t>
            </a:r>
            <a:r>
              <a:rPr lang="nl-NL" sz="2000" i="1" dirty="0">
                <a:solidFill>
                  <a:srgbClr val="7030A0"/>
                </a:solidFill>
              </a:rPr>
              <a:t>mits er </a:t>
            </a:r>
            <a:r>
              <a:rPr lang="nl-NL" sz="2000" i="1" dirty="0"/>
              <a:t>voldoende parkeergelegenheid is en er </a:t>
            </a:r>
            <a:r>
              <a:rPr lang="nl-NL" sz="2000" i="1" dirty="0">
                <a:solidFill>
                  <a:srgbClr val="7030A0"/>
                </a:solidFill>
              </a:rPr>
              <a:t>een vergunning is verleend</a:t>
            </a:r>
            <a:r>
              <a:rPr lang="nl-NL" sz="2000" i="1" dirty="0"/>
              <a:t>.</a:t>
            </a:r>
            <a:endParaRPr lang="nl-NL" sz="2000" dirty="0"/>
          </a:p>
        </p:txBody>
      </p:sp>
      <p:grpSp>
        <p:nvGrpSpPr>
          <p:cNvPr id="62" name="Group 61"/>
          <p:cNvGrpSpPr/>
          <p:nvPr/>
        </p:nvGrpSpPr>
        <p:grpSpPr>
          <a:xfrm>
            <a:off x="1712711" y="3585753"/>
            <a:ext cx="5928482" cy="992169"/>
            <a:chOff x="1712711" y="3585753"/>
            <a:chExt cx="5928482" cy="992169"/>
          </a:xfrm>
        </p:grpSpPr>
        <p:cxnSp>
          <p:nvCxnSpPr>
            <p:cNvPr id="12" name="Straight Arrow Connector 11"/>
            <p:cNvCxnSpPr>
              <a:stCxn id="2" idx="3"/>
              <a:endCxn id="7" idx="1"/>
            </p:cNvCxnSpPr>
            <p:nvPr/>
          </p:nvCxnSpPr>
          <p:spPr>
            <a:xfrm>
              <a:off x="2850772" y="3585753"/>
              <a:ext cx="781967"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832573" y="3626912"/>
              <a:ext cx="818366" cy="276999"/>
            </a:xfrm>
            <a:prstGeom prst="rect">
              <a:avLst/>
            </a:prstGeom>
            <a:noFill/>
          </p:spPr>
          <p:txBody>
            <a:bodyPr wrap="none" rtlCol="0">
              <a:spAutoFit/>
            </a:bodyPr>
            <a:lstStyle/>
            <a:p>
              <a:r>
                <a:rPr lang="nl-NL" sz="1200" dirty="0"/>
                <a:t>geldt voor</a:t>
              </a:r>
            </a:p>
          </p:txBody>
        </p:sp>
        <p:cxnSp>
          <p:nvCxnSpPr>
            <p:cNvPr id="20" name="Straight Arrow Connector 19"/>
            <p:cNvCxnSpPr>
              <a:stCxn id="6" idx="1"/>
              <a:endCxn id="7" idx="3"/>
            </p:cNvCxnSpPr>
            <p:nvPr/>
          </p:nvCxnSpPr>
          <p:spPr>
            <a:xfrm flipH="1">
              <a:off x="5439199" y="3585753"/>
              <a:ext cx="1156386"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784321" y="4300923"/>
              <a:ext cx="1622495" cy="276999"/>
            </a:xfrm>
            <a:prstGeom prst="rect">
              <a:avLst/>
            </a:prstGeom>
          </p:spPr>
          <p:txBody>
            <a:bodyPr wrap="none">
              <a:spAutoFit/>
            </a:bodyPr>
            <a:lstStyle/>
            <a:p>
              <a:r>
                <a:rPr lang="nl-NL" sz="1200" dirty="0"/>
                <a:t>Beschrijft een activiteit</a:t>
              </a:r>
            </a:p>
          </p:txBody>
        </p:sp>
        <p:sp>
          <p:nvSpPr>
            <p:cNvPr id="24" name="Rectangle 23"/>
            <p:cNvSpPr/>
            <p:nvPr/>
          </p:nvSpPr>
          <p:spPr>
            <a:xfrm>
              <a:off x="5406816" y="3617373"/>
              <a:ext cx="1175175" cy="461665"/>
            </a:xfrm>
            <a:prstGeom prst="rect">
              <a:avLst/>
            </a:prstGeom>
          </p:spPr>
          <p:txBody>
            <a:bodyPr wrap="square">
              <a:spAutoFit/>
            </a:bodyPr>
            <a:lstStyle/>
            <a:p>
              <a:pPr algn="ctr"/>
              <a:r>
                <a:rPr lang="nl-NL" sz="1200" dirty="0"/>
                <a:t>heeft als werkingsgebied</a:t>
              </a:r>
            </a:p>
          </p:txBody>
        </p:sp>
        <p:cxnSp>
          <p:nvCxnSpPr>
            <p:cNvPr id="28" name="Elbow Connector 27"/>
            <p:cNvCxnSpPr>
              <a:stCxn id="6" idx="2"/>
              <a:endCxn id="2" idx="2"/>
            </p:cNvCxnSpPr>
            <p:nvPr/>
          </p:nvCxnSpPr>
          <p:spPr>
            <a:xfrm rot="5400000">
              <a:off x="4670602" y="1076318"/>
              <a:ext cx="12700" cy="5928482"/>
            </a:xfrm>
            <a:prstGeom prst="bentConnector3">
              <a:avLst>
                <a:gd name="adj1" fmla="val 1800000"/>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3632739" y="2135196"/>
            <a:ext cx="2643590" cy="1905363"/>
            <a:chOff x="3632739" y="2135196"/>
            <a:chExt cx="2643590" cy="1905363"/>
          </a:xfrm>
        </p:grpSpPr>
        <p:grpSp>
          <p:nvGrpSpPr>
            <p:cNvPr id="9" name="Group 8"/>
            <p:cNvGrpSpPr/>
            <p:nvPr/>
          </p:nvGrpSpPr>
          <p:grpSpPr>
            <a:xfrm>
              <a:off x="3632739" y="3130947"/>
              <a:ext cx="1866540" cy="909612"/>
              <a:chOff x="3569829" y="3509190"/>
              <a:chExt cx="1866540" cy="909612"/>
            </a:xfrm>
          </p:grpSpPr>
          <p:sp>
            <p:nvSpPr>
              <p:cNvPr id="7" name="Rectangle 6"/>
              <p:cNvSpPr/>
              <p:nvPr/>
            </p:nvSpPr>
            <p:spPr>
              <a:xfrm>
                <a:off x="3569829" y="3509190"/>
                <a:ext cx="1806460" cy="909612"/>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6">
                        <a:lumMod val="20000"/>
                        <a:lumOff val="80000"/>
                      </a:schemeClr>
                    </a:solidFill>
                  </a:rPr>
                  <a:t>&lt;&lt;gebied&gt;&gt;</a:t>
                </a:r>
              </a:p>
              <a:p>
                <a:pPr algn="ctr"/>
                <a:endParaRPr lang="nl-NL" dirty="0"/>
              </a:p>
              <a:p>
                <a:pPr algn="ctr"/>
                <a:endParaRPr lang="nl-NL" dirty="0"/>
              </a:p>
            </p:txBody>
          </p:sp>
          <p:sp>
            <p:nvSpPr>
              <p:cNvPr id="8" name="Rectangle 7"/>
              <p:cNvSpPr/>
              <p:nvPr/>
            </p:nvSpPr>
            <p:spPr>
              <a:xfrm>
                <a:off x="3629849" y="3892157"/>
                <a:ext cx="1806520" cy="338554"/>
              </a:xfrm>
              <a:prstGeom prst="rect">
                <a:avLst/>
              </a:prstGeom>
              <a:ln>
                <a:noFill/>
              </a:ln>
            </p:spPr>
            <p:txBody>
              <a:bodyPr wrap="none">
                <a:spAutoFit/>
              </a:bodyPr>
              <a:lstStyle/>
              <a:p>
                <a:r>
                  <a:rPr lang="nl-NL" sz="1600" b="1" dirty="0">
                    <a:solidFill>
                      <a:schemeClr val="bg1"/>
                    </a:solidFill>
                  </a:rPr>
                  <a:t>“Binnenstad West”</a:t>
                </a:r>
                <a:endParaRPr lang="nl-NL" sz="1600" dirty="0">
                  <a:solidFill>
                    <a:schemeClr val="bg1"/>
                  </a:solidFill>
                </a:endParaRPr>
              </a:p>
            </p:txBody>
          </p:sp>
        </p:grpSp>
        <p:cxnSp>
          <p:nvCxnSpPr>
            <p:cNvPr id="41" name="Straight Arrow Connector 40"/>
            <p:cNvCxnSpPr/>
            <p:nvPr/>
          </p:nvCxnSpPr>
          <p:spPr>
            <a:xfrm flipH="1">
              <a:off x="5406816" y="2135196"/>
              <a:ext cx="869513" cy="940336"/>
            </a:xfrm>
            <a:prstGeom prst="straightConnector1">
              <a:avLst/>
            </a:prstGeom>
            <a:ln w="76200">
              <a:solidFill>
                <a:srgbClr val="E46C0A">
                  <a:alpha val="36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212226" y="2117532"/>
            <a:ext cx="2638546" cy="1923027"/>
            <a:chOff x="212226" y="2117532"/>
            <a:chExt cx="2638546" cy="1923027"/>
          </a:xfrm>
        </p:grpSpPr>
        <p:grpSp>
          <p:nvGrpSpPr>
            <p:cNvPr id="10" name="Group 9"/>
            <p:cNvGrpSpPr/>
            <p:nvPr/>
          </p:nvGrpSpPr>
          <p:grpSpPr>
            <a:xfrm>
              <a:off x="561949" y="3130947"/>
              <a:ext cx="2288823" cy="909612"/>
              <a:chOff x="492250" y="3509190"/>
              <a:chExt cx="2562132" cy="909612"/>
            </a:xfrm>
          </p:grpSpPr>
          <p:sp>
            <p:nvSpPr>
              <p:cNvPr id="2" name="Rectangle 1"/>
              <p:cNvSpPr/>
              <p:nvPr/>
            </p:nvSpPr>
            <p:spPr>
              <a:xfrm>
                <a:off x="492250" y="3509190"/>
                <a:ext cx="2562132" cy="909612"/>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1">
                        <a:lumMod val="20000"/>
                        <a:lumOff val="80000"/>
                      </a:schemeClr>
                    </a:solidFill>
                  </a:rPr>
                  <a:t>&lt;&lt;activiteit&gt;&gt;</a:t>
                </a:r>
              </a:p>
            </p:txBody>
          </p:sp>
          <p:sp>
            <p:nvSpPr>
              <p:cNvPr id="3" name="Rectangle 2"/>
              <p:cNvSpPr/>
              <p:nvPr/>
            </p:nvSpPr>
            <p:spPr>
              <a:xfrm>
                <a:off x="507468" y="3902929"/>
                <a:ext cx="2484679" cy="338554"/>
              </a:xfrm>
              <a:prstGeom prst="rect">
                <a:avLst/>
              </a:prstGeom>
              <a:ln>
                <a:noFill/>
              </a:ln>
            </p:spPr>
            <p:txBody>
              <a:bodyPr wrap="square">
                <a:spAutoFit/>
              </a:bodyPr>
              <a:lstStyle/>
              <a:p>
                <a:pPr algn="ctr"/>
                <a:r>
                  <a:rPr lang="nl-NL" sz="1600" b="1" dirty="0">
                    <a:solidFill>
                      <a:schemeClr val="bg1"/>
                    </a:solidFill>
                  </a:rPr>
                  <a:t>“Horecabedrijf starten”</a:t>
                </a:r>
              </a:p>
            </p:txBody>
          </p:sp>
        </p:grpSp>
        <p:sp>
          <p:nvSpPr>
            <p:cNvPr id="56" name="Freeform 55"/>
            <p:cNvSpPr/>
            <p:nvPr/>
          </p:nvSpPr>
          <p:spPr>
            <a:xfrm rot="21278624">
              <a:off x="212226" y="2117532"/>
              <a:ext cx="336226" cy="958840"/>
            </a:xfrm>
            <a:custGeom>
              <a:avLst/>
              <a:gdLst>
                <a:gd name="connsiteX0" fmla="*/ 292087 w 292087"/>
                <a:gd name="connsiteY0" fmla="*/ 0 h 1029298"/>
                <a:gd name="connsiteX1" fmla="*/ 54 w 292087"/>
                <a:gd name="connsiteY1" fmla="*/ 315970 h 1029298"/>
                <a:gd name="connsiteX2" fmla="*/ 272937 w 292087"/>
                <a:gd name="connsiteY2" fmla="*/ 1029298 h 1029298"/>
              </a:gdLst>
              <a:ahLst/>
              <a:cxnLst>
                <a:cxn ang="0">
                  <a:pos x="connsiteX0" y="connsiteY0"/>
                </a:cxn>
                <a:cxn ang="0">
                  <a:pos x="connsiteX1" y="connsiteY1"/>
                </a:cxn>
                <a:cxn ang="0">
                  <a:pos x="connsiteX2" y="connsiteY2"/>
                </a:cxn>
              </a:cxnLst>
              <a:rect l="l" t="t" r="r" b="b"/>
              <a:pathLst>
                <a:path w="292087" h="1029298">
                  <a:moveTo>
                    <a:pt x="292087" y="0"/>
                  </a:moveTo>
                  <a:cubicBezTo>
                    <a:pt x="147666" y="72210"/>
                    <a:pt x="3246" y="144420"/>
                    <a:pt x="54" y="315970"/>
                  </a:cubicBezTo>
                  <a:cubicBezTo>
                    <a:pt x="-3138" y="487520"/>
                    <a:pt x="134899" y="758409"/>
                    <a:pt x="272937" y="1029298"/>
                  </a:cubicBezTo>
                </a:path>
              </a:pathLst>
            </a:custGeom>
            <a:ln w="76200">
              <a:solidFill>
                <a:schemeClr val="accent1">
                  <a:alpha val="56000"/>
                </a:schemeClr>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grpSp>
      <p:grpSp>
        <p:nvGrpSpPr>
          <p:cNvPr id="65" name="Group 64"/>
          <p:cNvGrpSpPr/>
          <p:nvPr/>
        </p:nvGrpSpPr>
        <p:grpSpPr>
          <a:xfrm>
            <a:off x="6595585" y="2522978"/>
            <a:ext cx="2078515" cy="1517581"/>
            <a:chOff x="6595585" y="2522978"/>
            <a:chExt cx="2078515" cy="1517581"/>
          </a:xfrm>
        </p:grpSpPr>
        <p:grpSp>
          <p:nvGrpSpPr>
            <p:cNvPr id="32" name="Group 31"/>
            <p:cNvGrpSpPr/>
            <p:nvPr/>
          </p:nvGrpSpPr>
          <p:grpSpPr>
            <a:xfrm>
              <a:off x="6595585" y="3130947"/>
              <a:ext cx="2078515" cy="909612"/>
              <a:chOff x="6595585" y="3130947"/>
              <a:chExt cx="2078515" cy="909612"/>
            </a:xfrm>
          </p:grpSpPr>
          <p:sp>
            <p:nvSpPr>
              <p:cNvPr id="6" name="Rectangle 5"/>
              <p:cNvSpPr/>
              <p:nvPr/>
            </p:nvSpPr>
            <p:spPr>
              <a:xfrm>
                <a:off x="6595585" y="3130947"/>
                <a:ext cx="2078515" cy="909612"/>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4">
                        <a:lumMod val="20000"/>
                        <a:lumOff val="80000"/>
                      </a:schemeClr>
                    </a:solidFill>
                  </a:rPr>
                  <a:t>&lt;&lt;juridische regel&gt;&gt;</a:t>
                </a:r>
              </a:p>
            </p:txBody>
          </p:sp>
          <p:sp>
            <p:nvSpPr>
              <p:cNvPr id="17" name="Rectangle 16"/>
              <p:cNvSpPr/>
              <p:nvPr/>
            </p:nvSpPr>
            <p:spPr>
              <a:xfrm>
                <a:off x="6719784" y="3524686"/>
                <a:ext cx="1802929" cy="338554"/>
              </a:xfrm>
              <a:prstGeom prst="rect">
                <a:avLst/>
              </a:prstGeom>
              <a:ln>
                <a:noFill/>
              </a:ln>
            </p:spPr>
            <p:txBody>
              <a:bodyPr wrap="none">
                <a:spAutoFit/>
              </a:bodyPr>
              <a:lstStyle/>
              <a:p>
                <a:r>
                  <a:rPr lang="nl-NL" sz="1600" b="1" dirty="0">
                    <a:solidFill>
                      <a:schemeClr val="bg1"/>
                    </a:solidFill>
                  </a:rPr>
                  <a:t>“vergunningplicht”</a:t>
                </a:r>
                <a:endParaRPr lang="nl-NL" sz="1600" dirty="0">
                  <a:solidFill>
                    <a:schemeClr val="bg1"/>
                  </a:solidFill>
                </a:endParaRPr>
              </a:p>
            </p:txBody>
          </p:sp>
        </p:grpSp>
        <p:cxnSp>
          <p:nvCxnSpPr>
            <p:cNvPr id="59" name="Straight Arrow Connector 58"/>
            <p:cNvCxnSpPr/>
            <p:nvPr/>
          </p:nvCxnSpPr>
          <p:spPr>
            <a:xfrm>
              <a:off x="7634842" y="2522978"/>
              <a:ext cx="0" cy="552554"/>
            </a:xfrm>
            <a:prstGeom prst="straightConnector1">
              <a:avLst/>
            </a:prstGeom>
            <a:ln w="76200">
              <a:solidFill>
                <a:srgbClr val="7030A0">
                  <a:alpha val="25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4" name="Group 93"/>
          <p:cNvGrpSpPr/>
          <p:nvPr/>
        </p:nvGrpSpPr>
        <p:grpSpPr>
          <a:xfrm>
            <a:off x="519294" y="4921483"/>
            <a:ext cx="6076292" cy="1393143"/>
            <a:chOff x="519294" y="4921483"/>
            <a:chExt cx="6076292" cy="1393143"/>
          </a:xfrm>
        </p:grpSpPr>
        <p:sp>
          <p:nvSpPr>
            <p:cNvPr id="71" name="Rectangle 70"/>
            <p:cNvSpPr/>
            <p:nvPr/>
          </p:nvSpPr>
          <p:spPr>
            <a:xfrm>
              <a:off x="519294" y="4921483"/>
              <a:ext cx="6076292" cy="1393143"/>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tx1"/>
                  </a:solidFill>
                </a:rPr>
                <a:t>          &lt;&lt;besluit&gt;&gt;</a:t>
              </a:r>
            </a:p>
          </p:txBody>
        </p:sp>
        <p:grpSp>
          <p:nvGrpSpPr>
            <p:cNvPr id="92" name="Group 91"/>
            <p:cNvGrpSpPr/>
            <p:nvPr/>
          </p:nvGrpSpPr>
          <p:grpSpPr>
            <a:xfrm>
              <a:off x="681817" y="5105747"/>
              <a:ext cx="2420442" cy="1079618"/>
              <a:chOff x="681817" y="5105747"/>
              <a:chExt cx="2420442" cy="1079618"/>
            </a:xfrm>
          </p:grpSpPr>
          <p:sp>
            <p:nvSpPr>
              <p:cNvPr id="72" name="Rectangle 71"/>
              <p:cNvSpPr/>
              <p:nvPr/>
            </p:nvSpPr>
            <p:spPr>
              <a:xfrm>
                <a:off x="681817" y="5257606"/>
                <a:ext cx="2420442" cy="927759"/>
              </a:xfrm>
              <a:prstGeom prst="rect">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pPr algn="just"/>
                <a:r>
                  <a:rPr lang="nl-NL" sz="1050" dirty="0">
                    <a:solidFill>
                      <a:schemeClr val="tx1"/>
                    </a:solidFill>
                  </a:rPr>
                  <a:t>Het starten van een horecabedrijf is toegestaan in Binnenstad West, mits er voldoende parkeergelegenheid aanwezig is en er een vergunning is verleend.</a:t>
                </a:r>
              </a:p>
            </p:txBody>
          </p:sp>
          <p:sp>
            <p:nvSpPr>
              <p:cNvPr id="74" name="TextBox 73"/>
              <p:cNvSpPr txBox="1"/>
              <p:nvPr/>
            </p:nvSpPr>
            <p:spPr>
              <a:xfrm>
                <a:off x="740882" y="5105747"/>
                <a:ext cx="752798" cy="276999"/>
              </a:xfrm>
              <a:prstGeom prst="rect">
                <a:avLst/>
              </a:prstGeom>
              <a:solidFill>
                <a:schemeClr val="bg1"/>
              </a:solidFill>
              <a:ln>
                <a:solidFill>
                  <a:schemeClr val="tx1"/>
                </a:solidFill>
              </a:ln>
            </p:spPr>
            <p:txBody>
              <a:bodyPr wrap="square" rtlCol="0">
                <a:spAutoFit/>
              </a:bodyPr>
              <a:lstStyle/>
              <a:p>
                <a:pPr algn="ctr"/>
                <a:r>
                  <a:rPr lang="nl-NL" sz="1200" b="1" dirty="0"/>
                  <a:t>Artikel 1</a:t>
                </a:r>
              </a:p>
            </p:txBody>
          </p:sp>
        </p:grpSp>
      </p:grpSp>
      <p:grpSp>
        <p:nvGrpSpPr>
          <p:cNvPr id="90" name="Group 89"/>
          <p:cNvGrpSpPr/>
          <p:nvPr/>
        </p:nvGrpSpPr>
        <p:grpSpPr>
          <a:xfrm>
            <a:off x="6719784" y="4921483"/>
            <a:ext cx="1693968" cy="1354844"/>
            <a:chOff x="6719784" y="4921483"/>
            <a:chExt cx="1693968" cy="1354844"/>
          </a:xfrm>
        </p:grpSpPr>
        <p:sp>
          <p:nvSpPr>
            <p:cNvPr id="82" name="Right Brace 81"/>
            <p:cNvSpPr/>
            <p:nvPr/>
          </p:nvSpPr>
          <p:spPr>
            <a:xfrm>
              <a:off x="6719784" y="4921483"/>
              <a:ext cx="193271" cy="1354844"/>
            </a:xfrm>
            <a:prstGeom prst="rightBrac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83" name="TextBox 82"/>
            <p:cNvSpPr txBox="1"/>
            <p:nvPr/>
          </p:nvSpPr>
          <p:spPr>
            <a:xfrm>
              <a:off x="6868634" y="5460405"/>
              <a:ext cx="1545118" cy="276999"/>
            </a:xfrm>
            <a:prstGeom prst="rect">
              <a:avLst/>
            </a:prstGeom>
            <a:noFill/>
          </p:spPr>
          <p:txBody>
            <a:bodyPr wrap="square" rtlCol="0">
              <a:spAutoFit/>
            </a:bodyPr>
            <a:lstStyle/>
            <a:p>
              <a:pPr algn="ctr"/>
              <a:r>
                <a:rPr lang="nl-NL" sz="1200" dirty="0"/>
                <a:t>onveranderlijk deel</a:t>
              </a:r>
            </a:p>
          </p:txBody>
        </p:sp>
      </p:grpSp>
      <p:grpSp>
        <p:nvGrpSpPr>
          <p:cNvPr id="91" name="Group 90"/>
          <p:cNvGrpSpPr/>
          <p:nvPr/>
        </p:nvGrpSpPr>
        <p:grpSpPr>
          <a:xfrm>
            <a:off x="22533" y="3089972"/>
            <a:ext cx="8700173" cy="2631513"/>
            <a:chOff x="22533" y="3089972"/>
            <a:chExt cx="8700173" cy="2631513"/>
          </a:xfrm>
        </p:grpSpPr>
        <p:sp>
          <p:nvSpPr>
            <p:cNvPr id="77" name="Rectangle 76"/>
            <p:cNvSpPr/>
            <p:nvPr/>
          </p:nvSpPr>
          <p:spPr>
            <a:xfrm>
              <a:off x="519294" y="3089972"/>
              <a:ext cx="8203412" cy="177406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89" name="Group 88"/>
            <p:cNvGrpSpPr/>
            <p:nvPr/>
          </p:nvGrpSpPr>
          <p:grpSpPr>
            <a:xfrm>
              <a:off x="22533" y="3977002"/>
              <a:ext cx="659283" cy="1744483"/>
              <a:chOff x="22533" y="3977002"/>
              <a:chExt cx="659283" cy="1744483"/>
            </a:xfrm>
          </p:grpSpPr>
          <p:cxnSp>
            <p:nvCxnSpPr>
              <p:cNvPr id="85" name="Elbow Connector 84"/>
              <p:cNvCxnSpPr>
                <a:stCxn id="77" idx="1"/>
                <a:endCxn id="72" idx="1"/>
              </p:cNvCxnSpPr>
              <p:nvPr/>
            </p:nvCxnSpPr>
            <p:spPr>
              <a:xfrm rot="10800000" flipH="1" flipV="1">
                <a:off x="519293" y="3977002"/>
                <a:ext cx="162523" cy="1744483"/>
              </a:xfrm>
              <a:prstGeom prst="bentConnector3">
                <a:avLst>
                  <a:gd name="adj1" fmla="val -140657"/>
                </a:avLst>
              </a:prstGeom>
              <a:ln>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rot="16200000">
                <a:off x="-412650" y="4659029"/>
                <a:ext cx="1147365" cy="276999"/>
              </a:xfrm>
              <a:prstGeom prst="rect">
                <a:avLst/>
              </a:prstGeom>
              <a:noFill/>
            </p:spPr>
            <p:txBody>
              <a:bodyPr wrap="none" rtlCol="0">
                <a:spAutoFit/>
              </a:bodyPr>
              <a:lstStyle/>
              <a:p>
                <a:r>
                  <a:rPr lang="nl-NL" sz="1200" dirty="0"/>
                  <a:t>verbonden met</a:t>
                </a:r>
              </a:p>
            </p:txBody>
          </p:sp>
        </p:grpSp>
      </p:grpSp>
      <p:grpSp>
        <p:nvGrpSpPr>
          <p:cNvPr id="101" name="Group 100"/>
          <p:cNvGrpSpPr/>
          <p:nvPr/>
        </p:nvGrpSpPr>
        <p:grpSpPr>
          <a:xfrm>
            <a:off x="3102259" y="5408593"/>
            <a:ext cx="3312903" cy="776772"/>
            <a:chOff x="3102259" y="5408593"/>
            <a:chExt cx="3312903" cy="776772"/>
          </a:xfrm>
        </p:grpSpPr>
        <p:grpSp>
          <p:nvGrpSpPr>
            <p:cNvPr id="93" name="Group 92"/>
            <p:cNvGrpSpPr/>
            <p:nvPr/>
          </p:nvGrpSpPr>
          <p:grpSpPr>
            <a:xfrm>
              <a:off x="3264783" y="5408593"/>
              <a:ext cx="3150379" cy="776772"/>
              <a:chOff x="3264783" y="5408593"/>
              <a:chExt cx="3150379" cy="776772"/>
            </a:xfrm>
          </p:grpSpPr>
          <p:sp>
            <p:nvSpPr>
              <p:cNvPr id="73" name="Rectangle 72"/>
              <p:cNvSpPr/>
              <p:nvPr/>
            </p:nvSpPr>
            <p:spPr>
              <a:xfrm>
                <a:off x="3264783" y="5567786"/>
                <a:ext cx="3150379" cy="617579"/>
              </a:xfrm>
              <a:prstGeom prst="rect">
                <a:avLst/>
              </a:prstGeom>
              <a:solidFill>
                <a:schemeClr val="bg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b"/>
              <a:lstStyle/>
              <a:p>
                <a:r>
                  <a:rPr lang="nl-NL" sz="1050" b="1" dirty="0">
                    <a:solidFill>
                      <a:schemeClr val="tx1"/>
                    </a:solidFill>
                  </a:rPr>
                  <a:t>Noemer: </a:t>
                </a:r>
                <a:r>
                  <a:rPr lang="nl-NL" sz="1050" dirty="0">
                    <a:solidFill>
                      <a:schemeClr val="tx1"/>
                    </a:solidFill>
                  </a:rPr>
                  <a:t>Binnenstad West</a:t>
                </a:r>
              </a:p>
              <a:p>
                <a:r>
                  <a:rPr lang="nl-NL" sz="1050" b="1" dirty="0">
                    <a:solidFill>
                      <a:schemeClr val="tx1"/>
                    </a:solidFill>
                  </a:rPr>
                  <a:t>Type: </a:t>
                </a:r>
                <a:r>
                  <a:rPr lang="nl-NL" sz="1050" dirty="0">
                    <a:solidFill>
                      <a:schemeClr val="tx1"/>
                    </a:solidFill>
                  </a:rPr>
                  <a:t>Geometrie</a:t>
                </a:r>
              </a:p>
            </p:txBody>
          </p:sp>
          <p:sp>
            <p:nvSpPr>
              <p:cNvPr id="75" name="TextBox 74"/>
              <p:cNvSpPr txBox="1"/>
              <p:nvPr/>
            </p:nvSpPr>
            <p:spPr>
              <a:xfrm>
                <a:off x="3339565" y="5408593"/>
                <a:ext cx="1672880" cy="276999"/>
              </a:xfrm>
              <a:prstGeom prst="rect">
                <a:avLst/>
              </a:prstGeom>
              <a:solidFill>
                <a:schemeClr val="bg1"/>
              </a:solidFill>
              <a:ln>
                <a:solidFill>
                  <a:schemeClr val="tx1"/>
                </a:solidFill>
              </a:ln>
            </p:spPr>
            <p:txBody>
              <a:bodyPr wrap="square" rtlCol="0">
                <a:spAutoFit/>
              </a:bodyPr>
              <a:lstStyle/>
              <a:p>
                <a:pPr algn="ctr"/>
                <a:r>
                  <a:rPr lang="nl-NL" sz="1200" b="1" dirty="0"/>
                  <a:t>Informatieobject (GIO)</a:t>
                </a:r>
              </a:p>
            </p:txBody>
          </p:sp>
          <p:sp>
            <p:nvSpPr>
              <p:cNvPr id="76" name="Rounded Rectangle 75"/>
              <p:cNvSpPr/>
              <p:nvPr/>
            </p:nvSpPr>
            <p:spPr>
              <a:xfrm>
                <a:off x="5147131" y="5685592"/>
                <a:ext cx="1129198" cy="389662"/>
              </a:xfrm>
              <a:prstGeom prst="round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a:solidFill>
                      <a:schemeClr val="tx1"/>
                    </a:solidFill>
                  </a:rPr>
                  <a:t>&lt;&lt;GML&gt;&gt;</a:t>
                </a:r>
              </a:p>
            </p:txBody>
          </p:sp>
        </p:grpSp>
        <p:cxnSp>
          <p:nvCxnSpPr>
            <p:cNvPr id="97" name="Straight Connector 96"/>
            <p:cNvCxnSpPr>
              <a:endCxn id="73" idx="1"/>
            </p:cNvCxnSpPr>
            <p:nvPr/>
          </p:nvCxnSpPr>
          <p:spPr>
            <a:xfrm>
              <a:off x="3102259" y="5876576"/>
              <a:ext cx="162524"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604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6FE32A-9C77-C443-B8EA-693DE0787B12}"/>
              </a:ext>
            </a:extLst>
          </p:cNvPr>
          <p:cNvSpPr>
            <a:spLocks noGrp="1"/>
          </p:cNvSpPr>
          <p:nvPr>
            <p:ph type="title"/>
          </p:nvPr>
        </p:nvSpPr>
        <p:spPr/>
        <p:txBody>
          <a:bodyPr/>
          <a:lstStyle/>
          <a:p>
            <a:r>
              <a:rPr lang="nl-NL" dirty="0"/>
              <a:t>Voorbeeld “Hello DSO”						4/4</a:t>
            </a:r>
          </a:p>
        </p:txBody>
      </p:sp>
      <p:sp>
        <p:nvSpPr>
          <p:cNvPr id="5" name="Tijdelijke aanduiding voor tekst 4">
            <a:extLst>
              <a:ext uri="{FF2B5EF4-FFF2-40B4-BE49-F238E27FC236}">
                <a16:creationId xmlns:a16="http://schemas.microsoft.com/office/drawing/2014/main" id="{93851C4A-B386-1746-8A5E-EEA5DC99CE9E}"/>
              </a:ext>
            </a:extLst>
          </p:cNvPr>
          <p:cNvSpPr>
            <a:spLocks noGrp="1"/>
          </p:cNvSpPr>
          <p:nvPr>
            <p:ph type="body" sz="quarter" idx="12"/>
          </p:nvPr>
        </p:nvSpPr>
        <p:spPr>
          <a:xfrm>
            <a:off x="450850" y="1811339"/>
            <a:ext cx="8223250" cy="1319608"/>
          </a:xfrm>
        </p:spPr>
        <p:txBody>
          <a:bodyPr>
            <a:normAutofit/>
          </a:bodyPr>
          <a:lstStyle/>
          <a:p>
            <a:pPr>
              <a:lnSpc>
                <a:spcPct val="100000"/>
              </a:lnSpc>
            </a:pPr>
            <a:r>
              <a:rPr lang="nl-NL" sz="2000" i="1" dirty="0">
                <a:solidFill>
                  <a:srgbClr val="953735"/>
                </a:solidFill>
              </a:rPr>
              <a:t>Horecabedrijf</a:t>
            </a:r>
            <a:r>
              <a:rPr lang="nl-NL" sz="2000" i="1" dirty="0"/>
              <a:t> starten is alleen toegestaan in </a:t>
            </a:r>
            <a:r>
              <a:rPr lang="nl-NL" sz="2000" i="1" dirty="0">
                <a:solidFill>
                  <a:srgbClr val="7F7F7F"/>
                </a:solidFill>
              </a:rPr>
              <a:t>binnenstad-west</a:t>
            </a:r>
            <a:r>
              <a:rPr lang="nl-NL" sz="2000" i="1" dirty="0"/>
              <a:t>, </a:t>
            </a:r>
            <a:r>
              <a:rPr lang="nl-NL" sz="2000" i="1" dirty="0">
                <a:solidFill>
                  <a:srgbClr val="31859C"/>
                </a:solidFill>
              </a:rPr>
              <a:t>mits er </a:t>
            </a:r>
            <a:r>
              <a:rPr lang="nl-NL" sz="2000" i="1" dirty="0"/>
              <a:t>voldoende parkeergelegenheid is en er </a:t>
            </a:r>
            <a:r>
              <a:rPr lang="nl-NL" sz="2000" i="1" dirty="0">
                <a:solidFill>
                  <a:srgbClr val="31859C"/>
                </a:solidFill>
              </a:rPr>
              <a:t>een vergunning is verleend</a:t>
            </a:r>
            <a:r>
              <a:rPr lang="nl-NL" sz="2000" i="1" dirty="0"/>
              <a:t>.</a:t>
            </a:r>
          </a:p>
        </p:txBody>
      </p:sp>
      <p:grpSp>
        <p:nvGrpSpPr>
          <p:cNvPr id="113" name="Group 112"/>
          <p:cNvGrpSpPr/>
          <p:nvPr/>
        </p:nvGrpSpPr>
        <p:grpSpPr>
          <a:xfrm>
            <a:off x="3894162" y="3126700"/>
            <a:ext cx="4985981" cy="909612"/>
            <a:chOff x="3894162" y="3126700"/>
            <a:chExt cx="4985981" cy="909612"/>
          </a:xfrm>
        </p:grpSpPr>
        <p:sp>
          <p:nvSpPr>
            <p:cNvPr id="47" name="Rectangle 46"/>
            <p:cNvSpPr/>
            <p:nvPr/>
          </p:nvSpPr>
          <p:spPr>
            <a:xfrm>
              <a:off x="5240857" y="3126700"/>
              <a:ext cx="3639286" cy="90961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1">
                      <a:lumMod val="20000"/>
                      <a:lumOff val="80000"/>
                    </a:schemeClr>
                  </a:solidFill>
                </a:rPr>
                <a:t>&lt;&lt;werkzaamheid&gt;&gt;</a:t>
              </a:r>
            </a:p>
          </p:txBody>
        </p:sp>
        <p:grpSp>
          <p:nvGrpSpPr>
            <p:cNvPr id="109" name="Group 108"/>
            <p:cNvGrpSpPr/>
            <p:nvPr/>
          </p:nvGrpSpPr>
          <p:grpSpPr>
            <a:xfrm>
              <a:off x="3894162" y="3306324"/>
              <a:ext cx="1346695" cy="277715"/>
              <a:chOff x="3894162" y="3306324"/>
              <a:chExt cx="1346695" cy="277715"/>
            </a:xfrm>
          </p:grpSpPr>
          <p:cxnSp>
            <p:nvCxnSpPr>
              <p:cNvPr id="49" name="Straight Arrow Connector 48"/>
              <p:cNvCxnSpPr/>
              <p:nvPr/>
            </p:nvCxnSpPr>
            <p:spPr>
              <a:xfrm flipH="1">
                <a:off x="3894162" y="3306324"/>
                <a:ext cx="1346695"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470147" y="3307040"/>
                <a:ext cx="681725" cy="276999"/>
              </a:xfrm>
              <a:prstGeom prst="rect">
                <a:avLst/>
              </a:prstGeom>
            </p:spPr>
            <p:txBody>
              <a:bodyPr wrap="none">
                <a:spAutoFit/>
              </a:bodyPr>
              <a:lstStyle/>
              <a:p>
                <a:pPr algn="ctr"/>
                <a:r>
                  <a:rPr lang="nl-NL" sz="1200" dirty="0"/>
                  <a:t>leidt tot</a:t>
                </a:r>
              </a:p>
            </p:txBody>
          </p:sp>
        </p:grpSp>
      </p:grpSp>
      <p:sp>
        <p:nvSpPr>
          <p:cNvPr id="61" name="Rectangle 60"/>
          <p:cNvSpPr/>
          <p:nvPr/>
        </p:nvSpPr>
        <p:spPr>
          <a:xfrm>
            <a:off x="5275452" y="3445540"/>
            <a:ext cx="3504608" cy="461665"/>
          </a:xfrm>
          <a:prstGeom prst="rect">
            <a:avLst/>
          </a:prstGeom>
          <a:ln>
            <a:noFill/>
          </a:ln>
        </p:spPr>
        <p:txBody>
          <a:bodyPr wrap="square">
            <a:spAutoFit/>
          </a:bodyPr>
          <a:lstStyle/>
          <a:p>
            <a:r>
              <a:rPr lang="nl-NL" sz="1200" b="1" dirty="0">
                <a:solidFill>
                  <a:schemeClr val="bg1"/>
                </a:solidFill>
              </a:rPr>
              <a:t>URN: </a:t>
            </a:r>
            <a:r>
              <a:rPr lang="nl-NL" sz="1200" dirty="0">
                <a:solidFill>
                  <a:schemeClr val="bg1"/>
                </a:solidFill>
              </a:rPr>
              <a:t>“Horecabedrijf”</a:t>
            </a:r>
          </a:p>
          <a:p>
            <a:r>
              <a:rPr lang="nl-NL" sz="1200" b="1" dirty="0">
                <a:solidFill>
                  <a:schemeClr val="bg1"/>
                </a:solidFill>
              </a:rPr>
              <a:t>Trefwoorden: </a:t>
            </a:r>
            <a:r>
              <a:rPr lang="nl-NL" sz="1200" dirty="0">
                <a:solidFill>
                  <a:schemeClr val="bg1"/>
                </a:solidFill>
              </a:rPr>
              <a:t>“horeca, restaurant, ...”</a:t>
            </a:r>
          </a:p>
        </p:txBody>
      </p:sp>
      <p:grpSp>
        <p:nvGrpSpPr>
          <p:cNvPr id="114" name="Group 113"/>
          <p:cNvGrpSpPr/>
          <p:nvPr/>
        </p:nvGrpSpPr>
        <p:grpSpPr>
          <a:xfrm>
            <a:off x="5275451" y="4270726"/>
            <a:ext cx="2767631" cy="1917272"/>
            <a:chOff x="5275451" y="4270726"/>
            <a:chExt cx="2767631" cy="1917272"/>
          </a:xfrm>
        </p:grpSpPr>
        <p:sp>
          <p:nvSpPr>
            <p:cNvPr id="66" name="Rectangle 65"/>
            <p:cNvSpPr/>
            <p:nvPr/>
          </p:nvSpPr>
          <p:spPr>
            <a:xfrm>
              <a:off x="5275451" y="4270726"/>
              <a:ext cx="2767631" cy="909612"/>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1">
                      <a:lumMod val="20000"/>
                      <a:lumOff val="80000"/>
                    </a:schemeClr>
                  </a:solidFill>
                </a:rPr>
                <a:t>&lt;&lt;regelbeheerobject&gt;&gt;</a:t>
              </a:r>
            </a:p>
          </p:txBody>
        </p:sp>
        <p:sp>
          <p:nvSpPr>
            <p:cNvPr id="68" name="Rectangle 67"/>
            <p:cNvSpPr/>
            <p:nvPr/>
          </p:nvSpPr>
          <p:spPr>
            <a:xfrm>
              <a:off x="5275452" y="5278386"/>
              <a:ext cx="2767630" cy="909612"/>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1">
                      <a:lumMod val="20000"/>
                      <a:lumOff val="80000"/>
                    </a:schemeClr>
                  </a:solidFill>
                </a:rPr>
                <a:t>&lt;&lt;regelbeheerobject&gt;&gt;</a:t>
              </a:r>
            </a:p>
          </p:txBody>
        </p:sp>
      </p:grpSp>
      <p:sp>
        <p:nvSpPr>
          <p:cNvPr id="69" name="Rectangle 68"/>
          <p:cNvSpPr/>
          <p:nvPr/>
        </p:nvSpPr>
        <p:spPr>
          <a:xfrm>
            <a:off x="5275453" y="5605851"/>
            <a:ext cx="3085834" cy="461665"/>
          </a:xfrm>
          <a:prstGeom prst="rect">
            <a:avLst/>
          </a:prstGeom>
          <a:ln>
            <a:noFill/>
          </a:ln>
        </p:spPr>
        <p:txBody>
          <a:bodyPr wrap="square">
            <a:spAutoFit/>
          </a:bodyPr>
          <a:lstStyle/>
          <a:p>
            <a:r>
              <a:rPr lang="nl-NL" sz="1200" b="1" dirty="0">
                <a:solidFill>
                  <a:schemeClr val="bg1"/>
                </a:solidFill>
              </a:rPr>
              <a:t>Type: </a:t>
            </a:r>
            <a:r>
              <a:rPr lang="nl-NL" sz="1200" dirty="0">
                <a:solidFill>
                  <a:schemeClr val="bg1"/>
                </a:solidFill>
              </a:rPr>
              <a:t>conclusie</a:t>
            </a:r>
          </a:p>
          <a:p>
            <a:r>
              <a:rPr lang="nl-NL" sz="1200" b="1" dirty="0">
                <a:solidFill>
                  <a:schemeClr val="bg1"/>
                </a:solidFill>
              </a:rPr>
              <a:t>Koppeling:</a:t>
            </a:r>
            <a:r>
              <a:rPr lang="nl-NL" sz="1200" dirty="0">
                <a:solidFill>
                  <a:schemeClr val="bg1"/>
                </a:solidFill>
              </a:rPr>
              <a:t> “HorecabedrijfStarten”</a:t>
            </a:r>
          </a:p>
        </p:txBody>
      </p:sp>
      <p:grpSp>
        <p:nvGrpSpPr>
          <p:cNvPr id="110" name="Group 109"/>
          <p:cNvGrpSpPr/>
          <p:nvPr/>
        </p:nvGrpSpPr>
        <p:grpSpPr>
          <a:xfrm>
            <a:off x="3889614" y="3590604"/>
            <a:ext cx="1405161" cy="2604837"/>
            <a:chOff x="3889614" y="3590604"/>
            <a:chExt cx="1405161" cy="2604837"/>
          </a:xfrm>
        </p:grpSpPr>
        <p:cxnSp>
          <p:nvCxnSpPr>
            <p:cNvPr id="38" name="Elbow Connector 37"/>
            <p:cNvCxnSpPr>
              <a:stCxn id="66" idx="1"/>
              <a:endCxn id="46" idx="3"/>
            </p:cNvCxnSpPr>
            <p:nvPr/>
          </p:nvCxnSpPr>
          <p:spPr>
            <a:xfrm rot="10800000">
              <a:off x="3894163" y="3590604"/>
              <a:ext cx="1381289" cy="1134928"/>
            </a:xfrm>
            <a:prstGeom prst="bentConnector3">
              <a:avLst>
                <a:gd name="adj1" fmla="val 50000"/>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8" idx="1"/>
              <a:endCxn id="39" idx="3"/>
            </p:cNvCxnSpPr>
            <p:nvPr/>
          </p:nvCxnSpPr>
          <p:spPr>
            <a:xfrm rot="10800000">
              <a:off x="3889614" y="3908168"/>
              <a:ext cx="1385839" cy="1825025"/>
            </a:xfrm>
            <a:prstGeom prst="bentConnector3">
              <a:avLst>
                <a:gd name="adj1" fmla="val 69210"/>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4316130" y="4732692"/>
              <a:ext cx="978645" cy="461665"/>
            </a:xfrm>
            <a:prstGeom prst="rect">
              <a:avLst/>
            </a:prstGeom>
          </p:spPr>
          <p:txBody>
            <a:bodyPr wrap="square">
              <a:spAutoFit/>
            </a:bodyPr>
            <a:lstStyle/>
            <a:p>
              <a:pPr algn="ctr"/>
              <a:r>
                <a:rPr lang="nl-NL" sz="1200" dirty="0"/>
                <a:t>Is gekoppeld aan</a:t>
              </a:r>
            </a:p>
          </p:txBody>
        </p:sp>
        <p:sp>
          <p:nvSpPr>
            <p:cNvPr id="81" name="Rectangle 80"/>
            <p:cNvSpPr/>
            <p:nvPr/>
          </p:nvSpPr>
          <p:spPr>
            <a:xfrm>
              <a:off x="4316129" y="5733776"/>
              <a:ext cx="978645" cy="461665"/>
            </a:xfrm>
            <a:prstGeom prst="rect">
              <a:avLst/>
            </a:prstGeom>
          </p:spPr>
          <p:txBody>
            <a:bodyPr wrap="square">
              <a:spAutoFit/>
            </a:bodyPr>
            <a:lstStyle/>
            <a:p>
              <a:pPr algn="ctr"/>
              <a:r>
                <a:rPr lang="nl-NL" sz="1200" dirty="0"/>
                <a:t>Is gekoppeld aan</a:t>
              </a:r>
            </a:p>
          </p:txBody>
        </p:sp>
      </p:grpSp>
      <p:grpSp>
        <p:nvGrpSpPr>
          <p:cNvPr id="108" name="Group 107"/>
          <p:cNvGrpSpPr/>
          <p:nvPr/>
        </p:nvGrpSpPr>
        <p:grpSpPr>
          <a:xfrm>
            <a:off x="186520" y="3130947"/>
            <a:ext cx="3707642" cy="914463"/>
            <a:chOff x="186520" y="3130947"/>
            <a:chExt cx="3707642" cy="914463"/>
          </a:xfrm>
        </p:grpSpPr>
        <p:sp>
          <p:nvSpPr>
            <p:cNvPr id="39" name="Rectangle 38"/>
            <p:cNvSpPr/>
            <p:nvPr/>
          </p:nvSpPr>
          <p:spPr>
            <a:xfrm>
              <a:off x="3803176" y="3867990"/>
              <a:ext cx="86437" cy="803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6" name="Rectangle 45"/>
            <p:cNvSpPr/>
            <p:nvPr/>
          </p:nvSpPr>
          <p:spPr>
            <a:xfrm>
              <a:off x="1308416" y="3135798"/>
              <a:ext cx="2585746" cy="909612"/>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1">
                      <a:lumMod val="20000"/>
                      <a:lumOff val="80000"/>
                    </a:schemeClr>
                  </a:solidFill>
                </a:rPr>
                <a:t>&lt;&lt;toepasbare activiteit&gt;&gt;</a:t>
              </a:r>
            </a:p>
          </p:txBody>
        </p:sp>
        <p:sp>
          <p:nvSpPr>
            <p:cNvPr id="60" name="Rectangle 59"/>
            <p:cNvSpPr/>
            <p:nvPr/>
          </p:nvSpPr>
          <p:spPr>
            <a:xfrm>
              <a:off x="1303867" y="3456073"/>
              <a:ext cx="2585746" cy="461665"/>
            </a:xfrm>
            <a:prstGeom prst="rect">
              <a:avLst/>
            </a:prstGeom>
            <a:ln>
              <a:noFill/>
            </a:ln>
          </p:spPr>
          <p:txBody>
            <a:bodyPr wrap="square">
              <a:spAutoFit/>
            </a:bodyPr>
            <a:lstStyle/>
            <a:p>
              <a:r>
                <a:rPr lang="nl-NL" sz="1200" b="1" dirty="0">
                  <a:solidFill>
                    <a:schemeClr val="bg1"/>
                  </a:solidFill>
                </a:rPr>
                <a:t>URN: </a:t>
              </a:r>
              <a:r>
                <a:rPr lang="nl-NL" sz="1200" dirty="0">
                  <a:solidFill>
                    <a:schemeClr val="bg1"/>
                  </a:solidFill>
                </a:rPr>
                <a:t>“HorecabedrijfStarten”</a:t>
              </a:r>
            </a:p>
            <a:p>
              <a:r>
                <a:rPr lang="nl-NL" sz="1200" b="1" dirty="0">
                  <a:solidFill>
                    <a:schemeClr val="bg1"/>
                  </a:solidFill>
                </a:rPr>
                <a:t>Toonbaar: </a:t>
              </a:r>
              <a:r>
                <a:rPr lang="nl-NL" sz="1200" dirty="0">
                  <a:solidFill>
                    <a:schemeClr val="bg1"/>
                  </a:solidFill>
                </a:rPr>
                <a:t>“Ja”</a:t>
              </a:r>
            </a:p>
          </p:txBody>
        </p:sp>
        <p:cxnSp>
          <p:nvCxnSpPr>
            <p:cNvPr id="53" name="Straight Arrow Connector 52"/>
            <p:cNvCxnSpPr>
              <a:stCxn id="46" idx="1"/>
              <a:endCxn id="87" idx="3"/>
            </p:cNvCxnSpPr>
            <p:nvPr/>
          </p:nvCxnSpPr>
          <p:spPr>
            <a:xfrm flipH="1" flipV="1">
              <a:off x="475239" y="3585753"/>
              <a:ext cx="833177" cy="4851"/>
            </a:xfrm>
            <a:prstGeom prst="straightConnector1">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86520" y="3130947"/>
              <a:ext cx="288719" cy="909612"/>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1">
                      <a:lumMod val="20000"/>
                      <a:lumOff val="80000"/>
                    </a:schemeClr>
                  </a:solidFill>
                </a:rPr>
                <a:t>…</a:t>
              </a:r>
            </a:p>
          </p:txBody>
        </p:sp>
        <p:sp>
          <p:nvSpPr>
            <p:cNvPr id="95" name="Rectangle 94"/>
            <p:cNvSpPr/>
            <p:nvPr/>
          </p:nvSpPr>
          <p:spPr>
            <a:xfrm>
              <a:off x="390311" y="3573117"/>
              <a:ext cx="978645" cy="461665"/>
            </a:xfrm>
            <a:prstGeom prst="rect">
              <a:avLst/>
            </a:prstGeom>
          </p:spPr>
          <p:txBody>
            <a:bodyPr wrap="square">
              <a:spAutoFit/>
            </a:bodyPr>
            <a:lstStyle/>
            <a:p>
              <a:pPr algn="ctr"/>
              <a:r>
                <a:rPr lang="nl-NL" sz="1200" dirty="0"/>
                <a:t>Is een specialisatie</a:t>
              </a:r>
            </a:p>
          </p:txBody>
        </p:sp>
        <p:sp>
          <p:nvSpPr>
            <p:cNvPr id="79" name="Isosceles Triangle 78"/>
            <p:cNvSpPr/>
            <p:nvPr/>
          </p:nvSpPr>
          <p:spPr>
            <a:xfrm rot="16200000">
              <a:off x="437087" y="3489324"/>
              <a:ext cx="207269" cy="156031"/>
            </a:xfrm>
            <a:prstGeom prst="triangle">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grpSp>
        <p:nvGrpSpPr>
          <p:cNvPr id="115" name="Group 114"/>
          <p:cNvGrpSpPr/>
          <p:nvPr/>
        </p:nvGrpSpPr>
        <p:grpSpPr>
          <a:xfrm>
            <a:off x="8043082" y="4270726"/>
            <a:ext cx="837061" cy="1913843"/>
            <a:chOff x="8043082" y="4270726"/>
            <a:chExt cx="837061" cy="1913843"/>
          </a:xfrm>
        </p:grpSpPr>
        <p:sp>
          <p:nvSpPr>
            <p:cNvPr id="84" name="Rectangle 83"/>
            <p:cNvSpPr/>
            <p:nvPr/>
          </p:nvSpPr>
          <p:spPr>
            <a:xfrm>
              <a:off x="8193206" y="4270726"/>
              <a:ext cx="686937" cy="90961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a:t>DMN</a:t>
              </a:r>
            </a:p>
          </p:txBody>
        </p:sp>
        <p:sp>
          <p:nvSpPr>
            <p:cNvPr id="98" name="Rectangle 97"/>
            <p:cNvSpPr/>
            <p:nvPr/>
          </p:nvSpPr>
          <p:spPr>
            <a:xfrm>
              <a:off x="8193206" y="5274957"/>
              <a:ext cx="686937" cy="90961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a:t>DMN</a:t>
              </a:r>
            </a:p>
          </p:txBody>
        </p:sp>
        <p:cxnSp>
          <p:nvCxnSpPr>
            <p:cNvPr id="96" name="Straight Connector 95"/>
            <p:cNvCxnSpPr>
              <a:stCxn id="66" idx="3"/>
              <a:endCxn id="84" idx="1"/>
            </p:cNvCxnSpPr>
            <p:nvPr/>
          </p:nvCxnSpPr>
          <p:spPr>
            <a:xfrm>
              <a:off x="8043082" y="4725532"/>
              <a:ext cx="150124" cy="0"/>
            </a:xfrm>
            <a:prstGeom prst="line">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68" idx="3"/>
              <a:endCxn id="98" idx="1"/>
            </p:cNvCxnSpPr>
            <p:nvPr/>
          </p:nvCxnSpPr>
          <p:spPr>
            <a:xfrm flipV="1">
              <a:off x="8043082" y="5729763"/>
              <a:ext cx="150124" cy="3429"/>
            </a:xfrm>
            <a:prstGeom prst="line">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3856016" y="2135196"/>
            <a:ext cx="2625941" cy="2858274"/>
            <a:chOff x="3856016" y="2135196"/>
            <a:chExt cx="2625941" cy="2858274"/>
          </a:xfrm>
        </p:grpSpPr>
        <p:cxnSp>
          <p:nvCxnSpPr>
            <p:cNvPr id="102" name="Straight Arrow Connector 101"/>
            <p:cNvCxnSpPr/>
            <p:nvPr/>
          </p:nvCxnSpPr>
          <p:spPr>
            <a:xfrm flipH="1">
              <a:off x="3856016" y="2135196"/>
              <a:ext cx="2420314" cy="2858274"/>
            </a:xfrm>
            <a:prstGeom prst="straightConnector1">
              <a:avLst/>
            </a:prstGeom>
            <a:ln w="76200">
              <a:solidFill>
                <a:srgbClr val="7F7F7F">
                  <a:alpha val="36000"/>
                </a:srgbClr>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064133" y="2648814"/>
              <a:ext cx="1417824" cy="276999"/>
            </a:xfrm>
            <a:prstGeom prst="rect">
              <a:avLst/>
            </a:prstGeom>
            <a:solidFill>
              <a:schemeClr val="bg1"/>
            </a:solidFill>
            <a:ln>
              <a:solidFill>
                <a:schemeClr val="bg1">
                  <a:lumMod val="50000"/>
                </a:schemeClr>
              </a:solidFill>
            </a:ln>
          </p:spPr>
          <p:txBody>
            <a:bodyPr wrap="none" rtlCol="0">
              <a:spAutoFit/>
            </a:bodyPr>
            <a:lstStyle/>
            <a:p>
              <a:r>
                <a:rPr lang="nl-NL" sz="1200" dirty="0"/>
                <a:t>In gemeente Gouda</a:t>
              </a:r>
            </a:p>
          </p:txBody>
        </p:sp>
      </p:grpSp>
      <p:grpSp>
        <p:nvGrpSpPr>
          <p:cNvPr id="116" name="Group 115"/>
          <p:cNvGrpSpPr/>
          <p:nvPr/>
        </p:nvGrpSpPr>
        <p:grpSpPr>
          <a:xfrm>
            <a:off x="1169469" y="4045410"/>
            <a:ext cx="2874816" cy="1894764"/>
            <a:chOff x="1169469" y="4045410"/>
            <a:chExt cx="2874816" cy="1894764"/>
          </a:xfrm>
        </p:grpSpPr>
        <p:cxnSp>
          <p:nvCxnSpPr>
            <p:cNvPr id="19" name="Straight Arrow Connector 18"/>
            <p:cNvCxnSpPr>
              <a:stCxn id="46" idx="2"/>
              <a:endCxn id="48" idx="0"/>
            </p:cNvCxnSpPr>
            <p:nvPr/>
          </p:nvCxnSpPr>
          <p:spPr>
            <a:xfrm flipH="1">
              <a:off x="2599015" y="4045410"/>
              <a:ext cx="2274" cy="966606"/>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1169469" y="4376391"/>
              <a:ext cx="2874816" cy="1563783"/>
              <a:chOff x="1169469" y="4376391"/>
              <a:chExt cx="2874816" cy="1563783"/>
            </a:xfrm>
          </p:grpSpPr>
          <p:grpSp>
            <p:nvGrpSpPr>
              <p:cNvPr id="111" name="Group 110"/>
              <p:cNvGrpSpPr/>
              <p:nvPr/>
            </p:nvGrpSpPr>
            <p:grpSpPr>
              <a:xfrm>
                <a:off x="1169469" y="5012016"/>
                <a:ext cx="2874816" cy="928158"/>
                <a:chOff x="1169469" y="5012016"/>
                <a:chExt cx="2874816" cy="928158"/>
              </a:xfrm>
            </p:grpSpPr>
            <p:sp>
              <p:nvSpPr>
                <p:cNvPr id="48" name="Rectangle 47"/>
                <p:cNvSpPr/>
                <p:nvPr/>
              </p:nvSpPr>
              <p:spPr>
                <a:xfrm>
                  <a:off x="1169469" y="5012016"/>
                  <a:ext cx="2859091" cy="909612"/>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nl-NL" dirty="0">
                      <a:solidFill>
                        <a:schemeClr val="accent1">
                          <a:lumMod val="20000"/>
                          <a:lumOff val="80000"/>
                        </a:schemeClr>
                      </a:solidFill>
                    </a:rPr>
                    <a:t>&lt;&lt;bevoegd gezag&gt;&gt;</a:t>
                  </a:r>
                </a:p>
              </p:txBody>
            </p:sp>
            <p:sp>
              <p:nvSpPr>
                <p:cNvPr id="26" name="Rectangle 25"/>
                <p:cNvSpPr/>
                <p:nvPr/>
              </p:nvSpPr>
              <p:spPr>
                <a:xfrm>
                  <a:off x="1172986" y="5355399"/>
                  <a:ext cx="2871299" cy="584775"/>
                </a:xfrm>
                <a:prstGeom prst="rect">
                  <a:avLst/>
                </a:prstGeom>
              </p:spPr>
              <p:txBody>
                <a:bodyPr wrap="none">
                  <a:spAutoFit/>
                </a:bodyPr>
                <a:lstStyle/>
                <a:p>
                  <a:r>
                    <a:rPr lang="nl-NL" sz="1600" b="1" dirty="0">
                      <a:solidFill>
                        <a:schemeClr val="bg1"/>
                      </a:solidFill>
                    </a:rPr>
                    <a:t>OIN: “</a:t>
                  </a:r>
                  <a:r>
                    <a:rPr lang="nl-NL" sz="1600" dirty="0">
                      <a:solidFill>
                        <a:schemeClr val="bg1"/>
                      </a:solidFill>
                    </a:rPr>
                    <a:t>00000001001997956000“</a:t>
                  </a:r>
                </a:p>
                <a:p>
                  <a:pPr algn="ctr"/>
                  <a:r>
                    <a:rPr lang="nl-NL" sz="1600" dirty="0">
                      <a:solidFill>
                        <a:schemeClr val="bg1"/>
                      </a:solidFill>
                    </a:rPr>
                    <a:t>(Gouda)</a:t>
                  </a:r>
                </a:p>
              </p:txBody>
            </p:sp>
          </p:grpSp>
          <p:sp>
            <p:nvSpPr>
              <p:cNvPr id="107" name="Rectangle 106"/>
              <p:cNvSpPr/>
              <p:nvPr/>
            </p:nvSpPr>
            <p:spPr>
              <a:xfrm>
                <a:off x="1710150" y="4376391"/>
                <a:ext cx="1265224" cy="276999"/>
              </a:xfrm>
              <a:prstGeom prst="rect">
                <a:avLst/>
              </a:prstGeom>
            </p:spPr>
            <p:txBody>
              <a:bodyPr wrap="square">
                <a:spAutoFit/>
              </a:bodyPr>
              <a:lstStyle/>
              <a:p>
                <a:pPr algn="ctr"/>
                <a:r>
                  <a:rPr lang="nl-NL" sz="1200" dirty="0"/>
                  <a:t>Is van</a:t>
                </a:r>
              </a:p>
            </p:txBody>
          </p:sp>
        </p:grpSp>
      </p:grpSp>
      <p:sp>
        <p:nvSpPr>
          <p:cNvPr id="67" name="Rectangle 66"/>
          <p:cNvSpPr/>
          <p:nvPr/>
        </p:nvSpPr>
        <p:spPr>
          <a:xfrm>
            <a:off x="5294886" y="4538171"/>
            <a:ext cx="3046967" cy="646331"/>
          </a:xfrm>
          <a:prstGeom prst="rect">
            <a:avLst/>
          </a:prstGeom>
          <a:ln>
            <a:noFill/>
          </a:ln>
        </p:spPr>
        <p:txBody>
          <a:bodyPr wrap="square">
            <a:spAutoFit/>
          </a:bodyPr>
          <a:lstStyle/>
          <a:p>
            <a:r>
              <a:rPr lang="nl-NL" sz="1200" b="1" dirty="0">
                <a:solidFill>
                  <a:schemeClr val="bg1"/>
                </a:solidFill>
              </a:rPr>
              <a:t>Type: </a:t>
            </a:r>
            <a:r>
              <a:rPr lang="nl-NL" sz="1200" dirty="0">
                <a:solidFill>
                  <a:schemeClr val="bg1"/>
                </a:solidFill>
              </a:rPr>
              <a:t>indieningsvereisten</a:t>
            </a:r>
          </a:p>
          <a:p>
            <a:r>
              <a:rPr lang="nl-NL" sz="1200" b="1" dirty="0">
                <a:solidFill>
                  <a:schemeClr val="bg1"/>
                </a:solidFill>
              </a:rPr>
              <a:t>Koppeling: </a:t>
            </a:r>
            <a:r>
              <a:rPr lang="nl-NL" sz="1200" dirty="0">
                <a:solidFill>
                  <a:schemeClr val="bg1"/>
                </a:solidFill>
              </a:rPr>
              <a:t>“HorecabedrijfStarten”</a:t>
            </a:r>
            <a:endParaRPr lang="nl-NL" sz="1200" b="1" dirty="0">
              <a:solidFill>
                <a:schemeClr val="bg1"/>
              </a:solidFill>
            </a:endParaRPr>
          </a:p>
          <a:p>
            <a:r>
              <a:rPr lang="nl-NL" sz="1200" b="1" dirty="0">
                <a:solidFill>
                  <a:schemeClr val="bg1"/>
                </a:solidFill>
              </a:rPr>
              <a:t>Waarde:</a:t>
            </a:r>
            <a:r>
              <a:rPr lang="nl-NL" sz="1200" dirty="0">
                <a:solidFill>
                  <a:schemeClr val="bg1"/>
                </a:solidFill>
              </a:rPr>
              <a:t> “Vergunningplicht”</a:t>
            </a:r>
          </a:p>
        </p:txBody>
      </p:sp>
    </p:spTree>
    <p:extLst>
      <p:ext uri="{BB962C8B-B14F-4D97-AF65-F5344CB8AC3E}">
        <p14:creationId xmlns:p14="http://schemas.microsoft.com/office/powerpoint/2010/main" val="33388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500"/>
                                        <p:tgtEl>
                                          <p:spTgt spid="116"/>
                                        </p:tgtEl>
                                      </p:cBhvr>
                                    </p:animEffect>
                                  </p:childTnLst>
                                </p:cTn>
                              </p:par>
                              <p:par>
                                <p:cTn id="18" presetID="10" presetClass="entr" presetSubtype="0"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fade">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500"/>
                                        <p:tgtEl>
                                          <p:spTgt spid="1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0"/>
                                        </p:tgtEl>
                                        <p:attrNameLst>
                                          <p:attrName>style.visibility</p:attrName>
                                        </p:attrNameLst>
                                      </p:cBhvr>
                                      <p:to>
                                        <p:strVal val="visible"/>
                                      </p:to>
                                    </p:set>
                                    <p:animEffect transition="in" filter="fade">
                                      <p:cBhvr>
                                        <p:cTn id="30" dur="500"/>
                                        <p:tgtEl>
                                          <p:spTgt spid="1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randombar(horizontal)">
                                      <p:cBhvr>
                                        <p:cTn id="35"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916379" y="1867099"/>
            <a:ext cx="5926013" cy="2154346"/>
          </a:xfrm>
          <a:prstGeom prst="roundRect">
            <a:avLst>
              <a:gd name="adj" fmla="val 8889"/>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p:txBody>
          <a:bodyPr/>
          <a:lstStyle/>
          <a:p>
            <a:r>
              <a:rPr lang="nl-NL" dirty="0"/>
              <a:t>Aanlevering via koppelvlakken</a:t>
            </a:r>
          </a:p>
        </p:txBody>
      </p:sp>
      <p:sp>
        <p:nvSpPr>
          <p:cNvPr id="6" name="Right Arrow 5"/>
          <p:cNvSpPr/>
          <p:nvPr/>
        </p:nvSpPr>
        <p:spPr>
          <a:xfrm>
            <a:off x="810651" y="2494253"/>
            <a:ext cx="285671" cy="828226"/>
          </a:xfrm>
          <a:prstGeom prst="righ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40076" y="2723700"/>
            <a:ext cx="647421" cy="369332"/>
          </a:xfrm>
          <a:prstGeom prst="rect">
            <a:avLst/>
          </a:prstGeom>
          <a:noFill/>
        </p:spPr>
        <p:txBody>
          <a:bodyPr wrap="none" rtlCol="0">
            <a:spAutoFit/>
          </a:bodyPr>
          <a:lstStyle/>
          <a:p>
            <a:r>
              <a:rPr lang="nl-NL" dirty="0"/>
              <a:t>LVBB</a:t>
            </a:r>
          </a:p>
        </p:txBody>
      </p:sp>
      <p:grpSp>
        <p:nvGrpSpPr>
          <p:cNvPr id="33" name="Group 32"/>
          <p:cNvGrpSpPr/>
          <p:nvPr/>
        </p:nvGrpSpPr>
        <p:grpSpPr>
          <a:xfrm>
            <a:off x="191435" y="4666951"/>
            <a:ext cx="904888" cy="828226"/>
            <a:chOff x="191435" y="4666951"/>
            <a:chExt cx="904888" cy="828226"/>
          </a:xfrm>
        </p:grpSpPr>
        <p:sp>
          <p:nvSpPr>
            <p:cNvPr id="7" name="Right Arrow 6"/>
            <p:cNvSpPr/>
            <p:nvPr/>
          </p:nvSpPr>
          <p:spPr>
            <a:xfrm>
              <a:off x="810652" y="4666951"/>
              <a:ext cx="285671" cy="828226"/>
            </a:xfrm>
            <a:prstGeom prst="righ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TextBox 8"/>
            <p:cNvSpPr txBox="1"/>
            <p:nvPr/>
          </p:nvSpPr>
          <p:spPr>
            <a:xfrm>
              <a:off x="191435" y="4879991"/>
              <a:ext cx="544701" cy="369332"/>
            </a:xfrm>
            <a:prstGeom prst="rect">
              <a:avLst/>
            </a:prstGeom>
            <a:noFill/>
          </p:spPr>
          <p:txBody>
            <a:bodyPr wrap="none" rtlCol="0">
              <a:spAutoFit/>
            </a:bodyPr>
            <a:lstStyle/>
            <a:p>
              <a:r>
                <a:rPr lang="nl-NL" dirty="0"/>
                <a:t>RTR</a:t>
              </a:r>
            </a:p>
          </p:txBody>
        </p:sp>
      </p:grpSp>
      <p:grpSp>
        <p:nvGrpSpPr>
          <p:cNvPr id="30" name="Group 29"/>
          <p:cNvGrpSpPr/>
          <p:nvPr/>
        </p:nvGrpSpPr>
        <p:grpSpPr>
          <a:xfrm>
            <a:off x="-177730" y="3093032"/>
            <a:ext cx="1512828" cy="1786959"/>
            <a:chOff x="-177730" y="3093032"/>
            <a:chExt cx="1512828" cy="1786959"/>
          </a:xfrm>
        </p:grpSpPr>
        <p:sp>
          <p:nvSpPr>
            <p:cNvPr id="10" name="TextBox 9"/>
            <p:cNvSpPr txBox="1"/>
            <p:nvPr/>
          </p:nvSpPr>
          <p:spPr>
            <a:xfrm>
              <a:off x="-177730" y="3679068"/>
              <a:ext cx="1512828" cy="461665"/>
            </a:xfrm>
            <a:prstGeom prst="rect">
              <a:avLst/>
            </a:prstGeom>
            <a:noFill/>
          </p:spPr>
          <p:txBody>
            <a:bodyPr wrap="square" rtlCol="0">
              <a:spAutoFit/>
            </a:bodyPr>
            <a:lstStyle/>
            <a:p>
              <a:pPr algn="ctr"/>
              <a:r>
                <a:rPr lang="nl-NL" sz="1200" dirty="0"/>
                <a:t>Bronhouders-koppelvlakken</a:t>
              </a:r>
            </a:p>
          </p:txBody>
        </p:sp>
        <p:cxnSp>
          <p:nvCxnSpPr>
            <p:cNvPr id="12" name="Straight Connector 11"/>
            <p:cNvCxnSpPr>
              <a:stCxn id="10" idx="0"/>
              <a:endCxn id="8" idx="2"/>
            </p:cNvCxnSpPr>
            <p:nvPr/>
          </p:nvCxnSpPr>
          <p:spPr>
            <a:xfrm flipH="1" flipV="1">
              <a:off x="463787" y="3093032"/>
              <a:ext cx="114897" cy="586036"/>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0" idx="2"/>
              <a:endCxn id="9" idx="0"/>
            </p:cNvCxnSpPr>
            <p:nvPr/>
          </p:nvCxnSpPr>
          <p:spPr>
            <a:xfrm flipH="1">
              <a:off x="463786" y="4140733"/>
              <a:ext cx="114898" cy="739258"/>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grpSp>
      <p:graphicFrame>
        <p:nvGraphicFramePr>
          <p:cNvPr id="17" name="Table 16"/>
          <p:cNvGraphicFramePr>
            <a:graphicFrameLocks noGrp="1"/>
          </p:cNvGraphicFramePr>
          <p:nvPr>
            <p:extLst>
              <p:ext uri="{D42A27DB-BD31-4B8C-83A1-F6EECF244321}">
                <p14:modId xmlns:p14="http://schemas.microsoft.com/office/powerpoint/2010/main" val="1138786395"/>
              </p:ext>
            </p:extLst>
          </p:nvPr>
        </p:nvGraphicFramePr>
        <p:xfrm>
          <a:off x="3078321" y="2030045"/>
          <a:ext cx="5602129" cy="1855714"/>
        </p:xfrm>
        <a:graphic>
          <a:graphicData uri="http://schemas.openxmlformats.org/drawingml/2006/table">
            <a:tbl>
              <a:tblPr firstRow="1" firstCol="1" bandRow="1">
                <a:tableStyleId>{5C22544A-7EE6-4342-B048-85BDC9FD1C3A}</a:tableStyleId>
              </a:tblPr>
              <a:tblGrid>
                <a:gridCol w="1522404">
                  <a:extLst>
                    <a:ext uri="{9D8B030D-6E8A-4147-A177-3AD203B41FA5}">
                      <a16:colId xmlns:a16="http://schemas.microsoft.com/office/drawing/2014/main" val="20000"/>
                    </a:ext>
                  </a:extLst>
                </a:gridCol>
                <a:gridCol w="3188431">
                  <a:extLst>
                    <a:ext uri="{9D8B030D-6E8A-4147-A177-3AD203B41FA5}">
                      <a16:colId xmlns:a16="http://schemas.microsoft.com/office/drawing/2014/main" val="20001"/>
                    </a:ext>
                  </a:extLst>
                </a:gridCol>
                <a:gridCol w="891294">
                  <a:extLst>
                    <a:ext uri="{9D8B030D-6E8A-4147-A177-3AD203B41FA5}">
                      <a16:colId xmlns:a16="http://schemas.microsoft.com/office/drawing/2014/main" val="20002"/>
                    </a:ext>
                  </a:extLst>
                </a:gridCol>
              </a:tblGrid>
              <a:tr h="224180">
                <a:tc>
                  <a:txBody>
                    <a:bodyPr/>
                    <a:lstStyle/>
                    <a:p>
                      <a:pPr>
                        <a:lnSpc>
                          <a:spcPct val="107000"/>
                        </a:lnSpc>
                        <a:spcAft>
                          <a:spcPts val="0"/>
                        </a:spcAft>
                      </a:pPr>
                      <a:r>
                        <a:rPr lang="nl-NL" sz="1100">
                          <a:effectLst/>
                        </a:rPr>
                        <a:t>Bestanden</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dirty="0">
                          <a:effectLst/>
                        </a:rPr>
                        <a:t>Inhoud / betekenis</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dirty="0">
                          <a:effectLst/>
                        </a:rPr>
                        <a:t>Formaat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34559">
                <a:tc>
                  <a:txBody>
                    <a:bodyPr/>
                    <a:lstStyle/>
                    <a:p>
                      <a:pPr>
                        <a:lnSpc>
                          <a:spcPct val="107000"/>
                        </a:lnSpc>
                        <a:spcAft>
                          <a:spcPts val="0"/>
                        </a:spcAft>
                      </a:pPr>
                      <a:r>
                        <a:rPr lang="nl-NL" sz="1100" b="0" dirty="0">
                          <a:effectLst/>
                        </a:rPr>
                        <a:t>Besluit.xml</a:t>
                      </a:r>
                      <a:endParaRPr lang="nl-NL"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1 artikel en 1 GIO</a:t>
                      </a:r>
                    </a:p>
                  </a:txBody>
                  <a:tcPr marL="68580" marR="68580" marT="0" marB="0" anchor="ctr"/>
                </a:tc>
                <a:tc>
                  <a:txBody>
                    <a:bodyPr/>
                    <a:lstStyle/>
                    <a:p>
                      <a:pPr>
                        <a:lnSpc>
                          <a:spcPct val="107000"/>
                        </a:lnSpc>
                        <a:spcAft>
                          <a:spcPts val="0"/>
                        </a:spcAft>
                      </a:pPr>
                      <a:r>
                        <a:rPr lang="nl-NL" sz="1100">
                          <a:effectLst/>
                        </a:rPr>
                        <a:t>STOP XML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34559">
                <a:tc>
                  <a:txBody>
                    <a:bodyPr/>
                    <a:lstStyle/>
                    <a:p>
                      <a:pPr>
                        <a:lnSpc>
                          <a:spcPct val="107000"/>
                        </a:lnSpc>
                        <a:spcAft>
                          <a:spcPts val="0"/>
                        </a:spcAft>
                      </a:pPr>
                      <a:r>
                        <a:rPr lang="nl-NL" sz="1100" b="0">
                          <a:effectLst/>
                        </a:rPr>
                        <a:t>Regelteksten.xml</a:t>
                      </a:r>
                      <a:endParaRPr lang="nl-NL"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a:effectLst/>
                          <a:latin typeface="Calibri" panose="020F0502020204030204" pitchFamily="34" charset="0"/>
                          <a:ea typeface="Calibri" panose="020F0502020204030204" pitchFamily="34" charset="0"/>
                          <a:cs typeface="Times New Roman" panose="02020603050405020304" pitchFamily="18" charset="0"/>
                        </a:rPr>
                        <a:t>1 verwijzing naar het artikel en 1 regel</a:t>
                      </a:r>
                    </a:p>
                  </a:txBody>
                  <a:tcPr marL="68580" marR="68580" marT="0" marB="0" anchor="ctr"/>
                </a:tc>
                <a:tc>
                  <a:txBody>
                    <a:bodyPr/>
                    <a:lstStyle/>
                    <a:p>
                      <a:pPr>
                        <a:lnSpc>
                          <a:spcPct val="107000"/>
                        </a:lnSpc>
                        <a:spcAft>
                          <a:spcPts val="0"/>
                        </a:spcAft>
                      </a:pPr>
                      <a:r>
                        <a:rPr lang="nl-NL" sz="1100">
                          <a:effectLst/>
                        </a:rPr>
                        <a:t>IMOW XML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34559">
                <a:tc>
                  <a:txBody>
                    <a:bodyPr/>
                    <a:lstStyle/>
                    <a:p>
                      <a:pPr>
                        <a:lnSpc>
                          <a:spcPct val="107000"/>
                        </a:lnSpc>
                        <a:spcAft>
                          <a:spcPts val="0"/>
                        </a:spcAft>
                      </a:pPr>
                      <a:r>
                        <a:rPr lang="nl-NL" sz="1100" b="0" dirty="0">
                          <a:effectLst/>
                        </a:rPr>
                        <a:t>Locaties.xml</a:t>
                      </a:r>
                      <a:endParaRPr lang="nl-NL"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a:effectLst/>
                          <a:latin typeface="Calibri" panose="020F0502020204030204" pitchFamily="34" charset="0"/>
                          <a:ea typeface="Calibri" panose="020F0502020204030204" pitchFamily="34" charset="0"/>
                          <a:cs typeface="Times New Roman" panose="02020603050405020304" pitchFamily="18" charset="0"/>
                        </a:rPr>
                        <a:t>1 gebied</a:t>
                      </a:r>
                    </a:p>
                  </a:txBody>
                  <a:tcPr marL="68580" marR="68580" marT="0" marB="0" anchor="ctr"/>
                </a:tc>
                <a:tc>
                  <a:txBody>
                    <a:bodyPr/>
                    <a:lstStyle/>
                    <a:p>
                      <a:pPr>
                        <a:lnSpc>
                          <a:spcPct val="107000"/>
                        </a:lnSpc>
                        <a:spcAft>
                          <a:spcPts val="0"/>
                        </a:spcAft>
                      </a:pPr>
                      <a:r>
                        <a:rPr lang="nl-NL" sz="1100" dirty="0">
                          <a:effectLst/>
                        </a:rPr>
                        <a:t>IMOW XML</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34559">
                <a:tc>
                  <a:txBody>
                    <a:bodyPr/>
                    <a:lstStyle/>
                    <a:p>
                      <a:pPr>
                        <a:lnSpc>
                          <a:spcPct val="107000"/>
                        </a:lnSpc>
                        <a:spcAft>
                          <a:spcPts val="0"/>
                        </a:spcAft>
                      </a:pPr>
                      <a:r>
                        <a:rPr lang="nl-NL" sz="1100" b="0">
                          <a:effectLst/>
                        </a:rPr>
                        <a:t>Activiteiten.xml</a:t>
                      </a:r>
                      <a:endParaRPr lang="nl-NL"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a:effectLst/>
                          <a:latin typeface="Calibri" panose="020F0502020204030204" pitchFamily="34" charset="0"/>
                          <a:ea typeface="Calibri" panose="020F0502020204030204" pitchFamily="34" charset="0"/>
                          <a:cs typeface="Times New Roman" panose="02020603050405020304" pitchFamily="18" charset="0"/>
                        </a:rPr>
                        <a:t>1 activiteit</a:t>
                      </a:r>
                    </a:p>
                  </a:txBody>
                  <a:tcPr marL="68580" marR="68580" marT="0" marB="0" anchor="ctr"/>
                </a:tc>
                <a:tc>
                  <a:txBody>
                    <a:bodyPr/>
                    <a:lstStyle/>
                    <a:p>
                      <a:pPr>
                        <a:lnSpc>
                          <a:spcPct val="107000"/>
                        </a:lnSpc>
                        <a:spcAft>
                          <a:spcPts val="0"/>
                        </a:spcAft>
                      </a:pPr>
                      <a:r>
                        <a:rPr lang="nl-NL" sz="1100" dirty="0">
                          <a:effectLst/>
                        </a:rPr>
                        <a:t>IMOW XML</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34559">
                <a:tc>
                  <a:txBody>
                    <a:bodyPr/>
                    <a:lstStyle/>
                    <a:p>
                      <a:pPr>
                        <a:lnSpc>
                          <a:spcPct val="107000"/>
                        </a:lnSpc>
                        <a:spcAft>
                          <a:spcPts val="0"/>
                        </a:spcAft>
                      </a:pPr>
                      <a:r>
                        <a:rPr lang="nl-NL" sz="1100" b="0">
                          <a:effectLst/>
                        </a:rPr>
                        <a:t>manifest.xml</a:t>
                      </a:r>
                      <a:endParaRPr lang="nl-NL"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a:effectLst/>
                          <a:latin typeface="Calibri" panose="020F0502020204030204" pitchFamily="34" charset="0"/>
                          <a:ea typeface="Calibri" panose="020F0502020204030204" pitchFamily="34" charset="0"/>
                          <a:cs typeface="Times New Roman" panose="02020603050405020304" pitchFamily="18" charset="0"/>
                        </a:rPr>
                        <a:t>1 lijst met bestanden</a:t>
                      </a:r>
                    </a:p>
                  </a:txBody>
                  <a:tcPr marL="68580" marR="68580" marT="0" marB="0" anchor="ctr"/>
                </a:tc>
                <a:tc>
                  <a:txBody>
                    <a:bodyPr/>
                    <a:lstStyle/>
                    <a:p>
                      <a:pPr>
                        <a:lnSpc>
                          <a:spcPct val="107000"/>
                        </a:lnSpc>
                        <a:spcAft>
                          <a:spcPts val="0"/>
                        </a:spcAft>
                      </a:pPr>
                      <a:r>
                        <a:rPr lang="nl-NL" sz="1100">
                          <a:effectLst/>
                        </a:rPr>
                        <a:t>STOP XML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34559">
                <a:tc>
                  <a:txBody>
                    <a:bodyPr/>
                    <a:lstStyle/>
                    <a:p>
                      <a:pPr>
                        <a:lnSpc>
                          <a:spcPct val="107000"/>
                        </a:lnSpc>
                        <a:spcAft>
                          <a:spcPts val="0"/>
                        </a:spcAft>
                      </a:pPr>
                      <a:r>
                        <a:rPr lang="nl-NL" sz="1100" b="0">
                          <a:effectLst/>
                        </a:rPr>
                        <a:t>manifest-ow.xml</a:t>
                      </a:r>
                      <a:endParaRPr lang="nl-NL"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a:effectLst/>
                          <a:latin typeface="Calibri" panose="020F0502020204030204" pitchFamily="34" charset="0"/>
                          <a:ea typeface="Calibri" panose="020F0502020204030204" pitchFamily="34" charset="0"/>
                          <a:cs typeface="Times New Roman" panose="02020603050405020304" pitchFamily="18" charset="0"/>
                        </a:rPr>
                        <a:t>1 lijst met bestanden</a:t>
                      </a:r>
                    </a:p>
                  </a:txBody>
                  <a:tcPr marL="68580" marR="68580" marT="0" marB="0" anchor="ctr"/>
                </a:tc>
                <a:tc>
                  <a:txBody>
                    <a:bodyPr/>
                    <a:lstStyle/>
                    <a:p>
                      <a:pPr>
                        <a:lnSpc>
                          <a:spcPct val="107000"/>
                        </a:lnSpc>
                        <a:spcAft>
                          <a:spcPts val="0"/>
                        </a:spcAft>
                      </a:pPr>
                      <a:r>
                        <a:rPr lang="nl-NL" sz="1100">
                          <a:effectLst/>
                        </a:rPr>
                        <a:t>STOP XML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24180">
                <a:tc>
                  <a:txBody>
                    <a:bodyPr/>
                    <a:lstStyle/>
                    <a:p>
                      <a:pPr>
                        <a:lnSpc>
                          <a:spcPct val="107000"/>
                        </a:lnSpc>
                        <a:spcAft>
                          <a:spcPts val="0"/>
                        </a:spcAft>
                      </a:pPr>
                      <a:r>
                        <a:rPr lang="nl-NL" sz="1100" b="0" dirty="0">
                          <a:effectLst/>
                        </a:rPr>
                        <a:t>opdracht.xml</a:t>
                      </a:r>
                      <a:endParaRPr lang="nl-NL"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1 opdracht</a:t>
                      </a:r>
                    </a:p>
                  </a:txBody>
                  <a:tcPr marL="68580" marR="68580" marT="0" marB="0" anchor="ctr"/>
                </a:tc>
                <a:tc>
                  <a:txBody>
                    <a:bodyPr/>
                    <a:lstStyle/>
                    <a:p>
                      <a:pPr>
                        <a:lnSpc>
                          <a:spcPct val="107000"/>
                        </a:lnSpc>
                        <a:spcAft>
                          <a:spcPts val="0"/>
                        </a:spcAft>
                      </a:pPr>
                      <a:r>
                        <a:rPr lang="nl-NL" sz="1100" dirty="0">
                          <a:effectLst/>
                        </a:rPr>
                        <a:t>STOP XML</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83202754"/>
              </p:ext>
            </p:extLst>
          </p:nvPr>
        </p:nvGraphicFramePr>
        <p:xfrm>
          <a:off x="1170838" y="4256553"/>
          <a:ext cx="7766041" cy="1649022"/>
        </p:xfrm>
        <a:graphic>
          <a:graphicData uri="http://schemas.openxmlformats.org/drawingml/2006/table">
            <a:tbl>
              <a:tblPr firstRow="1" firstCol="1" bandRow="1">
                <a:tableStyleId>{F5AB1C69-6EDB-4FF4-983F-18BD219EF322}</a:tableStyleId>
              </a:tblPr>
              <a:tblGrid>
                <a:gridCol w="3427024">
                  <a:extLst>
                    <a:ext uri="{9D8B030D-6E8A-4147-A177-3AD203B41FA5}">
                      <a16:colId xmlns:a16="http://schemas.microsoft.com/office/drawing/2014/main" val="20000"/>
                    </a:ext>
                  </a:extLst>
                </a:gridCol>
                <a:gridCol w="3190271">
                  <a:extLst>
                    <a:ext uri="{9D8B030D-6E8A-4147-A177-3AD203B41FA5}">
                      <a16:colId xmlns:a16="http://schemas.microsoft.com/office/drawing/2014/main" val="20001"/>
                    </a:ext>
                  </a:extLst>
                </a:gridCol>
                <a:gridCol w="1148746">
                  <a:extLst>
                    <a:ext uri="{9D8B030D-6E8A-4147-A177-3AD203B41FA5}">
                      <a16:colId xmlns:a16="http://schemas.microsoft.com/office/drawing/2014/main" val="20002"/>
                    </a:ext>
                  </a:extLst>
                </a:gridCol>
              </a:tblGrid>
              <a:tr h="209082">
                <a:tc>
                  <a:txBody>
                    <a:bodyPr/>
                    <a:lstStyle/>
                    <a:p>
                      <a:pPr marL="0" algn="l" defTabSz="457200" rtl="0" eaLnBrk="1" latinLnBrk="0" hangingPunct="1">
                        <a:lnSpc>
                          <a:spcPct val="100000"/>
                        </a:lnSpc>
                        <a:spcAft>
                          <a:spcPts val="0"/>
                        </a:spcAft>
                      </a:pPr>
                      <a:r>
                        <a:rPr lang="nl-NL" sz="1100" kern="1200" dirty="0">
                          <a:effectLst/>
                        </a:rPr>
                        <a:t>Bestanden</a:t>
                      </a:r>
                      <a:endParaRPr lang="nl-NL" sz="110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Inhoud / betekenis</a:t>
                      </a:r>
                      <a:endParaRPr lang="nl-NL" sz="110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Formaat</a:t>
                      </a:r>
                      <a:endParaRPr lang="nl-NL" sz="1100" kern="1200" dirty="0">
                        <a:solidFill>
                          <a:schemeClr val="dk1"/>
                        </a:solidFill>
                        <a:effectLst/>
                        <a:latin typeface="+mn-lt"/>
                        <a:ea typeface="+mn-ea"/>
                        <a:cs typeface="+mn-cs"/>
                      </a:endParaRPr>
                    </a:p>
                  </a:txBody>
                  <a:tcPr marL="46529" marR="46529" marT="0" marB="0" anchor="ctr"/>
                </a:tc>
                <a:extLst>
                  <a:ext uri="{0D108BD9-81ED-4DB2-BD59-A6C34878D82A}">
                    <a16:rowId xmlns:a16="http://schemas.microsoft.com/office/drawing/2014/main" val="10000"/>
                  </a:ext>
                </a:extLst>
              </a:tr>
              <a:tr h="270898">
                <a:tc>
                  <a:txBody>
                    <a:bodyPr/>
                    <a:lstStyle/>
                    <a:p>
                      <a:pPr marL="0" algn="l" defTabSz="457200" rtl="0" eaLnBrk="1" latinLnBrk="0" hangingPunct="1">
                        <a:lnSpc>
                          <a:spcPct val="100000"/>
                        </a:lnSpc>
                        <a:spcAft>
                          <a:spcPts val="0"/>
                        </a:spcAft>
                      </a:pPr>
                      <a:r>
                        <a:rPr lang="en-US" sz="1100" b="0" kern="1200" dirty="0">
                          <a:effectLst/>
                        </a:rPr>
                        <a:t>FunctStruc_ACT_tbv_STTR.xml</a:t>
                      </a:r>
                      <a:endParaRPr lang="nl-NL" sz="1100" b="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1 toepasbare activiteit (met 1 werkzaamheid)</a:t>
                      </a:r>
                      <a:endParaRPr lang="nl-NL" sz="110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a:effectLst/>
                        </a:rPr>
                        <a:t>SOAP XML bericht</a:t>
                      </a:r>
                      <a:endParaRPr lang="nl-NL" sz="1100" kern="1200">
                        <a:solidFill>
                          <a:schemeClr val="dk1"/>
                        </a:solidFill>
                        <a:effectLst/>
                        <a:latin typeface="+mn-lt"/>
                        <a:ea typeface="+mn-ea"/>
                        <a:cs typeface="+mn-cs"/>
                      </a:endParaRPr>
                    </a:p>
                  </a:txBody>
                  <a:tcPr marL="46529" marR="46529" marT="0" marB="0" anchor="ctr"/>
                </a:tc>
                <a:extLst>
                  <a:ext uri="{0D108BD9-81ED-4DB2-BD59-A6C34878D82A}">
                    <a16:rowId xmlns:a16="http://schemas.microsoft.com/office/drawing/2014/main" val="10001"/>
                  </a:ext>
                </a:extLst>
              </a:tr>
              <a:tr h="209082">
                <a:tc>
                  <a:txBody>
                    <a:bodyPr/>
                    <a:lstStyle/>
                    <a:p>
                      <a:pPr marL="0" algn="l" defTabSz="457200" rtl="0" eaLnBrk="1" latinLnBrk="0" hangingPunct="1">
                        <a:lnSpc>
                          <a:spcPct val="100000"/>
                        </a:lnSpc>
                        <a:spcAft>
                          <a:spcPts val="0"/>
                        </a:spcAft>
                      </a:pPr>
                      <a:r>
                        <a:rPr lang="nl-NL" sz="1100" b="0" kern="1200">
                          <a:effectLst/>
                        </a:rPr>
                        <a:t>FunctStruc_ConclusieRBO_tbv_STTR.xml</a:t>
                      </a:r>
                      <a:endParaRPr lang="nl-NL" sz="1100" b="0" kern="120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1 regelbeheerobject</a:t>
                      </a:r>
                      <a:endParaRPr lang="nl-NL" sz="110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SOAP XML bericht</a:t>
                      </a:r>
                      <a:endParaRPr lang="nl-NL" sz="1100" kern="1200" dirty="0">
                        <a:solidFill>
                          <a:schemeClr val="dk1"/>
                        </a:solidFill>
                        <a:effectLst/>
                        <a:latin typeface="+mn-lt"/>
                        <a:ea typeface="+mn-ea"/>
                        <a:cs typeface="+mn-cs"/>
                      </a:endParaRPr>
                    </a:p>
                  </a:txBody>
                  <a:tcPr marL="46529" marR="46529" marT="0" marB="0" anchor="ctr"/>
                </a:tc>
                <a:extLst>
                  <a:ext uri="{0D108BD9-81ED-4DB2-BD59-A6C34878D82A}">
                    <a16:rowId xmlns:a16="http://schemas.microsoft.com/office/drawing/2014/main" val="10002"/>
                  </a:ext>
                </a:extLst>
              </a:tr>
              <a:tr h="270898">
                <a:tc>
                  <a:txBody>
                    <a:bodyPr/>
                    <a:lstStyle/>
                    <a:p>
                      <a:pPr marL="0" algn="l" defTabSz="457200" rtl="0" eaLnBrk="1" latinLnBrk="0" hangingPunct="1">
                        <a:lnSpc>
                          <a:spcPct val="100000"/>
                        </a:lnSpc>
                        <a:spcAft>
                          <a:spcPts val="0"/>
                        </a:spcAft>
                      </a:pPr>
                      <a:r>
                        <a:rPr lang="nl-NL" sz="1100" b="0" kern="1200">
                          <a:effectLst/>
                        </a:rPr>
                        <a:t>ConclusieHorecabedrijfStarten.dmn</a:t>
                      </a:r>
                      <a:endParaRPr lang="nl-NL" sz="1100" b="0" kern="120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1 uitvoeringsregel met 1 decision</a:t>
                      </a:r>
                      <a:endParaRPr lang="nl-NL" sz="110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STTR DMN XML</a:t>
                      </a:r>
                      <a:endParaRPr lang="nl-NL" sz="1100" kern="1200" dirty="0">
                        <a:solidFill>
                          <a:schemeClr val="dk1"/>
                        </a:solidFill>
                        <a:effectLst/>
                        <a:latin typeface="+mn-lt"/>
                        <a:ea typeface="+mn-ea"/>
                        <a:cs typeface="+mn-cs"/>
                      </a:endParaRPr>
                    </a:p>
                  </a:txBody>
                  <a:tcPr marL="46529" marR="46529" marT="0" marB="0" anchor="ctr"/>
                </a:tc>
                <a:extLst>
                  <a:ext uri="{0D108BD9-81ED-4DB2-BD59-A6C34878D82A}">
                    <a16:rowId xmlns:a16="http://schemas.microsoft.com/office/drawing/2014/main" val="10003"/>
                  </a:ext>
                </a:extLst>
              </a:tr>
              <a:tr h="209082">
                <a:tc>
                  <a:txBody>
                    <a:bodyPr/>
                    <a:lstStyle/>
                    <a:p>
                      <a:pPr marL="0" algn="l" defTabSz="457200" rtl="0" eaLnBrk="1" latinLnBrk="0" hangingPunct="1">
                        <a:lnSpc>
                          <a:spcPct val="100000"/>
                        </a:lnSpc>
                        <a:spcAft>
                          <a:spcPts val="0"/>
                        </a:spcAft>
                      </a:pPr>
                      <a:r>
                        <a:rPr lang="nl-NL" sz="1100" b="0" kern="1200">
                          <a:effectLst/>
                        </a:rPr>
                        <a:t>FunctStruc_RBO_tbv_STTR.xml</a:t>
                      </a:r>
                      <a:endParaRPr lang="nl-NL" sz="1100" b="0" kern="120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a:effectLst/>
                        </a:rPr>
                        <a:t>1 regelbeheerobject</a:t>
                      </a:r>
                      <a:endParaRPr lang="nl-NL" sz="1100" kern="120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a:effectLst/>
                        </a:rPr>
                        <a:t>SOAP XML bericht</a:t>
                      </a:r>
                      <a:endParaRPr lang="nl-NL" sz="1100" kern="1200">
                        <a:solidFill>
                          <a:schemeClr val="dk1"/>
                        </a:solidFill>
                        <a:effectLst/>
                        <a:latin typeface="+mn-lt"/>
                        <a:ea typeface="+mn-ea"/>
                        <a:cs typeface="+mn-cs"/>
                      </a:endParaRPr>
                    </a:p>
                  </a:txBody>
                  <a:tcPr marL="46529" marR="46529" marT="0" marB="0" anchor="ctr"/>
                </a:tc>
                <a:extLst>
                  <a:ext uri="{0D108BD9-81ED-4DB2-BD59-A6C34878D82A}">
                    <a16:rowId xmlns:a16="http://schemas.microsoft.com/office/drawing/2014/main" val="10004"/>
                  </a:ext>
                </a:extLst>
              </a:tr>
              <a:tr h="270898">
                <a:tc>
                  <a:txBody>
                    <a:bodyPr/>
                    <a:lstStyle/>
                    <a:p>
                      <a:pPr marL="0" algn="l" defTabSz="457200" rtl="0" eaLnBrk="1" latinLnBrk="0" hangingPunct="1">
                        <a:lnSpc>
                          <a:spcPct val="100000"/>
                        </a:lnSpc>
                        <a:spcAft>
                          <a:spcPts val="0"/>
                        </a:spcAft>
                      </a:pPr>
                      <a:r>
                        <a:rPr lang="nl-NL" sz="1100" b="0" kern="1200">
                          <a:effectLst/>
                        </a:rPr>
                        <a:t>IndieningsvereistenVergunningHorecabedrijfStarten.dmn</a:t>
                      </a:r>
                      <a:endParaRPr lang="nl-NL" sz="1100" b="0" kern="120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1 uitvoeringsregel met 1 decision</a:t>
                      </a:r>
                      <a:endParaRPr lang="nl-NL" sz="110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a:effectLst/>
                        </a:rPr>
                        <a:t>STTR DMN XML</a:t>
                      </a:r>
                      <a:endParaRPr lang="nl-NL" sz="1100" kern="1200">
                        <a:solidFill>
                          <a:schemeClr val="dk1"/>
                        </a:solidFill>
                        <a:effectLst/>
                        <a:latin typeface="+mn-lt"/>
                        <a:ea typeface="+mn-ea"/>
                        <a:cs typeface="+mn-cs"/>
                      </a:endParaRPr>
                    </a:p>
                  </a:txBody>
                  <a:tcPr marL="46529" marR="46529" marT="0" marB="0" anchor="ctr"/>
                </a:tc>
                <a:extLst>
                  <a:ext uri="{0D108BD9-81ED-4DB2-BD59-A6C34878D82A}">
                    <a16:rowId xmlns:a16="http://schemas.microsoft.com/office/drawing/2014/main" val="10005"/>
                  </a:ext>
                </a:extLst>
              </a:tr>
              <a:tr h="209082">
                <a:tc>
                  <a:txBody>
                    <a:bodyPr/>
                    <a:lstStyle/>
                    <a:p>
                      <a:pPr marL="0" algn="l" defTabSz="457200" rtl="0" eaLnBrk="1" latinLnBrk="0" hangingPunct="1">
                        <a:lnSpc>
                          <a:spcPct val="100000"/>
                        </a:lnSpc>
                        <a:spcAft>
                          <a:spcPts val="0"/>
                        </a:spcAft>
                      </a:pPr>
                      <a:r>
                        <a:rPr lang="nl-NL" sz="1100" b="0" kern="1200" dirty="0">
                          <a:effectLst/>
                        </a:rPr>
                        <a:t>Werkzaamheid.json</a:t>
                      </a:r>
                      <a:endParaRPr lang="nl-NL" sz="1100" b="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1 lijst met trefwoorden</a:t>
                      </a:r>
                      <a:endParaRPr lang="nl-NL" sz="1100" kern="1200" dirty="0">
                        <a:solidFill>
                          <a:schemeClr val="dk1"/>
                        </a:solidFill>
                        <a:effectLst/>
                        <a:latin typeface="+mn-lt"/>
                        <a:ea typeface="+mn-ea"/>
                        <a:cs typeface="+mn-cs"/>
                      </a:endParaRPr>
                    </a:p>
                  </a:txBody>
                  <a:tcPr marL="46529" marR="46529" marT="0" marB="0" anchor="ctr"/>
                </a:tc>
                <a:tc>
                  <a:txBody>
                    <a:bodyPr/>
                    <a:lstStyle/>
                    <a:p>
                      <a:pPr marL="0" algn="l" defTabSz="457200" rtl="0" eaLnBrk="1" latinLnBrk="0" hangingPunct="1">
                        <a:lnSpc>
                          <a:spcPct val="100000"/>
                        </a:lnSpc>
                        <a:spcAft>
                          <a:spcPts val="0"/>
                        </a:spcAft>
                      </a:pPr>
                      <a:r>
                        <a:rPr lang="nl-NL" sz="1100" kern="1200" dirty="0">
                          <a:effectLst/>
                        </a:rPr>
                        <a:t>JSON bestand</a:t>
                      </a:r>
                      <a:endParaRPr lang="nl-NL" sz="1100" kern="1200" dirty="0">
                        <a:solidFill>
                          <a:schemeClr val="dk1"/>
                        </a:solidFill>
                        <a:effectLst/>
                        <a:latin typeface="+mn-lt"/>
                        <a:ea typeface="+mn-ea"/>
                        <a:cs typeface="+mn-cs"/>
                      </a:endParaRPr>
                    </a:p>
                  </a:txBody>
                  <a:tcPr marL="46529" marR="46529" marT="0" marB="0" anchor="ctr"/>
                </a:tc>
                <a:extLst>
                  <a:ext uri="{0D108BD9-81ED-4DB2-BD59-A6C34878D82A}">
                    <a16:rowId xmlns:a16="http://schemas.microsoft.com/office/drawing/2014/main" val="10006"/>
                  </a:ext>
                </a:extLst>
              </a:tr>
            </a:tbl>
          </a:graphicData>
        </a:graphic>
      </p:graphicFrame>
      <p:sp>
        <p:nvSpPr>
          <p:cNvPr id="21" name="Rectangle 20"/>
          <p:cNvSpPr/>
          <p:nvPr/>
        </p:nvSpPr>
        <p:spPr>
          <a:xfrm>
            <a:off x="1170838" y="2030045"/>
            <a:ext cx="1745541" cy="1855714"/>
          </a:xfrm>
          <a:prstGeom prst="rect">
            <a:avLst/>
          </a:prstGeom>
          <a:solidFill>
            <a:srgbClr val="4F81B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026" name="Picture 2" descr="Gerelateerde afbeeldin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2433" y="2203307"/>
            <a:ext cx="1167264" cy="116726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427933" y="3444795"/>
            <a:ext cx="1291764" cy="369332"/>
          </a:xfrm>
          <a:prstGeom prst="rect">
            <a:avLst/>
          </a:prstGeom>
          <a:noFill/>
        </p:spPr>
        <p:txBody>
          <a:bodyPr wrap="none" rtlCol="0">
            <a:spAutoFit/>
          </a:bodyPr>
          <a:lstStyle/>
          <a:p>
            <a:r>
              <a:rPr lang="nl-NL" dirty="0">
                <a:solidFill>
                  <a:schemeClr val="bg1"/>
                </a:solidFill>
              </a:rPr>
              <a:t>ZIP-bestand</a:t>
            </a:r>
          </a:p>
        </p:txBody>
      </p:sp>
      <p:grpSp>
        <p:nvGrpSpPr>
          <p:cNvPr id="34" name="Group 33"/>
          <p:cNvGrpSpPr/>
          <p:nvPr/>
        </p:nvGrpSpPr>
        <p:grpSpPr>
          <a:xfrm>
            <a:off x="7418701" y="2284029"/>
            <a:ext cx="316754" cy="878136"/>
            <a:chOff x="7418701" y="2284029"/>
            <a:chExt cx="316754" cy="878136"/>
          </a:xfrm>
        </p:grpSpPr>
        <p:sp>
          <p:nvSpPr>
            <p:cNvPr id="35" name="Rectangle 34"/>
            <p:cNvSpPr/>
            <p:nvPr/>
          </p:nvSpPr>
          <p:spPr>
            <a:xfrm>
              <a:off x="7418701" y="2762566"/>
              <a:ext cx="316754" cy="157769"/>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p>
            <a:p>
              <a:pPr algn="ctr"/>
              <a:endParaRPr lang="nl-NL" dirty="0"/>
            </a:p>
          </p:txBody>
        </p:sp>
        <p:sp>
          <p:nvSpPr>
            <p:cNvPr id="36" name="Rectangle 35"/>
            <p:cNvSpPr/>
            <p:nvPr/>
          </p:nvSpPr>
          <p:spPr>
            <a:xfrm>
              <a:off x="7418701" y="2523324"/>
              <a:ext cx="316754" cy="157769"/>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accent4">
                    <a:lumMod val="20000"/>
                    <a:lumOff val="80000"/>
                  </a:schemeClr>
                </a:solidFill>
              </a:endParaRPr>
            </a:p>
            <a:p>
              <a:pPr algn="ctr"/>
              <a:endParaRPr lang="nl-NL" dirty="0">
                <a:solidFill>
                  <a:schemeClr val="accent4">
                    <a:lumMod val="20000"/>
                    <a:lumOff val="80000"/>
                  </a:schemeClr>
                </a:solidFill>
              </a:endParaRPr>
            </a:p>
          </p:txBody>
        </p:sp>
        <p:sp>
          <p:nvSpPr>
            <p:cNvPr id="37" name="Rectangle 36"/>
            <p:cNvSpPr/>
            <p:nvPr/>
          </p:nvSpPr>
          <p:spPr>
            <a:xfrm>
              <a:off x="7418701" y="2284029"/>
              <a:ext cx="316754" cy="157769"/>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tx1"/>
                </a:solidFill>
              </a:endParaRPr>
            </a:p>
            <a:p>
              <a:pPr algn="ctr"/>
              <a:endParaRPr lang="nl-NL" dirty="0">
                <a:solidFill>
                  <a:schemeClr val="tx1"/>
                </a:solidFill>
              </a:endParaRPr>
            </a:p>
          </p:txBody>
        </p:sp>
        <p:sp>
          <p:nvSpPr>
            <p:cNvPr id="38" name="Rectangle 37"/>
            <p:cNvSpPr/>
            <p:nvPr/>
          </p:nvSpPr>
          <p:spPr>
            <a:xfrm>
              <a:off x="7418701" y="3004396"/>
              <a:ext cx="316754" cy="15776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accent1">
                    <a:lumMod val="20000"/>
                    <a:lumOff val="80000"/>
                  </a:schemeClr>
                </a:solidFill>
              </a:endParaRPr>
            </a:p>
            <a:p>
              <a:pPr algn="ctr"/>
              <a:endParaRPr lang="nl-NL" dirty="0">
                <a:solidFill>
                  <a:schemeClr val="accent1">
                    <a:lumMod val="20000"/>
                    <a:lumOff val="80000"/>
                  </a:schemeClr>
                </a:solidFill>
              </a:endParaRPr>
            </a:p>
          </p:txBody>
        </p:sp>
      </p:grpSp>
      <p:grpSp>
        <p:nvGrpSpPr>
          <p:cNvPr id="39" name="Group 38"/>
          <p:cNvGrpSpPr/>
          <p:nvPr/>
        </p:nvGrpSpPr>
        <p:grpSpPr>
          <a:xfrm>
            <a:off x="7406747" y="4514485"/>
            <a:ext cx="322731" cy="1359208"/>
            <a:chOff x="7406747" y="4514485"/>
            <a:chExt cx="322731" cy="1359208"/>
          </a:xfrm>
        </p:grpSpPr>
        <p:grpSp>
          <p:nvGrpSpPr>
            <p:cNvPr id="40" name="Group 39"/>
            <p:cNvGrpSpPr/>
            <p:nvPr/>
          </p:nvGrpSpPr>
          <p:grpSpPr>
            <a:xfrm>
              <a:off x="7409603" y="4514485"/>
              <a:ext cx="319875" cy="1359208"/>
              <a:chOff x="7415580" y="2284029"/>
              <a:chExt cx="319875" cy="1359208"/>
            </a:xfrm>
          </p:grpSpPr>
          <p:sp>
            <p:nvSpPr>
              <p:cNvPr id="41" name="Rectangle 40"/>
              <p:cNvSpPr/>
              <p:nvPr/>
            </p:nvSpPr>
            <p:spPr>
              <a:xfrm>
                <a:off x="7415580" y="3485468"/>
                <a:ext cx="316754" cy="157769"/>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p>
              <a:p>
                <a:pPr algn="ctr"/>
                <a:endParaRPr lang="nl-NL" dirty="0"/>
              </a:p>
            </p:txBody>
          </p:sp>
          <p:sp>
            <p:nvSpPr>
              <p:cNvPr id="42" name="Rectangle 41"/>
              <p:cNvSpPr/>
              <p:nvPr/>
            </p:nvSpPr>
            <p:spPr>
              <a:xfrm>
                <a:off x="7418701" y="2523324"/>
                <a:ext cx="316754" cy="15776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accent4">
                      <a:lumMod val="20000"/>
                      <a:lumOff val="80000"/>
                    </a:schemeClr>
                  </a:solidFill>
                </a:endParaRPr>
              </a:p>
              <a:p>
                <a:pPr algn="ctr"/>
                <a:endParaRPr lang="nl-NL" dirty="0">
                  <a:solidFill>
                    <a:schemeClr val="accent4">
                      <a:lumMod val="20000"/>
                      <a:lumOff val="80000"/>
                    </a:schemeClr>
                  </a:solidFill>
                </a:endParaRPr>
              </a:p>
            </p:txBody>
          </p:sp>
          <p:sp>
            <p:nvSpPr>
              <p:cNvPr id="43" name="Rectangle 42"/>
              <p:cNvSpPr/>
              <p:nvPr/>
            </p:nvSpPr>
            <p:spPr>
              <a:xfrm>
                <a:off x="7418701" y="2284029"/>
                <a:ext cx="316754" cy="157769"/>
              </a:xfrm>
              <a:prstGeom prst="rect">
                <a:avLst/>
              </a:prstGeom>
              <a:solidFill>
                <a:srgbClr val="39870C"/>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tx1"/>
                  </a:solidFill>
                </a:endParaRPr>
              </a:p>
              <a:p>
                <a:pPr algn="ctr"/>
                <a:endParaRPr lang="nl-NL" dirty="0">
                  <a:solidFill>
                    <a:schemeClr val="tx1"/>
                  </a:solidFill>
                </a:endParaRPr>
              </a:p>
            </p:txBody>
          </p:sp>
          <p:sp>
            <p:nvSpPr>
              <p:cNvPr id="44" name="Rectangle 43"/>
              <p:cNvSpPr/>
              <p:nvPr/>
            </p:nvSpPr>
            <p:spPr>
              <a:xfrm>
                <a:off x="7418701" y="3004396"/>
                <a:ext cx="316754" cy="15776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accent1">
                      <a:lumMod val="20000"/>
                      <a:lumOff val="80000"/>
                    </a:schemeClr>
                  </a:solidFill>
                </a:endParaRPr>
              </a:p>
              <a:p>
                <a:pPr algn="ctr"/>
                <a:endParaRPr lang="nl-NL" dirty="0">
                  <a:solidFill>
                    <a:schemeClr val="accent1">
                      <a:lumMod val="20000"/>
                      <a:lumOff val="80000"/>
                    </a:schemeClr>
                  </a:solidFill>
                </a:endParaRPr>
              </a:p>
            </p:txBody>
          </p:sp>
        </p:grpSp>
        <p:sp>
          <p:nvSpPr>
            <p:cNvPr id="45" name="Rectangle 44"/>
            <p:cNvSpPr/>
            <p:nvPr/>
          </p:nvSpPr>
          <p:spPr>
            <a:xfrm>
              <a:off x="7406747" y="4993075"/>
              <a:ext cx="316754" cy="157769"/>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accent4">
                    <a:lumMod val="20000"/>
                    <a:lumOff val="80000"/>
                  </a:schemeClr>
                </a:solidFill>
              </a:endParaRPr>
            </a:p>
            <a:p>
              <a:pPr algn="ctr"/>
              <a:endParaRPr lang="nl-NL" dirty="0">
                <a:solidFill>
                  <a:schemeClr val="accent4">
                    <a:lumMod val="20000"/>
                    <a:lumOff val="80000"/>
                  </a:schemeClr>
                </a:solidFill>
              </a:endParaRPr>
            </a:p>
          </p:txBody>
        </p:sp>
        <p:sp>
          <p:nvSpPr>
            <p:cNvPr id="46" name="Rectangle 45"/>
            <p:cNvSpPr/>
            <p:nvPr/>
          </p:nvSpPr>
          <p:spPr>
            <a:xfrm>
              <a:off x="7412724" y="5480816"/>
              <a:ext cx="316754" cy="157769"/>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nl-NL" dirty="0">
                <a:solidFill>
                  <a:schemeClr val="accent4">
                    <a:lumMod val="20000"/>
                    <a:lumOff val="80000"/>
                  </a:schemeClr>
                </a:solidFill>
              </a:endParaRPr>
            </a:p>
            <a:p>
              <a:pPr algn="ctr"/>
              <a:endParaRPr lang="nl-NL" dirty="0">
                <a:solidFill>
                  <a:schemeClr val="accent4">
                    <a:lumMod val="20000"/>
                    <a:lumOff val="80000"/>
                  </a:schemeClr>
                </a:solidFill>
              </a:endParaRPr>
            </a:p>
          </p:txBody>
        </p:sp>
      </p:grpSp>
    </p:spTree>
    <p:extLst>
      <p:ext uri="{BB962C8B-B14F-4D97-AF65-F5344CB8AC3E}">
        <p14:creationId xmlns:p14="http://schemas.microsoft.com/office/powerpoint/2010/main" val="47628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Wat levert dit op?</a:t>
            </a:r>
          </a:p>
        </p:txBody>
      </p:sp>
      <p:sp>
        <p:nvSpPr>
          <p:cNvPr id="5" name="Text Placeholder 4"/>
          <p:cNvSpPr>
            <a:spLocks noGrp="1"/>
          </p:cNvSpPr>
          <p:nvPr>
            <p:ph type="body" sz="quarter" idx="12"/>
          </p:nvPr>
        </p:nvSpPr>
        <p:spPr>
          <a:xfrm>
            <a:off x="450850" y="1811339"/>
            <a:ext cx="8223250" cy="1611678"/>
          </a:xfrm>
        </p:spPr>
        <p:txBody>
          <a:bodyPr>
            <a:normAutofit/>
          </a:bodyPr>
          <a:lstStyle/>
          <a:p>
            <a:pPr marL="285750" lvl="0" indent="-285750">
              <a:buFont typeface="Arial" panose="020B0604020202020204" pitchFamily="34" charset="0"/>
              <a:buChar char="•"/>
            </a:pPr>
            <a:r>
              <a:rPr lang="nl-NL" dirty="0"/>
              <a:t>Via de LVBB wordt het besluit bekend gemaakt en beschikbaar gesteld</a:t>
            </a:r>
          </a:p>
          <a:p>
            <a:pPr marL="285750" indent="-285750">
              <a:buFont typeface="Arial" panose="020B0604020202020204" pitchFamily="34" charset="0"/>
              <a:buChar char="•"/>
            </a:pPr>
            <a:r>
              <a:rPr lang="nl-NL" dirty="0"/>
              <a:t>Via het omgevingsloket kan eenieder zich oriënteren in de juridische regels</a:t>
            </a:r>
          </a:p>
          <a:p>
            <a:pPr marL="285750" indent="-285750">
              <a:buFont typeface="Arial" panose="020B0604020202020204" pitchFamily="34" charset="0"/>
              <a:buChar char="•"/>
            </a:pPr>
            <a:r>
              <a:rPr lang="nl-NL" dirty="0"/>
              <a:t>Via het omgevingsloket kan eenieder een vergunningscheck doen</a:t>
            </a:r>
          </a:p>
          <a:p>
            <a:pPr marL="285750" indent="-285750">
              <a:buFont typeface="Arial" panose="020B0604020202020204" pitchFamily="34" charset="0"/>
              <a:buChar char="•"/>
            </a:pPr>
            <a:r>
              <a:rPr lang="nl-NL" dirty="0"/>
              <a:t>Via het omgevingsloket kan eenieder een melding of aanvraag indienen</a:t>
            </a:r>
          </a:p>
          <a:p>
            <a:endParaRPr lang="nl-NL" b="1" dirty="0"/>
          </a:p>
          <a:p>
            <a:pPr marL="400050" lvl="0" indent="-400050">
              <a:buFont typeface="+mj-lt"/>
              <a:buAutoNum type="romanUcPeriod"/>
            </a:pPr>
            <a:endParaRPr lang="nl-NL" dirty="0"/>
          </a:p>
        </p:txBody>
      </p:sp>
      <p:grpSp>
        <p:nvGrpSpPr>
          <p:cNvPr id="8" name="Group 7"/>
          <p:cNvGrpSpPr/>
          <p:nvPr/>
        </p:nvGrpSpPr>
        <p:grpSpPr>
          <a:xfrm>
            <a:off x="392570" y="3557064"/>
            <a:ext cx="8334192" cy="2120834"/>
            <a:chOff x="392570" y="3557064"/>
            <a:chExt cx="8334192" cy="2120834"/>
          </a:xfrm>
        </p:grpSpPr>
        <p:sp>
          <p:nvSpPr>
            <p:cNvPr id="6" name="Rectangle 5"/>
            <p:cNvSpPr/>
            <p:nvPr/>
          </p:nvSpPr>
          <p:spPr>
            <a:xfrm>
              <a:off x="392570" y="3557064"/>
              <a:ext cx="8334192" cy="2120834"/>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Rectangle 6"/>
            <p:cNvSpPr/>
            <p:nvPr/>
          </p:nvSpPr>
          <p:spPr>
            <a:xfrm>
              <a:off x="509862" y="3697378"/>
              <a:ext cx="8176107" cy="1908215"/>
            </a:xfrm>
            <a:prstGeom prst="rect">
              <a:avLst/>
            </a:prstGeom>
          </p:spPr>
          <p:txBody>
            <a:bodyPr wrap="square">
              <a:spAutoFit/>
            </a:bodyPr>
            <a:lstStyle/>
            <a:p>
              <a:pPr>
                <a:spcAft>
                  <a:spcPts val="600"/>
                </a:spcAft>
              </a:pPr>
              <a:r>
                <a:rPr lang="nl-NL" b="1" dirty="0"/>
                <a:t>Pre-condities:</a:t>
              </a:r>
              <a:endParaRPr lang="nl-NL" dirty="0"/>
            </a:p>
            <a:p>
              <a:pPr marL="400050" lvl="0" indent="-400050">
                <a:spcAft>
                  <a:spcPts val="600"/>
                </a:spcAft>
                <a:buFont typeface="+mj-lt"/>
                <a:buAutoNum type="romanUcPeriod"/>
              </a:pPr>
              <a:r>
                <a:rPr lang="nl-NL" dirty="0"/>
                <a:t>De werkzaamheid </a:t>
              </a:r>
              <a:r>
                <a:rPr lang="nl-NL" b="1" dirty="0"/>
                <a:t>Starten horecabedrijf </a:t>
              </a:r>
              <a:r>
                <a:rPr lang="nl-NL" dirty="0"/>
                <a:t>moet voorafgaand aan het aanleveren van </a:t>
              </a:r>
              <a:r>
                <a:rPr lang="nl-NL" i="1" dirty="0"/>
                <a:t>toepasbare activiteit </a:t>
              </a:r>
              <a:r>
                <a:rPr lang="nl-NL" dirty="0"/>
                <a:t>al in het DSO-LV aanwezig zijn.</a:t>
              </a:r>
            </a:p>
            <a:p>
              <a:pPr marL="400050" lvl="0" indent="-400050">
                <a:buFont typeface="+mj-lt"/>
                <a:buAutoNum type="romanUcPeriod"/>
              </a:pPr>
              <a:r>
                <a:rPr lang="nl-NL" dirty="0"/>
                <a:t>De </a:t>
              </a:r>
              <a:r>
                <a:rPr lang="nl-NL" b="1" dirty="0"/>
                <a:t>omgevingsplanactiviteit</a:t>
              </a:r>
              <a:r>
                <a:rPr lang="nl-NL" dirty="0"/>
                <a:t> (IMOW.mn002.omgevingsplanactiviteit) waarmee de activiteit </a:t>
              </a:r>
              <a:r>
                <a:rPr lang="nl-NL" i="1" dirty="0"/>
                <a:t>Horecabedrijf starten</a:t>
              </a:r>
              <a:r>
                <a:rPr lang="nl-NL" dirty="0"/>
                <a:t> een “isEen” relatie heeft, moet al aanwezig zijn in het DSO-LV.</a:t>
              </a:r>
            </a:p>
          </p:txBody>
        </p:sp>
      </p:grpSp>
    </p:spTree>
    <p:extLst>
      <p:ext uri="{BB962C8B-B14F-4D97-AF65-F5344CB8AC3E}">
        <p14:creationId xmlns:p14="http://schemas.microsoft.com/office/powerpoint/2010/main" val="382218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Volgdia">
  <a:themeElements>
    <a:clrScheme name="Aangepast 3">
      <a:dk1>
        <a:sysClr val="windowText" lastClr="000000"/>
      </a:dk1>
      <a:lt1>
        <a:sysClr val="window" lastClr="FFFFFF"/>
      </a:lt1>
      <a:dk2>
        <a:srgbClr val="F4BBD6"/>
      </a:dk2>
      <a:lt2>
        <a:srgbClr val="EEECE1"/>
      </a:lt2>
      <a:accent1>
        <a:srgbClr val="39870C"/>
      </a:accent1>
      <a:accent2>
        <a:srgbClr val="6ED9AD"/>
      </a:accent2>
      <a:accent3>
        <a:srgbClr val="046F96"/>
      </a:accent3>
      <a:accent4>
        <a:srgbClr val="9ACCD4"/>
      </a:accent4>
      <a:accent5>
        <a:srgbClr val="ED8FBB"/>
      </a:accent5>
      <a:accent6>
        <a:srgbClr val="900079"/>
      </a:accent6>
      <a:hlink>
        <a:srgbClr val="0000FF"/>
      </a:hlink>
      <a:folHlink>
        <a:srgbClr val="800080"/>
      </a:folHlink>
    </a:clrScheme>
    <a:fontScheme name="Standaardontwerp">
      <a:majorFont>
        <a:latin typeface="Verdana"/>
        <a:ea typeface=""/>
        <a:cs typeface="Arial"/>
      </a:majorFont>
      <a:minorFont>
        <a:latin typeface="Verdana"/>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7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2_Volgdia">
  <a:themeElements>
    <a:clrScheme name="Aangepast 3">
      <a:dk1>
        <a:sysClr val="windowText" lastClr="000000"/>
      </a:dk1>
      <a:lt1>
        <a:sysClr val="window" lastClr="FFFFFF"/>
      </a:lt1>
      <a:dk2>
        <a:srgbClr val="F4BBD6"/>
      </a:dk2>
      <a:lt2>
        <a:srgbClr val="EEECE1"/>
      </a:lt2>
      <a:accent1>
        <a:srgbClr val="39870C"/>
      </a:accent1>
      <a:accent2>
        <a:srgbClr val="6ED9AD"/>
      </a:accent2>
      <a:accent3>
        <a:srgbClr val="046F96"/>
      </a:accent3>
      <a:accent4>
        <a:srgbClr val="9ACCD4"/>
      </a:accent4>
      <a:accent5>
        <a:srgbClr val="ED8FBB"/>
      </a:accent5>
      <a:accent6>
        <a:srgbClr val="900079"/>
      </a:accent6>
      <a:hlink>
        <a:srgbClr val="0000FF"/>
      </a:hlink>
      <a:folHlink>
        <a:srgbClr val="800080"/>
      </a:folHlink>
    </a:clrScheme>
    <a:fontScheme name="Standaardontwerp">
      <a:majorFont>
        <a:latin typeface="Verdana"/>
        <a:ea typeface=""/>
        <a:cs typeface="Arial"/>
      </a:majorFont>
      <a:minorFont>
        <a:latin typeface="Verdana"/>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Volgdia">
  <a:themeElements>
    <a:clrScheme name="Aangepast 3">
      <a:dk1>
        <a:sysClr val="windowText" lastClr="000000"/>
      </a:dk1>
      <a:lt1>
        <a:sysClr val="window" lastClr="FFFFFF"/>
      </a:lt1>
      <a:dk2>
        <a:srgbClr val="F4BBD6"/>
      </a:dk2>
      <a:lt2>
        <a:srgbClr val="EEECE1"/>
      </a:lt2>
      <a:accent1>
        <a:srgbClr val="39870C"/>
      </a:accent1>
      <a:accent2>
        <a:srgbClr val="6ED9AD"/>
      </a:accent2>
      <a:accent3>
        <a:srgbClr val="046F96"/>
      </a:accent3>
      <a:accent4>
        <a:srgbClr val="9ACCD4"/>
      </a:accent4>
      <a:accent5>
        <a:srgbClr val="ED8FBB"/>
      </a:accent5>
      <a:accent6>
        <a:srgbClr val="900079"/>
      </a:accent6>
      <a:hlink>
        <a:srgbClr val="0000FF"/>
      </a:hlink>
      <a:folHlink>
        <a:srgbClr val="800080"/>
      </a:folHlink>
    </a:clrScheme>
    <a:fontScheme name="Standaardontwerp">
      <a:majorFont>
        <a:latin typeface="Verdana"/>
        <a:ea typeface=""/>
        <a:cs typeface="Arial"/>
      </a:majorFont>
      <a:minorFont>
        <a:latin typeface="Verdana"/>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4_Volgdia">
  <a:themeElements>
    <a:clrScheme name="Aangepast 3">
      <a:dk1>
        <a:sysClr val="windowText" lastClr="000000"/>
      </a:dk1>
      <a:lt1>
        <a:sysClr val="window" lastClr="FFFFFF"/>
      </a:lt1>
      <a:dk2>
        <a:srgbClr val="F4BBD6"/>
      </a:dk2>
      <a:lt2>
        <a:srgbClr val="EEECE1"/>
      </a:lt2>
      <a:accent1>
        <a:srgbClr val="39870C"/>
      </a:accent1>
      <a:accent2>
        <a:srgbClr val="6ED9AD"/>
      </a:accent2>
      <a:accent3>
        <a:srgbClr val="046F96"/>
      </a:accent3>
      <a:accent4>
        <a:srgbClr val="9ACCD4"/>
      </a:accent4>
      <a:accent5>
        <a:srgbClr val="ED8FBB"/>
      </a:accent5>
      <a:accent6>
        <a:srgbClr val="900079"/>
      </a:accent6>
      <a:hlink>
        <a:srgbClr val="0000FF"/>
      </a:hlink>
      <a:folHlink>
        <a:srgbClr val="800080"/>
      </a:folHlink>
    </a:clrScheme>
    <a:fontScheme name="Standaardontwerp">
      <a:majorFont>
        <a:latin typeface="Verdana"/>
        <a:ea typeface=""/>
        <a:cs typeface="Arial"/>
      </a:majorFont>
      <a:minorFont>
        <a:latin typeface="Verdana"/>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0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6_Volgdia">
  <a:themeElements>
    <a:clrScheme name="Aangepast 3">
      <a:dk1>
        <a:sysClr val="windowText" lastClr="000000"/>
      </a:dk1>
      <a:lt1>
        <a:sysClr val="window" lastClr="FFFFFF"/>
      </a:lt1>
      <a:dk2>
        <a:srgbClr val="F4BBD6"/>
      </a:dk2>
      <a:lt2>
        <a:srgbClr val="EEECE1"/>
      </a:lt2>
      <a:accent1>
        <a:srgbClr val="39870C"/>
      </a:accent1>
      <a:accent2>
        <a:srgbClr val="6ED9AD"/>
      </a:accent2>
      <a:accent3>
        <a:srgbClr val="046F96"/>
      </a:accent3>
      <a:accent4>
        <a:srgbClr val="9ACCD4"/>
      </a:accent4>
      <a:accent5>
        <a:srgbClr val="ED8FBB"/>
      </a:accent5>
      <a:accent6>
        <a:srgbClr val="900079"/>
      </a:accent6>
      <a:hlink>
        <a:srgbClr val="0000FF"/>
      </a:hlink>
      <a:folHlink>
        <a:srgbClr val="800080"/>
      </a:folHlink>
    </a:clrScheme>
    <a:fontScheme name="Standaardontwerp">
      <a:majorFont>
        <a:latin typeface="Verdana"/>
        <a:ea typeface=""/>
        <a:cs typeface="Arial"/>
      </a:majorFont>
      <a:minorFont>
        <a:latin typeface="Verdana"/>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7_PBLQ">
  <a:themeElements>
    <a:clrScheme name="PBLQ">
      <a:dk1>
        <a:srgbClr val="072C47"/>
      </a:dk1>
      <a:lt1>
        <a:sysClr val="window" lastClr="FFFFFF"/>
      </a:lt1>
      <a:dk2>
        <a:srgbClr val="072C47"/>
      </a:dk2>
      <a:lt2>
        <a:srgbClr val="E7E6E6"/>
      </a:lt2>
      <a:accent1>
        <a:srgbClr val="B2C97D"/>
      </a:accent1>
      <a:accent2>
        <a:srgbClr val="83D2E3"/>
      </a:accent2>
      <a:accent3>
        <a:srgbClr val="FDAF18"/>
      </a:accent3>
      <a:accent4>
        <a:srgbClr val="CBDB2B"/>
      </a:accent4>
      <a:accent5>
        <a:srgbClr val="53B4AE"/>
      </a:accent5>
      <a:accent6>
        <a:srgbClr val="F58581"/>
      </a:accent6>
      <a:hlink>
        <a:srgbClr val="2F75FF"/>
      </a:hlink>
      <a:folHlink>
        <a:srgbClr val="954F72"/>
      </a:folHlink>
    </a:clrScheme>
    <a:fontScheme name="PBLQ">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BLQ PowerPoint [Alleen-lezen]" id="{EFDE2BA7-38FA-4AF9-A4AE-676EC9491976}" vid="{1329C895-91F9-4D3F-B2E2-2691CCE64F63}"/>
    </a:ext>
  </a:extLst>
</a:theme>
</file>

<file path=ppt/theme/theme5.xml><?xml version="1.0" encoding="utf-8"?>
<a:theme xmlns:a="http://schemas.openxmlformats.org/drawingml/2006/main" name="1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Volgdia">
  <a:themeElements>
    <a:clrScheme name="Aangepast 3">
      <a:dk1>
        <a:sysClr val="windowText" lastClr="000000"/>
      </a:dk1>
      <a:lt1>
        <a:sysClr val="window" lastClr="FFFFFF"/>
      </a:lt1>
      <a:dk2>
        <a:srgbClr val="F4BBD6"/>
      </a:dk2>
      <a:lt2>
        <a:srgbClr val="EEECE1"/>
      </a:lt2>
      <a:accent1>
        <a:srgbClr val="39870C"/>
      </a:accent1>
      <a:accent2>
        <a:srgbClr val="6ED9AD"/>
      </a:accent2>
      <a:accent3>
        <a:srgbClr val="046F96"/>
      </a:accent3>
      <a:accent4>
        <a:srgbClr val="9ACCD4"/>
      </a:accent4>
      <a:accent5>
        <a:srgbClr val="ED8FBB"/>
      </a:accent5>
      <a:accent6>
        <a:srgbClr val="900079"/>
      </a:accent6>
      <a:hlink>
        <a:srgbClr val="0000FF"/>
      </a:hlink>
      <a:folHlink>
        <a:srgbClr val="800080"/>
      </a:folHlink>
    </a:clrScheme>
    <a:fontScheme name="Standaardontwerp">
      <a:majorFont>
        <a:latin typeface="Verdana"/>
        <a:ea typeface=""/>
        <a:cs typeface="Arial"/>
      </a:majorFont>
      <a:minorFont>
        <a:latin typeface="Verdana"/>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20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1C7745FA21874091B595E3C3292DEF" ma:contentTypeVersion="2" ma:contentTypeDescription="Een nieuw document maken." ma:contentTypeScope="" ma:versionID="022587d530514604570648b01bfdd752">
  <xsd:schema xmlns:xsd="http://www.w3.org/2001/XMLSchema" xmlns:xs="http://www.w3.org/2001/XMLSchema" xmlns:p="http://schemas.microsoft.com/office/2006/metadata/properties" xmlns:ns2="e884e19b-67f8-43c0-a42e-022881338946" targetNamespace="http://schemas.microsoft.com/office/2006/metadata/properties" ma:root="true" ma:fieldsID="08dae806e7610706f7c9a42368905a6d" ns2:_="">
    <xsd:import namespace="e884e19b-67f8-43c0-a42e-0228813389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84e19b-67f8-43c0-a42e-022881338946"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e884e19b-67f8-43c0-a42e-022881338946">0006-67-11</_dlc_DocId>
    <_dlc_DocIdUrl xmlns="e884e19b-67f8-43c0-a42e-022881338946">
      <Url>https://www.samenwerkruimten.nl/teamsites/piow/_layouts/15/DocIdRedir.aspx?ID=0006-67-11</Url>
      <Description>0006-67-11</Description>
    </_dlc_DocIdUrl>
  </documentManagement>
</p:properties>
</file>

<file path=customXml/itemProps1.xml><?xml version="1.0" encoding="utf-8"?>
<ds:datastoreItem xmlns:ds="http://schemas.openxmlformats.org/officeDocument/2006/customXml" ds:itemID="{FBC3AC64-0D7B-4F78-A1B6-1FFEFC37A0C8}">
  <ds:schemaRefs>
    <ds:schemaRef ds:uri="http://schemas.microsoft.com/sharepoint/v3/contenttype/forms"/>
  </ds:schemaRefs>
</ds:datastoreItem>
</file>

<file path=customXml/itemProps2.xml><?xml version="1.0" encoding="utf-8"?>
<ds:datastoreItem xmlns:ds="http://schemas.openxmlformats.org/officeDocument/2006/customXml" ds:itemID="{71B53942-B262-4A39-825A-18DEF9657D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84e19b-67f8-43c0-a42e-0228813389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63A2AC-B9FE-4CA3-970E-6C8D4B24C3F8}">
  <ds:schemaRefs>
    <ds:schemaRef ds:uri="http://schemas.microsoft.com/sharepoint/events"/>
  </ds:schemaRefs>
</ds:datastoreItem>
</file>

<file path=customXml/itemProps4.xml><?xml version="1.0" encoding="utf-8"?>
<ds:datastoreItem xmlns:ds="http://schemas.openxmlformats.org/officeDocument/2006/customXml" ds:itemID="{18F44BB3-EDA7-4DFC-8A08-77013BD6718B}">
  <ds:schemaRefs>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e884e19b-67f8-43c0-a42e-022881338946"/>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14693</TotalTime>
  <Words>713</Words>
  <Application>Microsoft Office PowerPoint</Application>
  <PresentationFormat>Diavoorstelling (4:3)</PresentationFormat>
  <Paragraphs>135</Paragraphs>
  <Slides>7</Slides>
  <Notes>3</Notes>
  <HiddenSlides>0</HiddenSlides>
  <MMClips>0</MMClips>
  <ScaleCrop>false</ScaleCrop>
  <HeadingPairs>
    <vt:vector size="6" baseType="variant">
      <vt:variant>
        <vt:lpstr>Gebruikte lettertypen</vt:lpstr>
      </vt:variant>
      <vt:variant>
        <vt:i4>4</vt:i4>
      </vt:variant>
      <vt:variant>
        <vt:lpstr>Thema</vt:lpstr>
      </vt:variant>
      <vt:variant>
        <vt:i4>16</vt:i4>
      </vt:variant>
      <vt:variant>
        <vt:lpstr>Diatitels</vt:lpstr>
      </vt:variant>
      <vt:variant>
        <vt:i4>7</vt:i4>
      </vt:variant>
    </vt:vector>
  </HeadingPairs>
  <TitlesOfParts>
    <vt:vector size="27" baseType="lpstr">
      <vt:lpstr>Arial</vt:lpstr>
      <vt:lpstr>Calibri</vt:lpstr>
      <vt:lpstr>Verdana</vt:lpstr>
      <vt:lpstr>Wingdings</vt:lpstr>
      <vt:lpstr>Aangepast ontwerp</vt:lpstr>
      <vt:lpstr>10_Aangepast ontwerp</vt:lpstr>
      <vt:lpstr>6_Volgdia</vt:lpstr>
      <vt:lpstr>17_PBLQ</vt:lpstr>
      <vt:lpstr>1_Aangepast ontwerp</vt:lpstr>
      <vt:lpstr>2_Aangepast ontwerp</vt:lpstr>
      <vt:lpstr>1_Volgdia</vt:lpstr>
      <vt:lpstr>3_Aangepast ontwerp</vt:lpstr>
      <vt:lpstr>20_Aangepast ontwerp</vt:lpstr>
      <vt:lpstr>Volgdia</vt:lpstr>
      <vt:lpstr>5_Aangepast ontwerp</vt:lpstr>
      <vt:lpstr>17_Aangepast ontwerp</vt:lpstr>
      <vt:lpstr>2_Volgdia</vt:lpstr>
      <vt:lpstr>3_Volgdia</vt:lpstr>
      <vt:lpstr>4_Volgdia</vt:lpstr>
      <vt:lpstr>6_Aangepast ontwerp</vt:lpstr>
      <vt:lpstr>Hoe ziet een aanlevering er concreet uit?</vt:lpstr>
      <vt:lpstr>Voorbeeld “Hello DSO”      1/4</vt:lpstr>
      <vt:lpstr>Voorbeeld “Hello DSO”      2/4</vt:lpstr>
      <vt:lpstr>Voorbeeld “Hello DSO”      3/4</vt:lpstr>
      <vt:lpstr>Voorbeeld “Hello DSO”      4/4</vt:lpstr>
      <vt:lpstr>Aanlevering via koppelvlakken</vt:lpstr>
      <vt:lpstr>Wat levert dit op?</vt:lpstr>
    </vt:vector>
  </TitlesOfParts>
  <Company>Kriskras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Fre Zwart</dc:creator>
  <cp:lastModifiedBy>Duindam, Arie</cp:lastModifiedBy>
  <cp:revision>747</cp:revision>
  <dcterms:created xsi:type="dcterms:W3CDTF">2017-01-06T08:36:46Z</dcterms:created>
  <dcterms:modified xsi:type="dcterms:W3CDTF">2019-05-27T09:03:34Z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0x0101006F1C7745FA21874091B595E3C3292DEF</vt:lpwstr>
  </property>
  <property fmtid="{D5CDD505-2E9C-101B-9397-08002B2CF9AE}" pid="3" name="_dlc_DocIdItemGuid">
    <vt:lpwstr>f422c54c-5b23-47b6-a46d-42357c66f027</vt:lpwstr>
  </property>
</Properties>
</file>