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4"/>
    <p:sldMasterId id="2147483677" r:id="rId5"/>
    <p:sldMasterId id="2147483689" r:id="rId6"/>
    <p:sldMasterId id="2147483709" r:id="rId7"/>
  </p:sldMasterIdLst>
  <p:notesMasterIdLst>
    <p:notesMasterId r:id="rId22"/>
  </p:notesMasterIdLst>
  <p:sldIdLst>
    <p:sldId id="652" r:id="rId8"/>
    <p:sldId id="640" r:id="rId9"/>
    <p:sldId id="624" r:id="rId10"/>
    <p:sldId id="625" r:id="rId11"/>
    <p:sldId id="642" r:id="rId12"/>
    <p:sldId id="641" r:id="rId13"/>
    <p:sldId id="643" r:id="rId14"/>
    <p:sldId id="644" r:id="rId15"/>
    <p:sldId id="645" r:id="rId16"/>
    <p:sldId id="646" r:id="rId17"/>
    <p:sldId id="647" r:id="rId18"/>
    <p:sldId id="649" r:id="rId19"/>
    <p:sldId id="650" r:id="rId20"/>
    <p:sldId id="651" r:id="rId21"/>
  </p:sldIdLst>
  <p:sldSz cx="12192000" cy="6858000"/>
  <p:notesSz cx="12192000" cy="6858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ADADAD"/>
    <a:srgbClr val="158BE8"/>
    <a:srgbClr val="108B38"/>
    <a:srgbClr val="8094AE"/>
    <a:srgbClr val="007B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0595" autoAdjust="0"/>
  </p:normalViewPr>
  <p:slideViewPr>
    <p:cSldViewPr>
      <p:cViewPr>
        <p:scale>
          <a:sx n="75" d="100"/>
          <a:sy n="75" d="100"/>
        </p:scale>
        <p:origin x="1440" y="63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E4BECEAC-765A-0C4E-9936-A7BDF3F69374}" type="datetimeFigureOut">
              <a:rPr lang="nl-NL" smtClean="0"/>
              <a:t>18-8-2020</a:t>
            </a:fld>
            <a:endParaRPr lang="nl-NL"/>
          </a:p>
        </p:txBody>
      </p:sp>
      <p:sp>
        <p:nvSpPr>
          <p:cNvPr id="4" name="Tijdelijke aanduiding voor dia-afbeelding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AEA372F-2071-FE48-856B-A71ACB72612C}" type="slidenum">
              <a:rPr lang="nl-NL" smtClean="0"/>
              <a:t>‹nr.›</a:t>
            </a:fld>
            <a:endParaRPr lang="nl-NL"/>
          </a:p>
        </p:txBody>
      </p:sp>
    </p:spTree>
    <p:extLst>
      <p:ext uri="{BB962C8B-B14F-4D97-AF65-F5344CB8AC3E}">
        <p14:creationId xmlns:p14="http://schemas.microsoft.com/office/powerpoint/2010/main" val="2311098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8AEA372F-2071-FE48-856B-A71ACB72612C}" type="slidenum">
              <a:rPr lang="nl-NL" smtClean="0"/>
              <a:t>6</a:t>
            </a:fld>
            <a:endParaRPr lang="nl-NL"/>
          </a:p>
        </p:txBody>
      </p:sp>
    </p:spTree>
    <p:extLst>
      <p:ext uri="{BB962C8B-B14F-4D97-AF65-F5344CB8AC3E}">
        <p14:creationId xmlns:p14="http://schemas.microsoft.com/office/powerpoint/2010/main" val="3546334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8AEA372F-2071-FE48-856B-A71ACB72612C}" type="slidenum">
              <a:rPr lang="nl-NL" smtClean="0"/>
              <a:t>10</a:t>
            </a:fld>
            <a:endParaRPr lang="nl-NL"/>
          </a:p>
        </p:txBody>
      </p:sp>
    </p:spTree>
    <p:extLst>
      <p:ext uri="{BB962C8B-B14F-4D97-AF65-F5344CB8AC3E}">
        <p14:creationId xmlns:p14="http://schemas.microsoft.com/office/powerpoint/2010/main" val="3278649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8AEA372F-2071-FE48-856B-A71ACB72612C}" type="slidenum">
              <a:rPr lang="nl-NL" smtClean="0"/>
              <a:t>11</a:t>
            </a:fld>
            <a:endParaRPr lang="nl-NL"/>
          </a:p>
        </p:txBody>
      </p:sp>
    </p:spTree>
    <p:extLst>
      <p:ext uri="{BB962C8B-B14F-4D97-AF65-F5344CB8AC3E}">
        <p14:creationId xmlns:p14="http://schemas.microsoft.com/office/powerpoint/2010/main" val="13803191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www.magnaleofringilla.nec/" TargetMode="External"/><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hyperlink" Target="mailto:estibulum@magnaleofringilla.nec" TargetMode="External"/><Relationship Id="rId4" Type="http://schemas.openxmlformats.org/officeDocument/2006/relationships/hyperlink" Target="mailto:vestibulum@magnaleofringilla.nec"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4" name="Afbeelding 3" descr="logo_disgeo.png"/>
          <p:cNvPicPr>
            <a:picLocks noChangeAspect="1"/>
          </p:cNvPicPr>
          <p:nvPr userDrawn="1"/>
        </p:nvPicPr>
        <p:blipFill>
          <a:blip r:embed="rId3"/>
          <a:stretch>
            <a:fillRect/>
          </a:stretch>
        </p:blipFill>
        <p:spPr>
          <a:xfrm>
            <a:off x="6553200" y="4800600"/>
            <a:ext cx="2613279" cy="1158240"/>
          </a:xfrm>
          <a:prstGeom prst="rect">
            <a:avLst/>
          </a:prstGeom>
        </p:spPr>
      </p:pic>
      <p:sp>
        <p:nvSpPr>
          <p:cNvPr id="16" name="Title 15">
            <a:extLst>
              <a:ext uri="{FF2B5EF4-FFF2-40B4-BE49-F238E27FC236}">
                <a16:creationId xmlns:a16="http://schemas.microsoft.com/office/drawing/2014/main" id="{D9355CBB-5DC6-B747-9818-C59E0E92A7D6}"/>
              </a:ext>
            </a:extLst>
          </p:cNvPr>
          <p:cNvSpPr>
            <a:spLocks noGrp="1"/>
          </p:cNvSpPr>
          <p:nvPr>
            <p:ph type="title" hasCustomPrompt="1"/>
          </p:nvPr>
        </p:nvSpPr>
        <p:spPr>
          <a:xfrm>
            <a:off x="6547100" y="1094082"/>
            <a:ext cx="4810760" cy="1649118"/>
          </a:xfrm>
          <a:prstGeom prst="rect">
            <a:avLst/>
          </a:prstGeom>
        </p:spPr>
        <p:txBody>
          <a:bodyPr/>
          <a:lstStyle>
            <a:lvl1pPr>
              <a:defRPr kumimoji="0" lang="nl-NL" sz="4200" b="0" i="0" u="none" strike="noStrike" kern="1200" cap="none" spc="15" normalizeH="0" baseline="0" dirty="0">
                <a:ln>
                  <a:noFill/>
                </a:ln>
                <a:solidFill>
                  <a:srgbClr val="44546A"/>
                </a:solidFill>
                <a:effectLst/>
                <a:uLnTx/>
                <a:uFillTx/>
                <a:latin typeface="Verdana"/>
                <a:ea typeface="+mn-ea"/>
                <a:cs typeface="Verdana"/>
              </a:defRPr>
            </a:lvl1pPr>
          </a:lstStyle>
          <a:p>
            <a:pPr marL="12700" marR="5080" lvl="0" indent="0" algn="l" defTabSz="457200" rtl="0" eaLnBrk="1" fontAlgn="auto" latinLnBrk="0" hangingPunct="1">
              <a:lnSpc>
                <a:spcPct val="129099"/>
              </a:lnSpc>
              <a:spcBef>
                <a:spcPts val="100"/>
              </a:spcBef>
              <a:spcAft>
                <a:spcPts val="0"/>
              </a:spcAft>
              <a:buClrTx/>
              <a:buSzTx/>
              <a:buFontTx/>
              <a:buNone/>
              <a:tabLst/>
              <a:defRPr/>
            </a:pPr>
            <a:r>
              <a:rPr lang="en-US" dirty="0" err="1"/>
              <a:t>Titel</a:t>
            </a:r>
            <a:endParaRPr lang="nl-NL" dirty="0"/>
          </a:p>
        </p:txBody>
      </p:sp>
      <p:sp>
        <p:nvSpPr>
          <p:cNvPr id="18" name="Text Placeholder 17">
            <a:extLst>
              <a:ext uri="{FF2B5EF4-FFF2-40B4-BE49-F238E27FC236}">
                <a16:creationId xmlns:a16="http://schemas.microsoft.com/office/drawing/2014/main" id="{5F8F8316-8C1B-294E-9CBA-62C597E7CFCB}"/>
              </a:ext>
            </a:extLst>
          </p:cNvPr>
          <p:cNvSpPr>
            <a:spLocks noGrp="1"/>
          </p:cNvSpPr>
          <p:nvPr>
            <p:ph type="body" sz="quarter" idx="10" hasCustomPrompt="1"/>
          </p:nvPr>
        </p:nvSpPr>
        <p:spPr>
          <a:xfrm>
            <a:off x="6547100" y="2971800"/>
            <a:ext cx="4810760" cy="1649118"/>
          </a:xfrm>
          <a:prstGeom prst="rect">
            <a:avLst/>
          </a:prstGeom>
        </p:spPr>
        <p:txBody>
          <a:bodyPr/>
          <a:lstStyle>
            <a:lvl1pPr>
              <a:defRPr kumimoji="0" lang="nl-NL" sz="2000" b="0" i="0" u="none" strike="noStrike" kern="1200" cap="none" spc="15" normalizeH="0" baseline="0" dirty="0">
                <a:ln>
                  <a:noFill/>
                </a:ln>
                <a:solidFill>
                  <a:srgbClr val="44546A"/>
                </a:solidFill>
                <a:effectLst/>
                <a:uLnTx/>
                <a:uFillTx/>
                <a:latin typeface="Verdana"/>
                <a:ea typeface="+mn-ea"/>
                <a:cs typeface="Verdana"/>
              </a:defRPr>
            </a:lvl1pPr>
          </a:lstStyle>
          <a:p>
            <a:pPr marL="12700" marR="5080" lvl="0" indent="0" algn="l" defTabSz="457200" rtl="0" eaLnBrk="1" fontAlgn="auto" latinLnBrk="0" hangingPunct="1">
              <a:lnSpc>
                <a:spcPct val="129099"/>
              </a:lnSpc>
              <a:spcBef>
                <a:spcPts val="100"/>
              </a:spcBef>
              <a:spcAft>
                <a:spcPts val="0"/>
              </a:spcAft>
              <a:buClrTx/>
              <a:buSzTx/>
              <a:buFontTx/>
              <a:buNone/>
              <a:tabLst/>
              <a:defRPr/>
            </a:pPr>
            <a:r>
              <a:rPr lang="nl-NL" dirty="0"/>
              <a:t>Ondertitel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object 15">
            <a:extLst>
              <a:ext uri="{FF2B5EF4-FFF2-40B4-BE49-F238E27FC236}">
                <a16:creationId xmlns:a16="http://schemas.microsoft.com/office/drawing/2014/main" id="{301400EA-1497-AB41-B23B-9DA43BB84762}"/>
              </a:ext>
            </a:extLst>
          </p:cNvPr>
          <p:cNvSpPr txBox="1">
            <a:spLocks/>
          </p:cNvSpPr>
          <p:nvPr userDrawn="1"/>
        </p:nvSpPr>
        <p:spPr>
          <a:xfrm>
            <a:off x="707299" y="6301377"/>
            <a:ext cx="3725545" cy="182879"/>
          </a:xfrm>
          <a:prstGeom prst="rect">
            <a:avLst/>
          </a:prstGeom>
        </p:spPr>
        <p:txBody>
          <a:bodyPr vert="horz" wrap="square" lIns="0" tIns="15240" rIns="0" bIns="0" rtlCol="0">
            <a:spAutoFit/>
          </a:bodyPr>
          <a:lstStyle/>
          <a:p>
            <a:pPr marL="12700" marR="0" lvl="0" indent="0" algn="l" defTabSz="457200" rtl="0" eaLnBrk="1" fontAlgn="auto" latinLnBrk="0" hangingPunct="1">
              <a:lnSpc>
                <a:spcPct val="100000"/>
              </a:lnSpc>
              <a:spcBef>
                <a:spcPts val="120"/>
              </a:spcBef>
              <a:spcAft>
                <a:spcPts val="0"/>
              </a:spcAft>
              <a:buClrTx/>
              <a:buSzTx/>
              <a:buFontTx/>
              <a:buNone/>
              <a:tabLst/>
              <a:defRPr/>
            </a:pPr>
            <a:r>
              <a:rPr kumimoji="0" lang="nl-NL" sz="1000" b="0" i="0" u="none" strike="noStrike" kern="1200" cap="none" spc="5" normalizeH="0" baseline="0" noProof="0" dirty="0">
                <a:ln>
                  <a:noFill/>
                </a:ln>
                <a:solidFill>
                  <a:srgbClr val="154273"/>
                </a:solidFill>
                <a:effectLst/>
                <a:uLnTx/>
                <a:uFillTx/>
                <a:latin typeface="Verdana"/>
                <a:ea typeface="+mn-ea"/>
                <a:cs typeface="Verdana"/>
              </a:rPr>
              <a:t>Ministerie </a:t>
            </a:r>
            <a:r>
              <a:rPr kumimoji="0" lang="nl-NL" sz="1000" b="0" i="0" u="none" strike="noStrike" kern="1200" cap="none" spc="0" normalizeH="0" baseline="0" noProof="0" dirty="0">
                <a:ln>
                  <a:noFill/>
                </a:ln>
                <a:solidFill>
                  <a:srgbClr val="154273"/>
                </a:solidFill>
                <a:effectLst/>
                <a:uLnTx/>
                <a:uFillTx/>
                <a:latin typeface="Verdana"/>
                <a:ea typeface="+mn-ea"/>
                <a:cs typeface="Verdana"/>
              </a:rPr>
              <a:t>van </a:t>
            </a:r>
            <a:r>
              <a:rPr kumimoji="0" lang="nl-NL" sz="1000" b="0" i="0" u="none" strike="noStrike" kern="1200" cap="none" spc="5" normalizeH="0" baseline="0" noProof="0" dirty="0">
                <a:ln>
                  <a:noFill/>
                </a:ln>
                <a:solidFill>
                  <a:srgbClr val="154273"/>
                </a:solidFill>
                <a:effectLst/>
                <a:uLnTx/>
                <a:uFillTx/>
                <a:latin typeface="Verdana"/>
                <a:ea typeface="+mn-ea"/>
                <a:cs typeface="Verdana"/>
              </a:rPr>
              <a:t>Binnenlandse </a:t>
            </a:r>
            <a:r>
              <a:rPr kumimoji="0" lang="nl-NL" sz="1000" b="0" i="0" u="none" strike="noStrike" kern="1200" cap="none" spc="0" normalizeH="0" baseline="0" noProof="0" dirty="0">
                <a:ln>
                  <a:noFill/>
                </a:ln>
                <a:solidFill>
                  <a:srgbClr val="154273"/>
                </a:solidFill>
                <a:effectLst/>
                <a:uLnTx/>
                <a:uFillTx/>
                <a:latin typeface="Verdana"/>
                <a:ea typeface="+mn-ea"/>
                <a:cs typeface="Verdana"/>
              </a:rPr>
              <a:t>Zaken </a:t>
            </a:r>
            <a:r>
              <a:rPr kumimoji="0" lang="nl-NL" sz="1000" b="0" i="0" u="none" strike="noStrike" kern="1200" cap="none" spc="10" normalizeH="0" baseline="0" noProof="0" dirty="0">
                <a:ln>
                  <a:noFill/>
                </a:ln>
                <a:solidFill>
                  <a:srgbClr val="154273"/>
                </a:solidFill>
                <a:effectLst/>
                <a:uLnTx/>
                <a:uFillTx/>
                <a:latin typeface="Verdana"/>
                <a:ea typeface="+mn-ea"/>
                <a:cs typeface="Verdana"/>
              </a:rPr>
              <a:t>en</a:t>
            </a:r>
            <a:r>
              <a:rPr kumimoji="0" lang="nl-NL" sz="1000" b="0" i="0" u="none" strike="noStrike" kern="1200" cap="none" spc="-15" normalizeH="0" baseline="0" noProof="0" dirty="0">
                <a:ln>
                  <a:noFill/>
                </a:ln>
                <a:solidFill>
                  <a:srgbClr val="154273"/>
                </a:solidFill>
                <a:effectLst/>
                <a:uLnTx/>
                <a:uFillTx/>
                <a:latin typeface="Verdana"/>
                <a:ea typeface="+mn-ea"/>
                <a:cs typeface="Verdana"/>
              </a:rPr>
              <a:t> </a:t>
            </a:r>
            <a:r>
              <a:rPr kumimoji="0" lang="nl-NL" sz="1000" b="0" i="0" u="none" strike="noStrike" kern="1200" cap="none" spc="5" normalizeH="0" baseline="0" noProof="0" dirty="0">
                <a:ln>
                  <a:noFill/>
                </a:ln>
                <a:solidFill>
                  <a:srgbClr val="154273"/>
                </a:solidFill>
                <a:effectLst/>
                <a:uLnTx/>
                <a:uFillTx/>
                <a:latin typeface="Verdana"/>
                <a:ea typeface="+mn-ea"/>
                <a:cs typeface="Verdana"/>
              </a:rPr>
              <a:t>Koninkrijksrelaties</a:t>
            </a:r>
          </a:p>
        </p:txBody>
      </p:sp>
      <p:sp>
        <p:nvSpPr>
          <p:cNvPr id="7" name="object 9">
            <a:extLst>
              <a:ext uri="{FF2B5EF4-FFF2-40B4-BE49-F238E27FC236}">
                <a16:creationId xmlns:a16="http://schemas.microsoft.com/office/drawing/2014/main" id="{62C0CA7A-D8CD-5F4A-8D61-268B6B5C12BA}"/>
              </a:ext>
            </a:extLst>
          </p:cNvPr>
          <p:cNvSpPr txBox="1">
            <a:spLocks noGrp="1"/>
          </p:cNvSpPr>
          <p:nvPr>
            <p:ph type="sldNum" sz="quarter" idx="4294967295"/>
          </p:nvPr>
        </p:nvSpPr>
        <p:spPr>
          <a:xfrm>
            <a:off x="10668000" y="6210300"/>
            <a:ext cx="1055687" cy="294311"/>
          </a:xfrm>
          <a:prstGeom prst="rect">
            <a:avLst/>
          </a:prstGeom>
        </p:spPr>
        <p:txBody>
          <a:bodyPr vert="horz" wrap="square" lIns="0" tIns="17145" rIns="0" bIns="0" rtlCol="0">
            <a:spAutoFit/>
          </a:bodyPr>
          <a:lstStyle>
            <a:lvl1pPr>
              <a:defRPr/>
            </a:lvl1pPr>
          </a:lstStyle>
          <a:p>
            <a:pPr marL="25400" algn="r">
              <a:spcBef>
                <a:spcPts val="135"/>
              </a:spcBef>
            </a:pPr>
            <a:fld id="{1E71E576-6B2B-2246-8D04-7F7C3228752B}" type="slidenum">
              <a:rPr lang="nl-NL" spc="15" smtClean="0"/>
              <a:pPr marL="25400" algn="r">
                <a:spcBef>
                  <a:spcPts val="135"/>
                </a:spcBef>
              </a:pPr>
              <a:t>‹nr.›</a:t>
            </a:fld>
            <a:endParaRPr lang="nl-NL" spc="15" dirty="0"/>
          </a:p>
        </p:txBody>
      </p:sp>
      <p:sp>
        <p:nvSpPr>
          <p:cNvPr id="10" name="Tijdelijke aanduiding voor titel 2">
            <a:extLst>
              <a:ext uri="{FF2B5EF4-FFF2-40B4-BE49-F238E27FC236}">
                <a16:creationId xmlns:a16="http://schemas.microsoft.com/office/drawing/2014/main" id="{58C3757C-9BF2-284A-8CED-A6088E0B420A}"/>
              </a:ext>
            </a:extLst>
          </p:cNvPr>
          <p:cNvSpPr>
            <a:spLocks noGrp="1"/>
          </p:cNvSpPr>
          <p:nvPr>
            <p:ph type="title"/>
          </p:nvPr>
        </p:nvSpPr>
        <p:spPr>
          <a:xfrm>
            <a:off x="707297" y="899160"/>
            <a:ext cx="11016389" cy="728028"/>
          </a:xfrm>
          <a:prstGeom prst="rect">
            <a:avLst/>
          </a:prstGeom>
        </p:spPr>
        <p:txBody>
          <a:bodyPr vert="horz" lIns="91440" tIns="45720" rIns="91440" bIns="45720" rtlCol="0" anchor="ctr">
            <a:normAutofit/>
          </a:bodyPr>
          <a:lstStyle/>
          <a:p>
            <a:r>
              <a:rPr lang="nl-NL" dirty="0"/>
              <a:t>Klik om stijl te bewerken</a:t>
            </a:r>
          </a:p>
        </p:txBody>
      </p:sp>
      <p:sp>
        <p:nvSpPr>
          <p:cNvPr id="9" name="Tijdelijke aanduiding voor tekst 10">
            <a:extLst>
              <a:ext uri="{FF2B5EF4-FFF2-40B4-BE49-F238E27FC236}">
                <a16:creationId xmlns:a16="http://schemas.microsoft.com/office/drawing/2014/main" id="{E8D09FBA-C1AC-1F43-B893-88E2AFF32ED2}"/>
              </a:ext>
            </a:extLst>
          </p:cNvPr>
          <p:cNvSpPr>
            <a:spLocks noGrp="1"/>
          </p:cNvSpPr>
          <p:nvPr>
            <p:ph type="body" sz="quarter" idx="10" hasCustomPrompt="1"/>
          </p:nvPr>
        </p:nvSpPr>
        <p:spPr>
          <a:xfrm>
            <a:off x="707299" y="2133600"/>
            <a:ext cx="11016389" cy="3657600"/>
          </a:xfrm>
          <a:prstGeom prst="rect">
            <a:avLst/>
          </a:prstGeom>
        </p:spPr>
        <p:txBody>
          <a:bodyPr/>
          <a:lstStyle>
            <a:lvl1pPr marL="285750" indent="-285750">
              <a:lnSpc>
                <a:spcPct val="130000"/>
              </a:lnSpc>
              <a:buClr>
                <a:schemeClr val="accent1"/>
              </a:buClr>
              <a:buSzPct val="100000"/>
              <a:buFont typeface=".Lucida Grande UI Regular"/>
              <a:buChar char="►"/>
              <a:defRPr/>
            </a:lvl1pPr>
            <a:lvl2pPr marL="742950" indent="-285750">
              <a:lnSpc>
                <a:spcPct val="130000"/>
              </a:lnSpc>
              <a:buClr>
                <a:schemeClr val="accent1"/>
              </a:buClr>
              <a:buFont typeface="Wingdings" pitchFamily="2" charset="2"/>
              <a:buChar char="§"/>
              <a:defRPr/>
            </a:lvl2pPr>
            <a:lvl3pPr>
              <a:lnSpc>
                <a:spcPct val="130000"/>
              </a:lnSpc>
              <a:defRPr/>
            </a:lvl3pPr>
            <a:lvl4pPr>
              <a:lnSpc>
                <a:spcPct val="130000"/>
              </a:lnSpc>
              <a:defRPr/>
            </a:lvl4pPr>
            <a:lvl5pPr>
              <a:lnSpc>
                <a:spcPct val="130000"/>
              </a:lnSpc>
              <a:defRPr/>
            </a:lvl5pPr>
          </a:lstStyle>
          <a:p>
            <a:pPr lvl="0"/>
            <a:r>
              <a:rPr lang="nl-NL" dirty="0"/>
              <a:t>Klikken om de tekststijl van het model te bewerken</a:t>
            </a:r>
          </a:p>
          <a:p>
            <a:pPr lvl="1"/>
            <a:r>
              <a:rPr lang="nl-NL" dirty="0"/>
              <a:t>Tweede niveau</a:t>
            </a:r>
          </a:p>
          <a:p>
            <a:pPr lvl="1"/>
            <a:endParaRPr lang="nl-NL" dirty="0"/>
          </a:p>
        </p:txBody>
      </p:sp>
    </p:spTree>
    <p:extLst>
      <p:ext uri="{BB962C8B-B14F-4D97-AF65-F5344CB8AC3E}">
        <p14:creationId xmlns:p14="http://schemas.microsoft.com/office/powerpoint/2010/main" val="2950380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object 15">
            <a:extLst>
              <a:ext uri="{FF2B5EF4-FFF2-40B4-BE49-F238E27FC236}">
                <a16:creationId xmlns:a16="http://schemas.microsoft.com/office/drawing/2014/main" id="{301400EA-1497-AB41-B23B-9DA43BB84762}"/>
              </a:ext>
            </a:extLst>
          </p:cNvPr>
          <p:cNvSpPr txBox="1">
            <a:spLocks/>
          </p:cNvSpPr>
          <p:nvPr userDrawn="1"/>
        </p:nvSpPr>
        <p:spPr>
          <a:xfrm>
            <a:off x="707299" y="6301377"/>
            <a:ext cx="3725545" cy="182879"/>
          </a:xfrm>
          <a:prstGeom prst="rect">
            <a:avLst/>
          </a:prstGeom>
        </p:spPr>
        <p:txBody>
          <a:bodyPr vert="horz" wrap="square" lIns="0" tIns="15240" rIns="0" bIns="0" rtlCol="0">
            <a:spAutoFit/>
          </a:bodyPr>
          <a:lstStyle/>
          <a:p>
            <a:pPr marL="12700" marR="0" lvl="0" indent="0" algn="l" defTabSz="457200" rtl="0" eaLnBrk="1" fontAlgn="auto" latinLnBrk="0" hangingPunct="1">
              <a:lnSpc>
                <a:spcPct val="100000"/>
              </a:lnSpc>
              <a:spcBef>
                <a:spcPts val="120"/>
              </a:spcBef>
              <a:spcAft>
                <a:spcPts val="0"/>
              </a:spcAft>
              <a:buClrTx/>
              <a:buSzTx/>
              <a:buFontTx/>
              <a:buNone/>
              <a:tabLst/>
              <a:defRPr/>
            </a:pPr>
            <a:r>
              <a:rPr kumimoji="0" lang="nl-NL" sz="1000" b="0" i="0" u="none" strike="noStrike" kern="1200" cap="none" spc="5" normalizeH="0" baseline="0" noProof="0" dirty="0">
                <a:ln>
                  <a:noFill/>
                </a:ln>
                <a:solidFill>
                  <a:srgbClr val="154273"/>
                </a:solidFill>
                <a:effectLst/>
                <a:uLnTx/>
                <a:uFillTx/>
                <a:latin typeface="Verdana"/>
                <a:ea typeface="+mn-ea"/>
                <a:cs typeface="Verdana"/>
              </a:rPr>
              <a:t>Ministerie </a:t>
            </a:r>
            <a:r>
              <a:rPr kumimoji="0" lang="nl-NL" sz="1000" b="0" i="0" u="none" strike="noStrike" kern="1200" cap="none" spc="0" normalizeH="0" baseline="0" noProof="0" dirty="0">
                <a:ln>
                  <a:noFill/>
                </a:ln>
                <a:solidFill>
                  <a:srgbClr val="154273"/>
                </a:solidFill>
                <a:effectLst/>
                <a:uLnTx/>
                <a:uFillTx/>
                <a:latin typeface="Verdana"/>
                <a:ea typeface="+mn-ea"/>
                <a:cs typeface="Verdana"/>
              </a:rPr>
              <a:t>van </a:t>
            </a:r>
            <a:r>
              <a:rPr kumimoji="0" lang="nl-NL" sz="1000" b="0" i="0" u="none" strike="noStrike" kern="1200" cap="none" spc="5" normalizeH="0" baseline="0" noProof="0" dirty="0">
                <a:ln>
                  <a:noFill/>
                </a:ln>
                <a:solidFill>
                  <a:srgbClr val="154273"/>
                </a:solidFill>
                <a:effectLst/>
                <a:uLnTx/>
                <a:uFillTx/>
                <a:latin typeface="Verdana"/>
                <a:ea typeface="+mn-ea"/>
                <a:cs typeface="Verdana"/>
              </a:rPr>
              <a:t>Binnenlandse </a:t>
            </a:r>
            <a:r>
              <a:rPr kumimoji="0" lang="nl-NL" sz="1000" b="0" i="0" u="none" strike="noStrike" kern="1200" cap="none" spc="0" normalizeH="0" baseline="0" noProof="0" dirty="0">
                <a:ln>
                  <a:noFill/>
                </a:ln>
                <a:solidFill>
                  <a:srgbClr val="154273"/>
                </a:solidFill>
                <a:effectLst/>
                <a:uLnTx/>
                <a:uFillTx/>
                <a:latin typeface="Verdana"/>
                <a:ea typeface="+mn-ea"/>
                <a:cs typeface="Verdana"/>
              </a:rPr>
              <a:t>Zaken </a:t>
            </a:r>
            <a:r>
              <a:rPr kumimoji="0" lang="nl-NL" sz="1000" b="0" i="0" u="none" strike="noStrike" kern="1200" cap="none" spc="10" normalizeH="0" baseline="0" noProof="0" dirty="0">
                <a:ln>
                  <a:noFill/>
                </a:ln>
                <a:solidFill>
                  <a:srgbClr val="154273"/>
                </a:solidFill>
                <a:effectLst/>
                <a:uLnTx/>
                <a:uFillTx/>
                <a:latin typeface="Verdana"/>
                <a:ea typeface="+mn-ea"/>
                <a:cs typeface="Verdana"/>
              </a:rPr>
              <a:t>en</a:t>
            </a:r>
            <a:r>
              <a:rPr kumimoji="0" lang="nl-NL" sz="1000" b="0" i="0" u="none" strike="noStrike" kern="1200" cap="none" spc="-15" normalizeH="0" baseline="0" noProof="0" dirty="0">
                <a:ln>
                  <a:noFill/>
                </a:ln>
                <a:solidFill>
                  <a:srgbClr val="154273"/>
                </a:solidFill>
                <a:effectLst/>
                <a:uLnTx/>
                <a:uFillTx/>
                <a:latin typeface="Verdana"/>
                <a:ea typeface="+mn-ea"/>
                <a:cs typeface="Verdana"/>
              </a:rPr>
              <a:t> </a:t>
            </a:r>
            <a:r>
              <a:rPr kumimoji="0" lang="nl-NL" sz="1000" b="0" i="0" u="none" strike="noStrike" kern="1200" cap="none" spc="5" normalizeH="0" baseline="0" noProof="0" dirty="0">
                <a:ln>
                  <a:noFill/>
                </a:ln>
                <a:solidFill>
                  <a:srgbClr val="154273"/>
                </a:solidFill>
                <a:effectLst/>
                <a:uLnTx/>
                <a:uFillTx/>
                <a:latin typeface="Verdana"/>
                <a:ea typeface="+mn-ea"/>
                <a:cs typeface="Verdana"/>
              </a:rPr>
              <a:t>Koninkrijksrelaties</a:t>
            </a:r>
          </a:p>
        </p:txBody>
      </p:sp>
      <p:sp>
        <p:nvSpPr>
          <p:cNvPr id="7" name="object 9">
            <a:extLst>
              <a:ext uri="{FF2B5EF4-FFF2-40B4-BE49-F238E27FC236}">
                <a16:creationId xmlns:a16="http://schemas.microsoft.com/office/drawing/2014/main" id="{62C0CA7A-D8CD-5F4A-8D61-268B6B5C12BA}"/>
              </a:ext>
            </a:extLst>
          </p:cNvPr>
          <p:cNvSpPr txBox="1">
            <a:spLocks noGrp="1"/>
          </p:cNvSpPr>
          <p:nvPr>
            <p:ph type="sldNum" sz="quarter" idx="4294967295"/>
          </p:nvPr>
        </p:nvSpPr>
        <p:spPr>
          <a:xfrm>
            <a:off x="10668000" y="6210300"/>
            <a:ext cx="1055687" cy="294311"/>
          </a:xfrm>
          <a:prstGeom prst="rect">
            <a:avLst/>
          </a:prstGeom>
        </p:spPr>
        <p:txBody>
          <a:bodyPr vert="horz" wrap="square" lIns="0" tIns="17145" rIns="0" bIns="0" rtlCol="0">
            <a:spAutoFit/>
          </a:bodyPr>
          <a:lstStyle>
            <a:lvl1pPr>
              <a:defRPr/>
            </a:lvl1pPr>
          </a:lstStyle>
          <a:p>
            <a:pPr marL="25400" algn="r">
              <a:spcBef>
                <a:spcPts val="135"/>
              </a:spcBef>
            </a:pPr>
            <a:fld id="{1E71E576-6B2B-2246-8D04-7F7C3228752B}" type="slidenum">
              <a:rPr lang="nl-NL" spc="15" smtClean="0"/>
              <a:pPr marL="25400" algn="r">
                <a:spcBef>
                  <a:spcPts val="135"/>
                </a:spcBef>
              </a:pPr>
              <a:t>‹nr.›</a:t>
            </a:fld>
            <a:endParaRPr lang="nl-NL" spc="15" dirty="0"/>
          </a:p>
        </p:txBody>
      </p:sp>
      <p:sp>
        <p:nvSpPr>
          <p:cNvPr id="10" name="Tijdelijke aanduiding voor titel 2">
            <a:extLst>
              <a:ext uri="{FF2B5EF4-FFF2-40B4-BE49-F238E27FC236}">
                <a16:creationId xmlns:a16="http://schemas.microsoft.com/office/drawing/2014/main" id="{58C3757C-9BF2-284A-8CED-A6088E0B420A}"/>
              </a:ext>
            </a:extLst>
          </p:cNvPr>
          <p:cNvSpPr>
            <a:spLocks noGrp="1"/>
          </p:cNvSpPr>
          <p:nvPr>
            <p:ph type="title"/>
          </p:nvPr>
        </p:nvSpPr>
        <p:spPr>
          <a:xfrm>
            <a:off x="707297" y="899160"/>
            <a:ext cx="11016389" cy="728028"/>
          </a:xfrm>
          <a:prstGeom prst="rect">
            <a:avLst/>
          </a:prstGeom>
        </p:spPr>
        <p:txBody>
          <a:bodyPr vert="horz" lIns="91440" tIns="45720" rIns="91440" bIns="45720" rtlCol="0" anchor="ctr">
            <a:normAutofit/>
          </a:bodyPr>
          <a:lstStyle/>
          <a:p>
            <a:r>
              <a:rPr lang="nl-NL" dirty="0"/>
              <a:t>Klik om stijl te bewerken</a:t>
            </a:r>
          </a:p>
        </p:txBody>
      </p:sp>
      <p:sp>
        <p:nvSpPr>
          <p:cNvPr id="6" name="Tijdelijke aanduiding voor tekst 10">
            <a:extLst>
              <a:ext uri="{FF2B5EF4-FFF2-40B4-BE49-F238E27FC236}">
                <a16:creationId xmlns:a16="http://schemas.microsoft.com/office/drawing/2014/main" id="{AD09C6A6-0544-844D-B48F-8681DC3D961D}"/>
              </a:ext>
            </a:extLst>
          </p:cNvPr>
          <p:cNvSpPr>
            <a:spLocks noGrp="1"/>
          </p:cNvSpPr>
          <p:nvPr>
            <p:ph type="body" sz="quarter" idx="10" hasCustomPrompt="1"/>
          </p:nvPr>
        </p:nvSpPr>
        <p:spPr>
          <a:xfrm>
            <a:off x="707299" y="2133600"/>
            <a:ext cx="5388701" cy="3657600"/>
          </a:xfrm>
          <a:prstGeom prst="rect">
            <a:avLst/>
          </a:prstGeom>
        </p:spPr>
        <p:txBody>
          <a:bodyPr/>
          <a:lstStyle>
            <a:lvl1pPr marL="285750" indent="-285750">
              <a:lnSpc>
                <a:spcPct val="130000"/>
              </a:lnSpc>
              <a:buClr>
                <a:schemeClr val="accent1"/>
              </a:buClr>
              <a:buSzPct val="100000"/>
              <a:buFont typeface=".Lucida Grande UI Regular"/>
              <a:buChar char="►"/>
              <a:defRPr/>
            </a:lvl1pPr>
            <a:lvl2pPr marL="742950" indent="-285750">
              <a:lnSpc>
                <a:spcPct val="130000"/>
              </a:lnSpc>
              <a:buClr>
                <a:schemeClr val="accent1"/>
              </a:buClr>
              <a:buFont typeface="Wingdings" pitchFamily="2" charset="2"/>
              <a:buChar char="§"/>
              <a:defRPr/>
            </a:lvl2pPr>
            <a:lvl3pPr>
              <a:lnSpc>
                <a:spcPct val="130000"/>
              </a:lnSpc>
              <a:defRPr/>
            </a:lvl3pPr>
            <a:lvl4pPr>
              <a:lnSpc>
                <a:spcPct val="130000"/>
              </a:lnSpc>
              <a:defRPr/>
            </a:lvl4pPr>
            <a:lvl5pPr>
              <a:lnSpc>
                <a:spcPct val="130000"/>
              </a:lnSpc>
              <a:defRPr/>
            </a:lvl5pPr>
          </a:lstStyle>
          <a:p>
            <a:pPr lvl="0"/>
            <a:r>
              <a:rPr lang="nl-NL" dirty="0"/>
              <a:t>Klikken om de tekststijl van het model te bewerken</a:t>
            </a:r>
          </a:p>
          <a:p>
            <a:pPr lvl="1"/>
            <a:r>
              <a:rPr lang="nl-NL" dirty="0"/>
              <a:t>Tweede niveau</a:t>
            </a:r>
          </a:p>
          <a:p>
            <a:pPr lvl="1"/>
            <a:endParaRPr lang="nl-NL" dirty="0"/>
          </a:p>
        </p:txBody>
      </p:sp>
      <p:sp>
        <p:nvSpPr>
          <p:cNvPr id="8" name="Picture Placeholder 3">
            <a:extLst>
              <a:ext uri="{FF2B5EF4-FFF2-40B4-BE49-F238E27FC236}">
                <a16:creationId xmlns:a16="http://schemas.microsoft.com/office/drawing/2014/main" id="{D4B541AE-D29C-454A-A2AA-FFB018D8403E}"/>
              </a:ext>
            </a:extLst>
          </p:cNvPr>
          <p:cNvSpPr>
            <a:spLocks noGrp="1"/>
          </p:cNvSpPr>
          <p:nvPr>
            <p:ph type="pic" sz="quarter" idx="11"/>
          </p:nvPr>
        </p:nvSpPr>
        <p:spPr>
          <a:xfrm>
            <a:off x="6334986" y="2133600"/>
            <a:ext cx="5388702" cy="3657600"/>
          </a:xfrm>
          <a:prstGeom prst="rect">
            <a:avLst/>
          </a:prstGeom>
        </p:spPr>
        <p:txBody>
          <a:bodyPr/>
          <a:lstStyle/>
          <a:p>
            <a:endParaRPr lang="nl-NL" dirty="0"/>
          </a:p>
        </p:txBody>
      </p:sp>
    </p:spTree>
    <p:extLst>
      <p:ext uri="{BB962C8B-B14F-4D97-AF65-F5344CB8AC3E}">
        <p14:creationId xmlns:p14="http://schemas.microsoft.com/office/powerpoint/2010/main" val="791694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ntac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 15">
            <a:extLst>
              <a:ext uri="{FF2B5EF4-FFF2-40B4-BE49-F238E27FC236}">
                <a16:creationId xmlns:a16="http://schemas.microsoft.com/office/drawing/2014/main" id="{E8E8D47E-4BD7-EB48-9105-4821458EC839}"/>
              </a:ext>
            </a:extLst>
          </p:cNvPr>
          <p:cNvSpPr txBox="1">
            <a:spLocks/>
          </p:cNvSpPr>
          <p:nvPr userDrawn="1"/>
        </p:nvSpPr>
        <p:spPr>
          <a:xfrm>
            <a:off x="707299" y="6301377"/>
            <a:ext cx="3725545" cy="182879"/>
          </a:xfrm>
          <a:prstGeom prst="rect">
            <a:avLst/>
          </a:prstGeom>
        </p:spPr>
        <p:txBody>
          <a:bodyPr vert="horz" wrap="square" lIns="0" tIns="15240" rIns="0" bIns="0" rtlCol="0">
            <a:spAutoFit/>
          </a:bodyPr>
          <a:lstStyle/>
          <a:p>
            <a:pPr marL="12700" marR="0" lvl="0" indent="0" algn="l" defTabSz="457200" rtl="0" eaLnBrk="1" fontAlgn="auto" latinLnBrk="0" hangingPunct="1">
              <a:lnSpc>
                <a:spcPct val="100000"/>
              </a:lnSpc>
              <a:spcBef>
                <a:spcPts val="120"/>
              </a:spcBef>
              <a:spcAft>
                <a:spcPts val="0"/>
              </a:spcAft>
              <a:buClrTx/>
              <a:buSzTx/>
              <a:buFontTx/>
              <a:buNone/>
              <a:tabLst/>
              <a:defRPr/>
            </a:pPr>
            <a:r>
              <a:rPr kumimoji="0" lang="nl-NL" sz="1000" b="0" i="0" u="none" strike="noStrike" kern="1200" cap="none" spc="5" normalizeH="0" baseline="0" noProof="0" dirty="0">
                <a:ln>
                  <a:noFill/>
                </a:ln>
                <a:solidFill>
                  <a:srgbClr val="154273"/>
                </a:solidFill>
                <a:effectLst/>
                <a:uLnTx/>
                <a:uFillTx/>
                <a:latin typeface="Verdana"/>
                <a:ea typeface="+mn-ea"/>
                <a:cs typeface="Verdana"/>
              </a:rPr>
              <a:t>Ministerie </a:t>
            </a:r>
            <a:r>
              <a:rPr kumimoji="0" lang="nl-NL" sz="1000" b="0" i="0" u="none" strike="noStrike" kern="1200" cap="none" spc="0" normalizeH="0" baseline="0" noProof="0" dirty="0">
                <a:ln>
                  <a:noFill/>
                </a:ln>
                <a:solidFill>
                  <a:srgbClr val="154273"/>
                </a:solidFill>
                <a:effectLst/>
                <a:uLnTx/>
                <a:uFillTx/>
                <a:latin typeface="Verdana"/>
                <a:ea typeface="+mn-ea"/>
                <a:cs typeface="Verdana"/>
              </a:rPr>
              <a:t>van </a:t>
            </a:r>
            <a:r>
              <a:rPr kumimoji="0" lang="nl-NL" sz="1000" b="0" i="0" u="none" strike="noStrike" kern="1200" cap="none" spc="5" normalizeH="0" baseline="0" noProof="0" dirty="0">
                <a:ln>
                  <a:noFill/>
                </a:ln>
                <a:solidFill>
                  <a:srgbClr val="154273"/>
                </a:solidFill>
                <a:effectLst/>
                <a:uLnTx/>
                <a:uFillTx/>
                <a:latin typeface="Verdana"/>
                <a:ea typeface="+mn-ea"/>
                <a:cs typeface="Verdana"/>
              </a:rPr>
              <a:t>Binnenlandse </a:t>
            </a:r>
            <a:r>
              <a:rPr kumimoji="0" lang="nl-NL" sz="1000" b="0" i="0" u="none" strike="noStrike" kern="1200" cap="none" spc="0" normalizeH="0" baseline="0" noProof="0" dirty="0">
                <a:ln>
                  <a:noFill/>
                </a:ln>
                <a:solidFill>
                  <a:srgbClr val="154273"/>
                </a:solidFill>
                <a:effectLst/>
                <a:uLnTx/>
                <a:uFillTx/>
                <a:latin typeface="Verdana"/>
                <a:ea typeface="+mn-ea"/>
                <a:cs typeface="Verdana"/>
              </a:rPr>
              <a:t>Zaken </a:t>
            </a:r>
            <a:r>
              <a:rPr kumimoji="0" lang="nl-NL" sz="1000" b="0" i="0" u="none" strike="noStrike" kern="1200" cap="none" spc="10" normalizeH="0" baseline="0" noProof="0" dirty="0">
                <a:ln>
                  <a:noFill/>
                </a:ln>
                <a:solidFill>
                  <a:srgbClr val="154273"/>
                </a:solidFill>
                <a:effectLst/>
                <a:uLnTx/>
                <a:uFillTx/>
                <a:latin typeface="Verdana"/>
                <a:ea typeface="+mn-ea"/>
                <a:cs typeface="Verdana"/>
              </a:rPr>
              <a:t>en</a:t>
            </a:r>
            <a:r>
              <a:rPr kumimoji="0" lang="nl-NL" sz="1000" b="0" i="0" u="none" strike="noStrike" kern="1200" cap="none" spc="-15" normalizeH="0" baseline="0" noProof="0" dirty="0">
                <a:ln>
                  <a:noFill/>
                </a:ln>
                <a:solidFill>
                  <a:srgbClr val="154273"/>
                </a:solidFill>
                <a:effectLst/>
                <a:uLnTx/>
                <a:uFillTx/>
                <a:latin typeface="Verdana"/>
                <a:ea typeface="+mn-ea"/>
                <a:cs typeface="Verdana"/>
              </a:rPr>
              <a:t> </a:t>
            </a:r>
            <a:r>
              <a:rPr kumimoji="0" lang="nl-NL" sz="1000" b="0" i="0" u="none" strike="noStrike" kern="1200" cap="none" spc="5" normalizeH="0" baseline="0" noProof="0" dirty="0">
                <a:ln>
                  <a:noFill/>
                </a:ln>
                <a:solidFill>
                  <a:srgbClr val="154273"/>
                </a:solidFill>
                <a:effectLst/>
                <a:uLnTx/>
                <a:uFillTx/>
                <a:latin typeface="Verdana"/>
                <a:ea typeface="+mn-ea"/>
                <a:cs typeface="Verdana"/>
              </a:rPr>
              <a:t>Koninkrijksrelaties</a:t>
            </a:r>
          </a:p>
        </p:txBody>
      </p:sp>
      <p:sp>
        <p:nvSpPr>
          <p:cNvPr id="3" name="object 9">
            <a:extLst>
              <a:ext uri="{FF2B5EF4-FFF2-40B4-BE49-F238E27FC236}">
                <a16:creationId xmlns:a16="http://schemas.microsoft.com/office/drawing/2014/main" id="{3346CE9B-DAD8-FD40-AFEC-6FA15660D6D0}"/>
              </a:ext>
            </a:extLst>
          </p:cNvPr>
          <p:cNvSpPr txBox="1">
            <a:spLocks noGrp="1"/>
          </p:cNvSpPr>
          <p:nvPr>
            <p:ph type="sldNum" sz="quarter" idx="4294967295"/>
          </p:nvPr>
        </p:nvSpPr>
        <p:spPr>
          <a:xfrm>
            <a:off x="10668000" y="6210300"/>
            <a:ext cx="1055687" cy="294311"/>
          </a:xfrm>
          <a:prstGeom prst="rect">
            <a:avLst/>
          </a:prstGeom>
        </p:spPr>
        <p:txBody>
          <a:bodyPr vert="horz" wrap="square" lIns="0" tIns="17145" rIns="0" bIns="0" rtlCol="0">
            <a:spAutoFit/>
          </a:bodyPr>
          <a:lstStyle>
            <a:lvl1pPr>
              <a:defRPr/>
            </a:lvl1pPr>
          </a:lstStyle>
          <a:p>
            <a:pPr marL="25400" algn="r">
              <a:spcBef>
                <a:spcPts val="135"/>
              </a:spcBef>
            </a:pPr>
            <a:fld id="{B63E9ECE-20E4-454A-AC17-E57C5A7DCB89}" type="slidenum">
              <a:rPr lang="nl-NL" spc="15" smtClean="0"/>
              <a:pPr marL="25400" algn="r">
                <a:spcBef>
                  <a:spcPts val="135"/>
                </a:spcBef>
              </a:pPr>
              <a:t>‹nr.›</a:t>
            </a:fld>
            <a:endParaRPr lang="nl-NL" spc="15" dirty="0"/>
          </a:p>
        </p:txBody>
      </p:sp>
      <p:sp>
        <p:nvSpPr>
          <p:cNvPr id="7" name="Tijdelijke aanduiding voor titel 2">
            <a:extLst>
              <a:ext uri="{FF2B5EF4-FFF2-40B4-BE49-F238E27FC236}">
                <a16:creationId xmlns:a16="http://schemas.microsoft.com/office/drawing/2014/main" id="{BF5D0546-A362-3243-86E6-227AD8C26E6D}"/>
              </a:ext>
            </a:extLst>
          </p:cNvPr>
          <p:cNvSpPr>
            <a:spLocks noGrp="1"/>
          </p:cNvSpPr>
          <p:nvPr>
            <p:ph type="title" hasCustomPrompt="1"/>
          </p:nvPr>
        </p:nvSpPr>
        <p:spPr>
          <a:xfrm>
            <a:off x="707297" y="2420796"/>
            <a:ext cx="11016389" cy="728028"/>
          </a:xfrm>
          <a:prstGeom prst="rect">
            <a:avLst/>
          </a:prstGeom>
        </p:spPr>
        <p:txBody>
          <a:bodyPr vert="horz" lIns="91440" tIns="45720" rIns="91440" bIns="45720" rtlCol="0" anchor="ctr">
            <a:normAutofit/>
          </a:bodyPr>
          <a:lstStyle/>
          <a:p>
            <a:r>
              <a:rPr lang="nl-NL" dirty="0"/>
              <a:t>Contact</a:t>
            </a:r>
          </a:p>
        </p:txBody>
      </p:sp>
      <p:sp>
        <p:nvSpPr>
          <p:cNvPr id="8" name="Tijdelijke aanduiding voor tekst 10">
            <a:extLst>
              <a:ext uri="{FF2B5EF4-FFF2-40B4-BE49-F238E27FC236}">
                <a16:creationId xmlns:a16="http://schemas.microsoft.com/office/drawing/2014/main" id="{ED68720C-3A0A-EA4D-A258-7AC5976D7E64}"/>
              </a:ext>
            </a:extLst>
          </p:cNvPr>
          <p:cNvSpPr>
            <a:spLocks noGrp="1"/>
          </p:cNvSpPr>
          <p:nvPr>
            <p:ph type="body" sz="quarter" idx="10" hasCustomPrompt="1"/>
          </p:nvPr>
        </p:nvSpPr>
        <p:spPr>
          <a:xfrm>
            <a:off x="707300" y="3709177"/>
            <a:ext cx="5153524" cy="2286000"/>
          </a:xfrm>
          <a:prstGeom prst="rect">
            <a:avLst/>
          </a:prstGeom>
        </p:spPr>
        <p:txBody>
          <a:bodyPr/>
          <a:lstStyle>
            <a:lvl1pPr>
              <a:defRPr lang="en-US" sz="2000" baseline="0" dirty="0" smtClean="0">
                <a:solidFill>
                  <a:schemeClr val="tx1"/>
                </a:solidFill>
                <a:latin typeface="Verdana"/>
                <a:ea typeface="+mn-ea"/>
                <a:cs typeface="Verdana"/>
              </a:defRPr>
            </a:lvl1pPr>
          </a:lstStyle>
          <a:p>
            <a:pPr marL="12700">
              <a:lnSpc>
                <a:spcPct val="100000"/>
              </a:lnSpc>
              <a:spcBef>
                <a:spcPts val="1240"/>
              </a:spcBef>
            </a:pPr>
            <a:r>
              <a:rPr lang="nl-NL" sz="2000" spc="-5" dirty="0">
                <a:solidFill>
                  <a:srgbClr val="154273"/>
                </a:solidFill>
                <a:latin typeface="Verdana"/>
                <a:cs typeface="Verdana"/>
              </a:rPr>
              <a:t>Website</a:t>
            </a:r>
          </a:p>
          <a:p>
            <a:pPr marL="12700" marR="0" lvl="0" indent="0" defTabSz="914400" eaLnBrk="1" fontAlgn="auto" latinLnBrk="0" hangingPunct="1">
              <a:lnSpc>
                <a:spcPct val="100000"/>
              </a:lnSpc>
              <a:spcBef>
                <a:spcPts val="1240"/>
              </a:spcBef>
              <a:spcAft>
                <a:spcPts val="0"/>
              </a:spcAft>
              <a:buClrTx/>
              <a:buSzTx/>
              <a:buFontTx/>
              <a:buNone/>
              <a:tabLst/>
              <a:defRPr/>
            </a:pPr>
            <a:r>
              <a:rPr lang="en-US" sz="2000" dirty="0">
                <a:latin typeface="Verdana"/>
                <a:cs typeface="Verdana"/>
                <a:hlinkClick r:id="rId3">
                  <a:extLst>
                    <a:ext uri="{A12FA001-AC4F-418D-AE19-62706E023703}">
                      <ahyp:hlinkClr xmlns:ahyp="http://schemas.microsoft.com/office/drawing/2018/hyperlinkcolor" val="tx"/>
                    </a:ext>
                  </a:extLst>
                </a:hlinkClick>
              </a:rPr>
              <a:t>www.magnaleofringilla.nec</a:t>
            </a:r>
            <a:endParaRPr lang="en-US" sz="2000" dirty="0">
              <a:latin typeface="Verdana"/>
              <a:cs typeface="Verdana"/>
            </a:endParaRPr>
          </a:p>
          <a:p>
            <a:pPr marL="12700" marR="0" lvl="0" indent="0" defTabSz="914400" eaLnBrk="1" fontAlgn="auto" latinLnBrk="0" hangingPunct="1">
              <a:lnSpc>
                <a:spcPct val="100000"/>
              </a:lnSpc>
              <a:spcBef>
                <a:spcPts val="1240"/>
              </a:spcBef>
              <a:spcAft>
                <a:spcPts val="0"/>
              </a:spcAft>
              <a:buClrTx/>
              <a:buSzTx/>
              <a:buFontTx/>
              <a:buNone/>
              <a:tabLst/>
              <a:defRPr/>
            </a:pPr>
            <a:endParaRPr lang="nl-NL" sz="2000" spc="-5" dirty="0">
              <a:solidFill>
                <a:srgbClr val="154273"/>
              </a:solidFill>
              <a:latin typeface="Verdana"/>
              <a:cs typeface="Verdana"/>
            </a:endParaRPr>
          </a:p>
          <a:p>
            <a:pPr marL="12700">
              <a:lnSpc>
                <a:spcPct val="100000"/>
              </a:lnSpc>
              <a:spcBef>
                <a:spcPts val="1240"/>
              </a:spcBef>
            </a:pPr>
            <a:r>
              <a:rPr lang="nl-NL" sz="2000" spc="-5" dirty="0">
                <a:solidFill>
                  <a:srgbClr val="154273"/>
                </a:solidFill>
                <a:latin typeface="Verdana"/>
                <a:cs typeface="Verdana"/>
              </a:rPr>
              <a:t>E-mail</a:t>
            </a:r>
          </a:p>
          <a:p>
            <a:pPr marL="12700" marR="0" lvl="0" indent="0" defTabSz="914400" eaLnBrk="1" fontAlgn="auto" latinLnBrk="0" hangingPunct="1">
              <a:lnSpc>
                <a:spcPct val="100000"/>
              </a:lnSpc>
              <a:spcBef>
                <a:spcPts val="1240"/>
              </a:spcBef>
              <a:spcAft>
                <a:spcPts val="0"/>
              </a:spcAft>
              <a:buClrTx/>
              <a:buSzTx/>
              <a:buFontTx/>
              <a:buNone/>
              <a:tabLst/>
              <a:defRPr/>
            </a:pPr>
            <a:r>
              <a:rPr lang="en-US" sz="1800" dirty="0" err="1">
                <a:latin typeface="Verdana"/>
                <a:cs typeface="Verdana"/>
                <a:hlinkClick r:id="rId4">
                  <a:extLst>
                    <a:ext uri="{A12FA001-AC4F-418D-AE19-62706E023703}">
                      <ahyp:hlinkClr xmlns:ahyp="http://schemas.microsoft.com/office/drawing/2018/hyperlinkcolor" val="tx"/>
                    </a:ext>
                  </a:extLst>
                </a:hlinkClick>
              </a:rPr>
              <a:t>v</a:t>
            </a:r>
            <a:r>
              <a:rPr lang="en-US" sz="1800" dirty="0" err="1">
                <a:latin typeface="Verdana"/>
                <a:cs typeface="Verdana"/>
                <a:hlinkClick r:id="rId5">
                  <a:extLst>
                    <a:ext uri="{A12FA001-AC4F-418D-AE19-62706E023703}">
                      <ahyp:hlinkClr xmlns:ahyp="http://schemas.microsoft.com/office/drawing/2018/hyperlinkcolor" val="tx"/>
                    </a:ext>
                  </a:extLst>
                </a:hlinkClick>
              </a:rPr>
              <a:t>estibulum@magnaleofringilla.nec</a:t>
            </a:r>
            <a:endParaRPr lang="en-US" sz="1800" dirty="0">
              <a:latin typeface="Verdana"/>
              <a:cs typeface="Verdana"/>
            </a:endParaRPr>
          </a:p>
          <a:p>
            <a:pPr marL="12700">
              <a:lnSpc>
                <a:spcPct val="100000"/>
              </a:lnSpc>
              <a:spcBef>
                <a:spcPts val="1240"/>
              </a:spcBef>
            </a:pPr>
            <a:endParaRPr lang="nl-NL" sz="1800" dirty="0">
              <a:latin typeface="Verdana"/>
              <a:cs typeface="Verdana"/>
            </a:endParaRPr>
          </a:p>
        </p:txBody>
      </p:sp>
      <p:sp>
        <p:nvSpPr>
          <p:cNvPr id="10" name="Tijdelijke aanduiding voor tekst 10">
            <a:extLst>
              <a:ext uri="{FF2B5EF4-FFF2-40B4-BE49-F238E27FC236}">
                <a16:creationId xmlns:a16="http://schemas.microsoft.com/office/drawing/2014/main" id="{28E438D3-BFBF-4649-AC88-FEEB8B2BAAEA}"/>
              </a:ext>
            </a:extLst>
          </p:cNvPr>
          <p:cNvSpPr>
            <a:spLocks noGrp="1"/>
          </p:cNvSpPr>
          <p:nvPr>
            <p:ph type="body" sz="quarter" idx="11" hasCustomPrompt="1"/>
          </p:nvPr>
        </p:nvSpPr>
        <p:spPr>
          <a:xfrm>
            <a:off x="6583567" y="3733018"/>
            <a:ext cx="5153524" cy="2286000"/>
          </a:xfrm>
          <a:prstGeom prst="rect">
            <a:avLst/>
          </a:prstGeom>
        </p:spPr>
        <p:txBody>
          <a:bodyPr/>
          <a:lstStyle>
            <a:lvl1pPr marL="12700" marR="0" indent="0" algn="l" defTabSz="457200" rtl="0" eaLnBrk="1" fontAlgn="auto" latinLnBrk="0" hangingPunct="1">
              <a:lnSpc>
                <a:spcPct val="100000"/>
              </a:lnSpc>
              <a:spcBef>
                <a:spcPts val="1035"/>
              </a:spcBef>
              <a:spcAft>
                <a:spcPts val="0"/>
              </a:spcAft>
              <a:buClrTx/>
              <a:buSzTx/>
              <a:buFontTx/>
              <a:buNone/>
              <a:tabLst/>
              <a:defRPr/>
            </a:lvl1pPr>
          </a:lstStyle>
          <a:p>
            <a:pPr marL="12700">
              <a:lnSpc>
                <a:spcPct val="100000"/>
              </a:lnSpc>
              <a:spcBef>
                <a:spcPts val="1240"/>
              </a:spcBef>
            </a:pPr>
            <a:r>
              <a:rPr lang="nl-NL" sz="2000" spc="-5" dirty="0">
                <a:solidFill>
                  <a:srgbClr val="154273"/>
                </a:solidFill>
                <a:latin typeface="Verdana"/>
                <a:cs typeface="Verdana"/>
              </a:rPr>
              <a:t>Contactpersonen</a:t>
            </a:r>
          </a:p>
          <a:p>
            <a:pPr marL="12700" marR="0" lvl="0" indent="0" algn="l" defTabSz="457200" rtl="0" eaLnBrk="1" fontAlgn="auto" latinLnBrk="0" hangingPunct="1">
              <a:lnSpc>
                <a:spcPct val="100000"/>
              </a:lnSpc>
              <a:spcBef>
                <a:spcPts val="975"/>
              </a:spcBef>
              <a:spcAft>
                <a:spcPts val="0"/>
              </a:spcAft>
              <a:buClrTx/>
              <a:buSzTx/>
              <a:buFontTx/>
              <a:buNone/>
              <a:tabLst/>
              <a:defRPr/>
            </a:pPr>
            <a:r>
              <a:rPr kumimoji="0" lang="en-US" sz="1850" b="0" i="0" u="none" strike="noStrike" kern="1200" cap="none" spc="-5" normalizeH="0" baseline="0" noProof="0" dirty="0">
                <a:ln>
                  <a:noFill/>
                </a:ln>
                <a:solidFill>
                  <a:prstClr val="black"/>
                </a:solidFill>
                <a:effectLst/>
                <a:uLnTx/>
                <a:uFillTx/>
                <a:latin typeface="Verdana"/>
                <a:ea typeface="+mn-ea"/>
                <a:cs typeface="Verdana"/>
              </a:rPr>
              <a:t>Cras </a:t>
            </a:r>
            <a:r>
              <a:rPr kumimoji="0" lang="en-US" sz="1850" b="0" i="0" u="none" strike="noStrike" kern="1200" cap="none" spc="-10" normalizeH="0" baseline="0" noProof="0" dirty="0" err="1">
                <a:ln>
                  <a:noFill/>
                </a:ln>
                <a:solidFill>
                  <a:prstClr val="black"/>
                </a:solidFill>
                <a:effectLst/>
                <a:uLnTx/>
                <a:uFillTx/>
                <a:latin typeface="Verdana"/>
                <a:ea typeface="+mn-ea"/>
                <a:cs typeface="Verdana"/>
              </a:rPr>
              <a:t>Facilisis</a:t>
            </a:r>
            <a:r>
              <a:rPr kumimoji="0" lang="en-US" sz="1850" b="0" i="0" u="none" strike="noStrike" kern="1200" cap="none" spc="-10" normalizeH="0" baseline="0" noProof="0" dirty="0">
                <a:ln>
                  <a:noFill/>
                </a:ln>
                <a:solidFill>
                  <a:prstClr val="black"/>
                </a:solidFill>
                <a:effectLst/>
                <a:uLnTx/>
                <a:uFillTx/>
                <a:latin typeface="Verdana"/>
                <a:ea typeface="+mn-ea"/>
                <a:cs typeface="Verdana"/>
              </a:rPr>
              <a:t>, </a:t>
            </a:r>
            <a:r>
              <a:rPr kumimoji="0" lang="en-US" sz="1850" b="0" i="0" u="none" strike="noStrike" kern="1200" cap="none" spc="5" normalizeH="0" baseline="0" noProof="0" dirty="0">
                <a:ln>
                  <a:noFill/>
                </a:ln>
                <a:solidFill>
                  <a:prstClr val="black"/>
                </a:solidFill>
                <a:effectLst/>
                <a:uLnTx/>
                <a:uFillTx/>
                <a:latin typeface="Verdana"/>
                <a:ea typeface="+mn-ea"/>
                <a:cs typeface="Verdana"/>
              </a:rPr>
              <a:t>06</a:t>
            </a:r>
            <a:r>
              <a:rPr kumimoji="0" lang="en-US" sz="1850" b="0" i="0" u="none" strike="noStrike" kern="1200" cap="none" spc="20" normalizeH="0" baseline="0" noProof="0" dirty="0">
                <a:ln>
                  <a:noFill/>
                </a:ln>
                <a:solidFill>
                  <a:prstClr val="black"/>
                </a:solidFill>
                <a:effectLst/>
                <a:uLnTx/>
                <a:uFillTx/>
                <a:latin typeface="Verdana"/>
                <a:ea typeface="+mn-ea"/>
                <a:cs typeface="Verdana"/>
              </a:rPr>
              <a:t> </a:t>
            </a:r>
            <a:r>
              <a:rPr kumimoji="0" lang="en-US" sz="1850" b="0" i="0" u="none" strike="noStrike" kern="1200" cap="none" spc="5" normalizeH="0" baseline="0" noProof="0" dirty="0">
                <a:ln>
                  <a:noFill/>
                </a:ln>
                <a:solidFill>
                  <a:prstClr val="black"/>
                </a:solidFill>
                <a:effectLst/>
                <a:uLnTx/>
                <a:uFillTx/>
                <a:latin typeface="Verdana"/>
                <a:ea typeface="+mn-ea"/>
                <a:cs typeface="Verdana"/>
              </a:rPr>
              <a:t>19879871</a:t>
            </a:r>
            <a:endParaRPr kumimoji="0" lang="en-US" sz="1850" b="0" i="0" u="none" strike="noStrike" kern="1200" cap="none" spc="0" normalizeH="0" baseline="0" noProof="0" dirty="0">
              <a:ln>
                <a:noFill/>
              </a:ln>
              <a:solidFill>
                <a:prstClr val="black"/>
              </a:solidFill>
              <a:effectLst/>
              <a:uLnTx/>
              <a:uFillTx/>
              <a:latin typeface="Verdana"/>
              <a:ea typeface="+mn-ea"/>
              <a:cs typeface="Verdana"/>
            </a:endParaRPr>
          </a:p>
          <a:p>
            <a:pPr marL="12700" marR="0" lvl="0" indent="0" algn="l" defTabSz="457200" rtl="0" eaLnBrk="1" fontAlgn="auto" latinLnBrk="0" hangingPunct="1">
              <a:lnSpc>
                <a:spcPct val="100000"/>
              </a:lnSpc>
              <a:spcBef>
                <a:spcPts val="1035"/>
              </a:spcBef>
              <a:spcAft>
                <a:spcPts val="0"/>
              </a:spcAft>
              <a:buClrTx/>
              <a:buSzTx/>
              <a:buFontTx/>
              <a:buNone/>
              <a:tabLst/>
              <a:defRPr/>
            </a:pPr>
            <a:r>
              <a:rPr kumimoji="0" lang="en-US" sz="1850" b="0" i="0" u="none" strike="noStrike" kern="1200" cap="none" spc="5" normalizeH="0" baseline="0" noProof="0" dirty="0" err="1">
                <a:ln>
                  <a:noFill/>
                </a:ln>
                <a:solidFill>
                  <a:prstClr val="black"/>
                </a:solidFill>
                <a:effectLst/>
                <a:uLnTx/>
                <a:uFillTx/>
                <a:latin typeface="Verdana"/>
                <a:ea typeface="+mn-ea"/>
                <a:cs typeface="Verdana"/>
              </a:rPr>
              <a:t>Aliquam</a:t>
            </a:r>
            <a:r>
              <a:rPr kumimoji="0" lang="en-US" sz="1850" b="0" i="0" u="none" strike="noStrike" kern="1200" cap="none" spc="5" normalizeH="0" baseline="0" noProof="0" dirty="0">
                <a:ln>
                  <a:noFill/>
                </a:ln>
                <a:solidFill>
                  <a:prstClr val="black"/>
                </a:solidFill>
                <a:effectLst/>
                <a:uLnTx/>
                <a:uFillTx/>
                <a:latin typeface="Verdana"/>
                <a:ea typeface="+mn-ea"/>
                <a:cs typeface="Verdana"/>
              </a:rPr>
              <a:t> </a:t>
            </a:r>
            <a:r>
              <a:rPr kumimoji="0" lang="en-US" sz="1850" b="0" i="0" u="none" strike="noStrike" kern="1200" cap="none" spc="-10" normalizeH="0" baseline="0" noProof="0" dirty="0" err="1">
                <a:ln>
                  <a:noFill/>
                </a:ln>
                <a:solidFill>
                  <a:prstClr val="black"/>
                </a:solidFill>
                <a:effectLst/>
                <a:uLnTx/>
                <a:uFillTx/>
                <a:latin typeface="Verdana"/>
                <a:ea typeface="+mn-ea"/>
                <a:cs typeface="Verdana"/>
              </a:rPr>
              <a:t>Velit-Consequa</a:t>
            </a:r>
            <a:r>
              <a:rPr kumimoji="0" lang="en-US" sz="1850" b="0" i="0" u="none" strike="noStrike" kern="1200" cap="none" spc="-10" normalizeH="0" baseline="0" noProof="0" dirty="0">
                <a:ln>
                  <a:noFill/>
                </a:ln>
                <a:solidFill>
                  <a:prstClr val="black"/>
                </a:solidFill>
                <a:effectLst/>
                <a:uLnTx/>
                <a:uFillTx/>
                <a:latin typeface="Verdana"/>
                <a:ea typeface="+mn-ea"/>
                <a:cs typeface="Verdana"/>
              </a:rPr>
              <a:t>, </a:t>
            </a:r>
            <a:r>
              <a:rPr kumimoji="0" lang="en-US" sz="1850" b="0" i="0" u="none" strike="noStrike" kern="1200" cap="none" spc="5" normalizeH="0" baseline="0" noProof="0" dirty="0">
                <a:ln>
                  <a:noFill/>
                </a:ln>
                <a:solidFill>
                  <a:prstClr val="black"/>
                </a:solidFill>
                <a:effectLst/>
                <a:uLnTx/>
                <a:uFillTx/>
                <a:latin typeface="Verdana"/>
                <a:ea typeface="+mn-ea"/>
                <a:cs typeface="Verdana"/>
              </a:rPr>
              <a:t>06</a:t>
            </a:r>
            <a:r>
              <a:rPr kumimoji="0" lang="en-US" sz="1850" b="0" i="0" u="none" strike="noStrike" kern="1200" cap="none" spc="-10" normalizeH="0" baseline="0" noProof="0" dirty="0">
                <a:ln>
                  <a:noFill/>
                </a:ln>
                <a:solidFill>
                  <a:prstClr val="black"/>
                </a:solidFill>
                <a:effectLst/>
                <a:uLnTx/>
                <a:uFillTx/>
                <a:latin typeface="Verdana"/>
                <a:ea typeface="+mn-ea"/>
                <a:cs typeface="Verdana"/>
              </a:rPr>
              <a:t> </a:t>
            </a:r>
            <a:r>
              <a:rPr kumimoji="0" lang="en-US" sz="1850" b="0" i="0" u="none" strike="noStrike" kern="1200" cap="none" spc="5" normalizeH="0" baseline="0" noProof="0" dirty="0">
                <a:ln>
                  <a:noFill/>
                </a:ln>
                <a:solidFill>
                  <a:prstClr val="black"/>
                </a:solidFill>
                <a:effectLst/>
                <a:uLnTx/>
                <a:uFillTx/>
                <a:latin typeface="Verdana"/>
                <a:ea typeface="+mn-ea"/>
                <a:cs typeface="Verdana"/>
              </a:rPr>
              <a:t>27019347</a:t>
            </a:r>
            <a:endParaRPr kumimoji="0" lang="en-US" sz="1850" b="0" i="0" u="none" strike="noStrike" kern="1200" cap="none" spc="0" normalizeH="0" baseline="0" noProof="0" dirty="0">
              <a:ln>
                <a:noFill/>
              </a:ln>
              <a:solidFill>
                <a:prstClr val="black"/>
              </a:solidFill>
              <a:effectLst/>
              <a:uLnTx/>
              <a:uFillTx/>
              <a:latin typeface="Verdana"/>
              <a:ea typeface="+mn-ea"/>
              <a:cs typeface="Verdana"/>
            </a:endParaRPr>
          </a:p>
          <a:p>
            <a:pPr marL="12700" marR="0" lvl="0" indent="0" algn="l" defTabSz="457200" rtl="0" eaLnBrk="1" fontAlgn="auto" latinLnBrk="0" hangingPunct="1">
              <a:lnSpc>
                <a:spcPct val="100000"/>
              </a:lnSpc>
              <a:spcBef>
                <a:spcPts val="1035"/>
              </a:spcBef>
              <a:spcAft>
                <a:spcPts val="0"/>
              </a:spcAft>
              <a:buClrTx/>
              <a:buSzTx/>
              <a:buFontTx/>
              <a:buNone/>
              <a:tabLst/>
              <a:defRPr/>
            </a:pPr>
            <a:r>
              <a:rPr kumimoji="0" lang="en-US" sz="1850" b="0" i="0" u="none" strike="noStrike" kern="1200" cap="none" spc="0" normalizeH="0" baseline="0" noProof="0" dirty="0" err="1">
                <a:ln>
                  <a:noFill/>
                </a:ln>
                <a:solidFill>
                  <a:prstClr val="black"/>
                </a:solidFill>
                <a:effectLst/>
                <a:uLnTx/>
                <a:uFillTx/>
                <a:latin typeface="Verdana"/>
                <a:ea typeface="+mn-ea"/>
                <a:cs typeface="Verdana"/>
              </a:rPr>
              <a:t>Quisque</a:t>
            </a:r>
            <a:r>
              <a:rPr kumimoji="0" lang="en-US" sz="1850" b="0" i="0" u="none" strike="noStrike" kern="1200" cap="none" spc="0" normalizeH="0" baseline="0" noProof="0" dirty="0">
                <a:ln>
                  <a:noFill/>
                </a:ln>
                <a:solidFill>
                  <a:prstClr val="black"/>
                </a:solidFill>
                <a:effectLst/>
                <a:uLnTx/>
                <a:uFillTx/>
                <a:latin typeface="Verdana"/>
                <a:ea typeface="+mn-ea"/>
                <a:cs typeface="Verdana"/>
              </a:rPr>
              <a:t> </a:t>
            </a:r>
            <a:r>
              <a:rPr kumimoji="0" lang="en-US" sz="1850" b="0" i="0" u="none" strike="noStrike" kern="1200" cap="none" spc="-10" normalizeH="0" baseline="0" noProof="0" dirty="0" err="1">
                <a:ln>
                  <a:noFill/>
                </a:ln>
                <a:solidFill>
                  <a:prstClr val="black"/>
                </a:solidFill>
                <a:effectLst/>
                <a:uLnTx/>
                <a:uFillTx/>
                <a:latin typeface="Verdana"/>
                <a:ea typeface="+mn-ea"/>
                <a:cs typeface="Verdana"/>
              </a:rPr>
              <a:t>Faucibu</a:t>
            </a:r>
            <a:r>
              <a:rPr kumimoji="0" lang="en-US" sz="1850" b="0" i="0" u="none" strike="noStrike" kern="1200" cap="none" spc="-10" normalizeH="0" baseline="0" noProof="0" dirty="0">
                <a:ln>
                  <a:noFill/>
                </a:ln>
                <a:solidFill>
                  <a:prstClr val="black"/>
                </a:solidFill>
                <a:effectLst/>
                <a:uLnTx/>
                <a:uFillTx/>
                <a:latin typeface="Verdana"/>
                <a:ea typeface="+mn-ea"/>
                <a:cs typeface="Verdana"/>
              </a:rPr>
              <a:t>, </a:t>
            </a:r>
            <a:r>
              <a:rPr kumimoji="0" lang="en-US" sz="1850" b="0" i="0" u="none" strike="noStrike" kern="1200" cap="none" spc="5" normalizeH="0" baseline="0" noProof="0" dirty="0">
                <a:ln>
                  <a:noFill/>
                </a:ln>
                <a:solidFill>
                  <a:prstClr val="black"/>
                </a:solidFill>
                <a:effectLst/>
                <a:uLnTx/>
                <a:uFillTx/>
                <a:latin typeface="Verdana"/>
                <a:ea typeface="+mn-ea"/>
                <a:cs typeface="Verdana"/>
              </a:rPr>
              <a:t>06 52415201</a:t>
            </a:r>
            <a:endParaRPr kumimoji="0" lang="en-US" sz="1850" b="0" i="0" u="none" strike="noStrike" kern="1200" cap="none" spc="0" normalizeH="0" baseline="0" noProof="0" dirty="0">
              <a:ln>
                <a:noFill/>
              </a:ln>
              <a:solidFill>
                <a:prstClr val="black"/>
              </a:solidFill>
              <a:effectLst/>
              <a:uLnTx/>
              <a:uFillTx/>
              <a:latin typeface="Verdana"/>
              <a:ea typeface="+mn-ea"/>
              <a:cs typeface="Verdan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Title and Conten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8814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p:cNvSpPr>
            <a:spLocks noGrp="1"/>
          </p:cNvSpPr>
          <p:nvPr>
            <p:ph type="dt" sz="half" idx="10"/>
          </p:nvPr>
        </p:nvSpPr>
        <p:spPr/>
        <p:txBody>
          <a:bodyPr/>
          <a:lstStyle/>
          <a:p>
            <a:fld id="{BDC83396-AC00-4D3D-8DA3-A688698905E3}" type="datetimeFigureOut">
              <a:rPr lang="nl-NL" smtClean="0"/>
              <a:t>18-8-2020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DD1B93A1-E870-4ECC-80D4-987CEC475B06}" type="slidenum">
              <a:rPr lang="nl-NL" smtClean="0"/>
              <a:t>‹nr.›</a:t>
            </a:fld>
            <a:endParaRPr lang="nl-NL"/>
          </a:p>
        </p:txBody>
      </p:sp>
    </p:spTree>
    <p:extLst>
      <p:ext uri="{BB962C8B-B14F-4D97-AF65-F5344CB8AC3E}">
        <p14:creationId xmlns:p14="http://schemas.microsoft.com/office/powerpoint/2010/main" val="2417259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BDC83396-AC00-4D3D-8DA3-A688698905E3}" type="datetimeFigureOut">
              <a:rPr lang="nl-NL" smtClean="0"/>
              <a:t>18-8-2020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DD1B93A1-E870-4ECC-80D4-987CEC475B06}" type="slidenum">
              <a:rPr lang="nl-NL" smtClean="0"/>
              <a:t>‹nr.›</a:t>
            </a:fld>
            <a:endParaRPr lang="nl-NL"/>
          </a:p>
        </p:txBody>
      </p:sp>
    </p:spTree>
    <p:extLst>
      <p:ext uri="{BB962C8B-B14F-4D97-AF65-F5344CB8AC3E}">
        <p14:creationId xmlns:p14="http://schemas.microsoft.com/office/powerpoint/2010/main" val="1516556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C83396-AC00-4D3D-8DA3-A688698905E3}" type="datetimeFigureOut">
              <a:rPr lang="nl-NL" smtClean="0"/>
              <a:t>18-8-2020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DD1B93A1-E870-4ECC-80D4-987CEC475B06}" type="slidenum">
              <a:rPr lang="nl-NL" smtClean="0"/>
              <a:t>‹nr.›</a:t>
            </a:fld>
            <a:endParaRPr lang="nl-NL"/>
          </a:p>
        </p:txBody>
      </p:sp>
    </p:spTree>
    <p:extLst>
      <p:ext uri="{BB962C8B-B14F-4D97-AF65-F5344CB8AC3E}">
        <p14:creationId xmlns:p14="http://schemas.microsoft.com/office/powerpoint/2010/main" val="35393033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p:cNvSpPr>
            <a:spLocks noGrp="1"/>
          </p:cNvSpPr>
          <p:nvPr>
            <p:ph type="dt" sz="half" idx="10"/>
          </p:nvPr>
        </p:nvSpPr>
        <p:spPr/>
        <p:txBody>
          <a:bodyPr/>
          <a:lstStyle/>
          <a:p>
            <a:fld id="{BDC83396-AC00-4D3D-8DA3-A688698905E3}" type="datetimeFigureOut">
              <a:rPr lang="nl-NL" smtClean="0"/>
              <a:t>18-8-2020</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DD1B93A1-E870-4ECC-80D4-987CEC475B06}" type="slidenum">
              <a:rPr lang="nl-NL" smtClean="0"/>
              <a:t>‹nr.›</a:t>
            </a:fld>
            <a:endParaRPr lang="nl-NL"/>
          </a:p>
        </p:txBody>
      </p:sp>
    </p:spTree>
    <p:extLst>
      <p:ext uri="{BB962C8B-B14F-4D97-AF65-F5344CB8AC3E}">
        <p14:creationId xmlns:p14="http://schemas.microsoft.com/office/powerpoint/2010/main" val="34124476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p:cNvSpPr>
            <a:spLocks noGrp="1"/>
          </p:cNvSpPr>
          <p:nvPr>
            <p:ph type="dt" sz="half" idx="10"/>
          </p:nvPr>
        </p:nvSpPr>
        <p:spPr/>
        <p:txBody>
          <a:bodyPr/>
          <a:lstStyle/>
          <a:p>
            <a:fld id="{BDC83396-AC00-4D3D-8DA3-A688698905E3}" type="datetimeFigureOut">
              <a:rPr lang="nl-NL" smtClean="0"/>
              <a:t>18-8-2020</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DD1B93A1-E870-4ECC-80D4-987CEC475B06}" type="slidenum">
              <a:rPr lang="nl-NL" smtClean="0"/>
              <a:t>‹nr.›</a:t>
            </a:fld>
            <a:endParaRPr lang="nl-NL"/>
          </a:p>
        </p:txBody>
      </p:sp>
    </p:spTree>
    <p:extLst>
      <p:ext uri="{BB962C8B-B14F-4D97-AF65-F5344CB8AC3E}">
        <p14:creationId xmlns:p14="http://schemas.microsoft.com/office/powerpoint/2010/main" val="37587266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Date Placeholder 2"/>
          <p:cNvSpPr>
            <a:spLocks noGrp="1"/>
          </p:cNvSpPr>
          <p:nvPr>
            <p:ph type="dt" sz="half" idx="10"/>
          </p:nvPr>
        </p:nvSpPr>
        <p:spPr/>
        <p:txBody>
          <a:bodyPr/>
          <a:lstStyle/>
          <a:p>
            <a:fld id="{BDC83396-AC00-4D3D-8DA3-A688698905E3}" type="datetimeFigureOut">
              <a:rPr lang="nl-NL" smtClean="0"/>
              <a:t>18-8-2020</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DD1B93A1-E870-4ECC-80D4-987CEC475B06}" type="slidenum">
              <a:rPr lang="nl-NL" smtClean="0"/>
              <a:t>‹nr.›</a:t>
            </a:fld>
            <a:endParaRPr lang="nl-NL"/>
          </a:p>
        </p:txBody>
      </p:sp>
    </p:spTree>
    <p:extLst>
      <p:ext uri="{BB962C8B-B14F-4D97-AF65-F5344CB8AC3E}">
        <p14:creationId xmlns:p14="http://schemas.microsoft.com/office/powerpoint/2010/main" val="2480899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ntent 1">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object 9"/>
          <p:cNvSpPr txBox="1">
            <a:spLocks noGrp="1"/>
          </p:cNvSpPr>
          <p:nvPr userDrawn="1">
            <p:ph type="sldNum" sz="quarter" idx="4294967295"/>
          </p:nvPr>
        </p:nvSpPr>
        <p:spPr>
          <a:xfrm>
            <a:off x="10668000" y="6210300"/>
            <a:ext cx="1055687" cy="294311"/>
          </a:xfrm>
          <a:prstGeom prst="rect">
            <a:avLst/>
          </a:prstGeom>
        </p:spPr>
        <p:txBody>
          <a:bodyPr vert="horz" wrap="square" lIns="0" tIns="17145" rIns="0" bIns="0" rtlCol="0">
            <a:spAutoFit/>
          </a:bodyPr>
          <a:lstStyle>
            <a:lvl1pPr>
              <a:defRPr/>
            </a:lvl1pPr>
          </a:lstStyle>
          <a:p>
            <a:pPr marL="25400" algn="r">
              <a:spcBef>
                <a:spcPts val="135"/>
              </a:spcBef>
            </a:pPr>
            <a:fld id="{8689435D-FBCB-884E-946E-6FC3FF1AA304}" type="slidenum">
              <a:rPr lang="nl-NL" spc="15" smtClean="0"/>
              <a:pPr marL="25400" algn="r">
                <a:spcBef>
                  <a:spcPts val="135"/>
                </a:spcBef>
              </a:pPr>
              <a:t>‹nr.›</a:t>
            </a:fld>
            <a:endParaRPr lang="nl-NL" spc="15" dirty="0"/>
          </a:p>
        </p:txBody>
      </p:sp>
      <p:sp>
        <p:nvSpPr>
          <p:cNvPr id="5" name="object 15"/>
          <p:cNvSpPr txBox="1">
            <a:spLocks/>
          </p:cNvSpPr>
          <p:nvPr userDrawn="1"/>
        </p:nvSpPr>
        <p:spPr>
          <a:xfrm>
            <a:off x="707299" y="6301377"/>
            <a:ext cx="3725545" cy="182879"/>
          </a:xfrm>
          <a:prstGeom prst="rect">
            <a:avLst/>
          </a:prstGeom>
        </p:spPr>
        <p:txBody>
          <a:bodyPr vert="horz" wrap="square" lIns="0" tIns="15240" rIns="0" bIns="0" rtlCol="0">
            <a:spAutoFit/>
          </a:bodyPr>
          <a:lstStyle/>
          <a:p>
            <a:pPr marL="12700" marR="0" lvl="0" indent="0" algn="l" defTabSz="457200" rtl="0" eaLnBrk="1" fontAlgn="auto" latinLnBrk="0" hangingPunct="1">
              <a:lnSpc>
                <a:spcPct val="100000"/>
              </a:lnSpc>
              <a:spcBef>
                <a:spcPts val="120"/>
              </a:spcBef>
              <a:spcAft>
                <a:spcPts val="0"/>
              </a:spcAft>
              <a:buClrTx/>
              <a:buSzTx/>
              <a:buFontTx/>
              <a:buNone/>
              <a:tabLst/>
              <a:defRPr/>
            </a:pPr>
            <a:r>
              <a:rPr kumimoji="0" lang="nl-NL" sz="1000" b="0" i="0" u="none" strike="noStrike" kern="1200" cap="none" spc="5" normalizeH="0" baseline="0" noProof="0" dirty="0">
                <a:ln>
                  <a:noFill/>
                </a:ln>
                <a:solidFill>
                  <a:srgbClr val="154273"/>
                </a:solidFill>
                <a:effectLst/>
                <a:uLnTx/>
                <a:uFillTx/>
                <a:latin typeface="Verdana"/>
                <a:ea typeface="+mn-ea"/>
                <a:cs typeface="Verdana"/>
              </a:rPr>
              <a:t>Ministerie </a:t>
            </a:r>
            <a:r>
              <a:rPr kumimoji="0" lang="nl-NL" sz="1000" b="0" i="0" u="none" strike="noStrike" kern="1200" cap="none" spc="0" normalizeH="0" baseline="0" noProof="0" dirty="0">
                <a:ln>
                  <a:noFill/>
                </a:ln>
                <a:solidFill>
                  <a:srgbClr val="154273"/>
                </a:solidFill>
                <a:effectLst/>
                <a:uLnTx/>
                <a:uFillTx/>
                <a:latin typeface="Verdana"/>
                <a:ea typeface="+mn-ea"/>
                <a:cs typeface="Verdana"/>
              </a:rPr>
              <a:t>van </a:t>
            </a:r>
            <a:r>
              <a:rPr kumimoji="0" lang="nl-NL" sz="1000" b="0" i="0" u="none" strike="noStrike" kern="1200" cap="none" spc="5" normalizeH="0" baseline="0" noProof="0" dirty="0">
                <a:ln>
                  <a:noFill/>
                </a:ln>
                <a:solidFill>
                  <a:srgbClr val="154273"/>
                </a:solidFill>
                <a:effectLst/>
                <a:uLnTx/>
                <a:uFillTx/>
                <a:latin typeface="Verdana"/>
                <a:ea typeface="+mn-ea"/>
                <a:cs typeface="Verdana"/>
              </a:rPr>
              <a:t>Binnenlandse </a:t>
            </a:r>
            <a:r>
              <a:rPr kumimoji="0" lang="nl-NL" sz="1000" b="0" i="0" u="none" strike="noStrike" kern="1200" cap="none" spc="0" normalizeH="0" baseline="0" noProof="0" dirty="0">
                <a:ln>
                  <a:noFill/>
                </a:ln>
                <a:solidFill>
                  <a:srgbClr val="154273"/>
                </a:solidFill>
                <a:effectLst/>
                <a:uLnTx/>
                <a:uFillTx/>
                <a:latin typeface="Verdana"/>
                <a:ea typeface="+mn-ea"/>
                <a:cs typeface="Verdana"/>
              </a:rPr>
              <a:t>Zaken </a:t>
            </a:r>
            <a:r>
              <a:rPr kumimoji="0" lang="nl-NL" sz="1000" b="0" i="0" u="none" strike="noStrike" kern="1200" cap="none" spc="10" normalizeH="0" baseline="0" noProof="0" dirty="0">
                <a:ln>
                  <a:noFill/>
                </a:ln>
                <a:solidFill>
                  <a:srgbClr val="154273"/>
                </a:solidFill>
                <a:effectLst/>
                <a:uLnTx/>
                <a:uFillTx/>
                <a:latin typeface="Verdana"/>
                <a:ea typeface="+mn-ea"/>
                <a:cs typeface="Verdana"/>
              </a:rPr>
              <a:t>en</a:t>
            </a:r>
            <a:r>
              <a:rPr kumimoji="0" lang="nl-NL" sz="1000" b="0" i="0" u="none" strike="noStrike" kern="1200" cap="none" spc="-15" normalizeH="0" baseline="0" noProof="0" dirty="0">
                <a:ln>
                  <a:noFill/>
                </a:ln>
                <a:solidFill>
                  <a:srgbClr val="154273"/>
                </a:solidFill>
                <a:effectLst/>
                <a:uLnTx/>
                <a:uFillTx/>
                <a:latin typeface="Verdana"/>
                <a:ea typeface="+mn-ea"/>
                <a:cs typeface="Verdana"/>
              </a:rPr>
              <a:t> </a:t>
            </a:r>
            <a:r>
              <a:rPr kumimoji="0" lang="nl-NL" sz="1000" b="0" i="0" u="none" strike="noStrike" kern="1200" cap="none" spc="5" normalizeH="0" baseline="0" noProof="0" dirty="0">
                <a:ln>
                  <a:noFill/>
                </a:ln>
                <a:solidFill>
                  <a:srgbClr val="154273"/>
                </a:solidFill>
                <a:effectLst/>
                <a:uLnTx/>
                <a:uFillTx/>
                <a:latin typeface="Verdana"/>
                <a:ea typeface="+mn-ea"/>
                <a:cs typeface="Verdana"/>
              </a:rPr>
              <a:t>Koninkrijksrelaties</a:t>
            </a:r>
          </a:p>
        </p:txBody>
      </p:sp>
      <p:sp>
        <p:nvSpPr>
          <p:cNvPr id="7" name="Tijdelijke aanduiding voor titel 2">
            <a:extLst>
              <a:ext uri="{FF2B5EF4-FFF2-40B4-BE49-F238E27FC236}">
                <a16:creationId xmlns:a16="http://schemas.microsoft.com/office/drawing/2014/main" id="{5F1EB68C-79F8-6641-AD63-D84F5C5D587A}"/>
              </a:ext>
            </a:extLst>
          </p:cNvPr>
          <p:cNvSpPr>
            <a:spLocks noGrp="1"/>
          </p:cNvSpPr>
          <p:nvPr>
            <p:ph type="title"/>
          </p:nvPr>
        </p:nvSpPr>
        <p:spPr>
          <a:xfrm>
            <a:off x="707297" y="899160"/>
            <a:ext cx="11016389" cy="728028"/>
          </a:xfrm>
          <a:prstGeom prst="rect">
            <a:avLst/>
          </a:prstGeom>
        </p:spPr>
        <p:txBody>
          <a:bodyPr vert="horz" lIns="91440" tIns="45720" rIns="91440" bIns="45720" rtlCol="0" anchor="ctr">
            <a:normAutofit/>
          </a:bodyPr>
          <a:lstStyle/>
          <a:p>
            <a:r>
              <a:rPr lang="nl-NL" dirty="0"/>
              <a:t>Klik om stijl te bewerken</a:t>
            </a:r>
          </a:p>
        </p:txBody>
      </p:sp>
      <p:sp>
        <p:nvSpPr>
          <p:cNvPr id="11" name="Tijdelijke aanduiding voor tekst 10">
            <a:extLst>
              <a:ext uri="{FF2B5EF4-FFF2-40B4-BE49-F238E27FC236}">
                <a16:creationId xmlns:a16="http://schemas.microsoft.com/office/drawing/2014/main" id="{0C494AD8-3581-E740-A794-E015673EF368}"/>
              </a:ext>
            </a:extLst>
          </p:cNvPr>
          <p:cNvSpPr>
            <a:spLocks noGrp="1"/>
          </p:cNvSpPr>
          <p:nvPr>
            <p:ph type="body" sz="quarter" idx="10" hasCustomPrompt="1"/>
          </p:nvPr>
        </p:nvSpPr>
        <p:spPr>
          <a:xfrm>
            <a:off x="707299" y="2133600"/>
            <a:ext cx="11016389" cy="3657600"/>
          </a:xfrm>
          <a:prstGeom prst="rect">
            <a:avLst/>
          </a:prstGeom>
        </p:spPr>
        <p:txBody>
          <a:bodyPr/>
          <a:lstStyle>
            <a:lvl1pPr marL="285750" indent="-285750">
              <a:lnSpc>
                <a:spcPct val="130000"/>
              </a:lnSpc>
              <a:buClr>
                <a:schemeClr val="accent1"/>
              </a:buClr>
              <a:buSzPct val="100000"/>
              <a:buFont typeface=".Lucida Grande UI Regular"/>
              <a:buChar char="►"/>
              <a:defRPr/>
            </a:lvl1pPr>
            <a:lvl2pPr marL="742950" indent="-285750">
              <a:lnSpc>
                <a:spcPct val="130000"/>
              </a:lnSpc>
              <a:buClr>
                <a:schemeClr val="accent1"/>
              </a:buClr>
              <a:buFont typeface="Wingdings" pitchFamily="2" charset="2"/>
              <a:buChar char="§"/>
              <a:defRPr/>
            </a:lvl2pPr>
            <a:lvl3pPr>
              <a:lnSpc>
                <a:spcPct val="130000"/>
              </a:lnSpc>
              <a:defRPr/>
            </a:lvl3pPr>
            <a:lvl4pPr>
              <a:lnSpc>
                <a:spcPct val="130000"/>
              </a:lnSpc>
              <a:defRPr/>
            </a:lvl4pPr>
            <a:lvl5pPr>
              <a:lnSpc>
                <a:spcPct val="130000"/>
              </a:lnSpc>
              <a:defRPr/>
            </a:lvl5pPr>
          </a:lstStyle>
          <a:p>
            <a:pPr lvl="0"/>
            <a:r>
              <a:rPr lang="nl-NL" dirty="0"/>
              <a:t>Klikken om de tekststijl van het model te bewerken</a:t>
            </a:r>
          </a:p>
          <a:p>
            <a:pPr lvl="1"/>
            <a:r>
              <a:rPr lang="nl-NL" dirty="0"/>
              <a:t>Tweede niveau</a:t>
            </a:r>
          </a:p>
          <a:p>
            <a:pPr lvl="1"/>
            <a:endParaRPr lang="nl-NL"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C83396-AC00-4D3D-8DA3-A688698905E3}" type="datetimeFigureOut">
              <a:rPr lang="nl-NL" smtClean="0"/>
              <a:t>18-8-2020</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DD1B93A1-E870-4ECC-80D4-987CEC475B06}" type="slidenum">
              <a:rPr lang="nl-NL" smtClean="0"/>
              <a:t>‹nr.›</a:t>
            </a:fld>
            <a:endParaRPr lang="nl-NL"/>
          </a:p>
        </p:txBody>
      </p:sp>
    </p:spTree>
    <p:extLst>
      <p:ext uri="{BB962C8B-B14F-4D97-AF65-F5344CB8AC3E}">
        <p14:creationId xmlns:p14="http://schemas.microsoft.com/office/powerpoint/2010/main" val="3340606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DC83396-AC00-4D3D-8DA3-A688698905E3}" type="datetimeFigureOut">
              <a:rPr lang="nl-NL" smtClean="0"/>
              <a:t>18-8-2020</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DD1B93A1-E870-4ECC-80D4-987CEC475B06}" type="slidenum">
              <a:rPr lang="nl-NL" smtClean="0"/>
              <a:t>‹nr.›</a:t>
            </a:fld>
            <a:endParaRPr lang="nl-NL"/>
          </a:p>
        </p:txBody>
      </p:sp>
    </p:spTree>
    <p:extLst>
      <p:ext uri="{BB962C8B-B14F-4D97-AF65-F5344CB8AC3E}">
        <p14:creationId xmlns:p14="http://schemas.microsoft.com/office/powerpoint/2010/main" val="42521554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DC83396-AC00-4D3D-8DA3-A688698905E3}" type="datetimeFigureOut">
              <a:rPr lang="nl-NL" smtClean="0"/>
              <a:t>18-8-2020</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DD1B93A1-E870-4ECC-80D4-987CEC475B06}" type="slidenum">
              <a:rPr lang="nl-NL" smtClean="0"/>
              <a:t>‹nr.›</a:t>
            </a:fld>
            <a:endParaRPr lang="nl-NL"/>
          </a:p>
        </p:txBody>
      </p:sp>
    </p:spTree>
    <p:extLst>
      <p:ext uri="{BB962C8B-B14F-4D97-AF65-F5344CB8AC3E}">
        <p14:creationId xmlns:p14="http://schemas.microsoft.com/office/powerpoint/2010/main" val="37992955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BDC83396-AC00-4D3D-8DA3-A688698905E3}" type="datetimeFigureOut">
              <a:rPr lang="nl-NL" smtClean="0"/>
              <a:t>18-8-2020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DD1B93A1-E870-4ECC-80D4-987CEC475B06}" type="slidenum">
              <a:rPr lang="nl-NL" smtClean="0"/>
              <a:t>‹nr.›</a:t>
            </a:fld>
            <a:endParaRPr lang="nl-NL"/>
          </a:p>
        </p:txBody>
      </p:sp>
    </p:spTree>
    <p:extLst>
      <p:ext uri="{BB962C8B-B14F-4D97-AF65-F5344CB8AC3E}">
        <p14:creationId xmlns:p14="http://schemas.microsoft.com/office/powerpoint/2010/main" val="23539209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BDC83396-AC00-4D3D-8DA3-A688698905E3}" type="datetimeFigureOut">
              <a:rPr lang="nl-NL" smtClean="0"/>
              <a:t>18-8-2020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DD1B93A1-E870-4ECC-80D4-987CEC475B06}" type="slidenum">
              <a:rPr lang="nl-NL" smtClean="0"/>
              <a:t>‹nr.›</a:t>
            </a:fld>
            <a:endParaRPr lang="nl-NL"/>
          </a:p>
        </p:txBody>
      </p:sp>
    </p:spTree>
    <p:extLst>
      <p:ext uri="{BB962C8B-B14F-4D97-AF65-F5344CB8AC3E}">
        <p14:creationId xmlns:p14="http://schemas.microsoft.com/office/powerpoint/2010/main" val="16939791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el dia">
    <p:spTree>
      <p:nvGrpSpPr>
        <p:cNvPr id="1" name=""/>
        <p:cNvGrpSpPr/>
        <p:nvPr/>
      </p:nvGrpSpPr>
      <p:grpSpPr>
        <a:xfrm>
          <a:off x="0" y="0"/>
          <a:ext cx="0" cy="0"/>
          <a:chOff x="0" y="0"/>
          <a:chExt cx="0" cy="0"/>
        </a:xfrm>
      </p:grpSpPr>
      <p:sp>
        <p:nvSpPr>
          <p:cNvPr id="8" name="Rechthoek 7"/>
          <p:cNvSpPr/>
          <p:nvPr userDrawn="1"/>
        </p:nvSpPr>
        <p:spPr>
          <a:xfrm>
            <a:off x="6105907" y="890588"/>
            <a:ext cx="6102776" cy="5609264"/>
          </a:xfrm>
          <a:prstGeom prst="rect">
            <a:avLst/>
          </a:prstGeom>
          <a:solidFill>
            <a:srgbClr val="3987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2" name="Titel 1"/>
          <p:cNvSpPr>
            <a:spLocks noGrp="1"/>
          </p:cNvSpPr>
          <p:nvPr>
            <p:ph type="ctrTitle"/>
          </p:nvPr>
        </p:nvSpPr>
        <p:spPr>
          <a:xfrm>
            <a:off x="6356144" y="1171764"/>
            <a:ext cx="5353512" cy="1235234"/>
          </a:xfrm>
        </p:spPr>
        <p:txBody>
          <a:bodyPr anchor="t"/>
          <a:lstStyle>
            <a:lvl1pPr algn="l">
              <a:defRPr b="1">
                <a:solidFill>
                  <a:schemeClr val="bg1"/>
                </a:solidFill>
              </a:defRPr>
            </a:lvl1pPr>
          </a:lstStyle>
          <a:p>
            <a:r>
              <a:rPr lang="nl-NL" dirty="0"/>
              <a:t>Titelstijl van model bewerken</a:t>
            </a:r>
          </a:p>
        </p:txBody>
      </p:sp>
      <p:sp>
        <p:nvSpPr>
          <p:cNvPr id="3" name="Subtitel 2"/>
          <p:cNvSpPr>
            <a:spLocks noGrp="1"/>
          </p:cNvSpPr>
          <p:nvPr>
            <p:ph type="subTitle" idx="1" hasCustomPrompt="1"/>
          </p:nvPr>
        </p:nvSpPr>
        <p:spPr>
          <a:xfrm>
            <a:off x="6356145" y="3424048"/>
            <a:ext cx="5171671" cy="1550153"/>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&lt;naam&gt;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4783" y="-1"/>
            <a:ext cx="4060864" cy="898525"/>
          </a:xfrm>
          <a:prstGeom prst="rect">
            <a:avLst/>
          </a:prstGeom>
        </p:spPr>
      </p:pic>
      <p:sp>
        <p:nvSpPr>
          <p:cNvPr id="13" name="Tijdelijke aanduiding voor afbeelding 12"/>
          <p:cNvSpPr>
            <a:spLocks noGrp="1"/>
          </p:cNvSpPr>
          <p:nvPr>
            <p:ph type="pic" sz="quarter" idx="10"/>
          </p:nvPr>
        </p:nvSpPr>
        <p:spPr>
          <a:xfrm>
            <a:off x="-8341" y="890588"/>
            <a:ext cx="6114248" cy="5609264"/>
          </a:xfrm>
        </p:spPr>
        <p:txBody>
          <a:bodyPr>
            <a:normAutofit/>
          </a:bodyPr>
          <a:lstStyle>
            <a:lvl1pPr marL="0" indent="0">
              <a:buNone/>
              <a:defRPr sz="1400"/>
            </a:lvl1pPr>
          </a:lstStyle>
          <a:p>
            <a:endParaRPr lang="nl-NL" dirty="0"/>
          </a:p>
        </p:txBody>
      </p:sp>
      <p:sp>
        <p:nvSpPr>
          <p:cNvPr id="17" name="Tijdelijke aanduiding voor tekst 16"/>
          <p:cNvSpPr>
            <a:spLocks noGrp="1"/>
          </p:cNvSpPr>
          <p:nvPr>
            <p:ph type="body" sz="quarter" idx="11" hasCustomPrompt="1"/>
          </p:nvPr>
        </p:nvSpPr>
        <p:spPr>
          <a:xfrm>
            <a:off x="6356351" y="5402697"/>
            <a:ext cx="5171016" cy="931863"/>
          </a:xfrm>
        </p:spPr>
        <p:txBody>
          <a:bodyPr anchor="b">
            <a:noAutofit/>
          </a:bodyPr>
          <a:lstStyle>
            <a:lvl1pPr marL="0" indent="0" algn="l">
              <a:buFontTx/>
              <a:buNone/>
              <a:defRPr sz="1000">
                <a:solidFill>
                  <a:schemeClr val="bg1"/>
                </a:solidFill>
              </a:defRPr>
            </a:lvl1pPr>
            <a:lvl2pPr marL="457200" indent="0" algn="l">
              <a:buFontTx/>
              <a:buNone/>
              <a:defRPr sz="1000">
                <a:solidFill>
                  <a:schemeClr val="bg1"/>
                </a:solidFill>
              </a:defRPr>
            </a:lvl2pPr>
            <a:lvl3pPr marL="914400" indent="0" algn="l">
              <a:buFontTx/>
              <a:buNone/>
              <a:defRPr sz="1000">
                <a:solidFill>
                  <a:schemeClr val="bg1"/>
                </a:solidFill>
              </a:defRPr>
            </a:lvl3pPr>
            <a:lvl4pPr marL="1371600" indent="0" algn="l">
              <a:buFontTx/>
              <a:buNone/>
              <a:defRPr sz="1000">
                <a:solidFill>
                  <a:schemeClr val="bg1"/>
                </a:solidFill>
              </a:defRPr>
            </a:lvl4pPr>
            <a:lvl5pPr marL="1828800" indent="0" algn="l">
              <a:buFontTx/>
              <a:buNone/>
              <a:defRPr sz="1000">
                <a:solidFill>
                  <a:schemeClr val="bg1"/>
                </a:solidFill>
              </a:defRPr>
            </a:lvl5pPr>
          </a:lstStyle>
          <a:p>
            <a:pPr lvl="0"/>
            <a:r>
              <a:rPr lang="nl-NL" dirty="0"/>
              <a:t>&lt;versie&gt;</a:t>
            </a:r>
          </a:p>
        </p:txBody>
      </p:sp>
      <p:sp>
        <p:nvSpPr>
          <p:cNvPr id="23" name="Rechthoek 22"/>
          <p:cNvSpPr/>
          <p:nvPr userDrawn="1"/>
        </p:nvSpPr>
        <p:spPr>
          <a:xfrm>
            <a:off x="0" y="6506109"/>
            <a:ext cx="12192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sz="1800"/>
          </a:p>
        </p:txBody>
      </p:sp>
    </p:spTree>
    <p:extLst>
      <p:ext uri="{BB962C8B-B14F-4D97-AF65-F5344CB8AC3E}">
        <p14:creationId xmlns:p14="http://schemas.microsoft.com/office/powerpoint/2010/main" val="27241478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oofdstuk + afb ">
    <p:spTree>
      <p:nvGrpSpPr>
        <p:cNvPr id="1" name=""/>
        <p:cNvGrpSpPr/>
        <p:nvPr/>
      </p:nvGrpSpPr>
      <p:grpSpPr>
        <a:xfrm>
          <a:off x="0" y="0"/>
          <a:ext cx="0" cy="0"/>
          <a:chOff x="0" y="0"/>
          <a:chExt cx="0" cy="0"/>
        </a:xfrm>
      </p:grpSpPr>
      <p:sp>
        <p:nvSpPr>
          <p:cNvPr id="8" name="Rechthoek 7"/>
          <p:cNvSpPr/>
          <p:nvPr userDrawn="1"/>
        </p:nvSpPr>
        <p:spPr>
          <a:xfrm>
            <a:off x="6105907" y="890588"/>
            <a:ext cx="6102776" cy="5609264"/>
          </a:xfrm>
          <a:prstGeom prst="rect">
            <a:avLst/>
          </a:prstGeom>
          <a:solidFill>
            <a:srgbClr val="3987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2" name="Titel 1"/>
          <p:cNvSpPr>
            <a:spLocks noGrp="1"/>
          </p:cNvSpPr>
          <p:nvPr>
            <p:ph type="ctrTitle" hasCustomPrompt="1"/>
          </p:nvPr>
        </p:nvSpPr>
        <p:spPr>
          <a:xfrm>
            <a:off x="6356144" y="1171764"/>
            <a:ext cx="5353512" cy="1235234"/>
          </a:xfrm>
        </p:spPr>
        <p:txBody>
          <a:bodyPr anchor="t"/>
          <a:lstStyle>
            <a:lvl1pPr algn="l">
              <a:defRPr b="1" baseline="0">
                <a:solidFill>
                  <a:schemeClr val="bg1"/>
                </a:solidFill>
              </a:defRPr>
            </a:lvl1pPr>
          </a:lstStyle>
          <a:p>
            <a:r>
              <a:rPr lang="nl-NL" dirty="0"/>
              <a:t>&lt;hoofdstuk titel&gt;</a:t>
            </a:r>
          </a:p>
        </p:txBody>
      </p:sp>
      <p:sp>
        <p:nvSpPr>
          <p:cNvPr id="3" name="Subtitel 2"/>
          <p:cNvSpPr>
            <a:spLocks noGrp="1"/>
          </p:cNvSpPr>
          <p:nvPr>
            <p:ph type="subTitle" idx="1" hasCustomPrompt="1"/>
          </p:nvPr>
        </p:nvSpPr>
        <p:spPr>
          <a:xfrm>
            <a:off x="6356145" y="2413591"/>
            <a:ext cx="5171671" cy="1550153"/>
          </a:xfrm>
        </p:spPr>
        <p:txBody>
          <a:bodyPr>
            <a:normAutofit/>
          </a:bodyPr>
          <a:lstStyle>
            <a:lvl1pPr marL="285750" indent="-285750" algn="l">
              <a:buFont typeface="Arial"/>
              <a:buChar char="•"/>
              <a:defRPr sz="18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4783" y="-1"/>
            <a:ext cx="4060864" cy="898525"/>
          </a:xfrm>
          <a:prstGeom prst="rect">
            <a:avLst/>
          </a:prstGeom>
        </p:spPr>
      </p:pic>
      <p:sp>
        <p:nvSpPr>
          <p:cNvPr id="13" name="Tijdelijke aanduiding voor afbeelding 12"/>
          <p:cNvSpPr>
            <a:spLocks noGrp="1"/>
          </p:cNvSpPr>
          <p:nvPr>
            <p:ph type="pic" sz="quarter" idx="10"/>
          </p:nvPr>
        </p:nvSpPr>
        <p:spPr>
          <a:xfrm>
            <a:off x="-8341" y="890588"/>
            <a:ext cx="6114248" cy="5609264"/>
          </a:xfrm>
        </p:spPr>
        <p:txBody>
          <a:bodyPr>
            <a:normAutofit/>
          </a:bodyPr>
          <a:lstStyle>
            <a:lvl1pPr marL="0" indent="0">
              <a:buNone/>
              <a:defRPr sz="1400"/>
            </a:lvl1pPr>
          </a:lstStyle>
          <a:p>
            <a:endParaRPr lang="nl-NL" dirty="0"/>
          </a:p>
        </p:txBody>
      </p:sp>
      <p:sp>
        <p:nvSpPr>
          <p:cNvPr id="9" name="Rechthoek 8"/>
          <p:cNvSpPr/>
          <p:nvPr userDrawn="1"/>
        </p:nvSpPr>
        <p:spPr>
          <a:xfrm>
            <a:off x="0" y="6506109"/>
            <a:ext cx="12192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sz="1800"/>
          </a:p>
        </p:txBody>
      </p:sp>
    </p:spTree>
    <p:extLst>
      <p:ext uri="{BB962C8B-B14F-4D97-AF65-F5344CB8AC3E}">
        <p14:creationId xmlns:p14="http://schemas.microsoft.com/office/powerpoint/2010/main" val="32110965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Hoofdstuk + afb">
    <p:spTree>
      <p:nvGrpSpPr>
        <p:cNvPr id="1" name=""/>
        <p:cNvGrpSpPr/>
        <p:nvPr/>
      </p:nvGrpSpPr>
      <p:grpSpPr>
        <a:xfrm>
          <a:off x="0" y="0"/>
          <a:ext cx="0" cy="0"/>
          <a:chOff x="0" y="0"/>
          <a:chExt cx="0" cy="0"/>
        </a:xfrm>
      </p:grpSpPr>
      <p:sp>
        <p:nvSpPr>
          <p:cNvPr id="8" name="Rechthoek 7"/>
          <p:cNvSpPr/>
          <p:nvPr userDrawn="1"/>
        </p:nvSpPr>
        <p:spPr>
          <a:xfrm>
            <a:off x="6105907" y="890588"/>
            <a:ext cx="6102776" cy="5609264"/>
          </a:xfrm>
          <a:prstGeom prst="rect">
            <a:avLst/>
          </a:prstGeom>
          <a:solidFill>
            <a:srgbClr val="2759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2" name="Titel 1"/>
          <p:cNvSpPr>
            <a:spLocks noGrp="1"/>
          </p:cNvSpPr>
          <p:nvPr>
            <p:ph type="ctrTitle" hasCustomPrompt="1"/>
          </p:nvPr>
        </p:nvSpPr>
        <p:spPr>
          <a:xfrm>
            <a:off x="6356144" y="1171764"/>
            <a:ext cx="5353512" cy="1235234"/>
          </a:xfrm>
        </p:spPr>
        <p:txBody>
          <a:bodyPr anchor="t"/>
          <a:lstStyle>
            <a:lvl1pPr algn="l">
              <a:defRPr b="1" baseline="0">
                <a:solidFill>
                  <a:schemeClr val="bg1"/>
                </a:solidFill>
              </a:defRPr>
            </a:lvl1pPr>
          </a:lstStyle>
          <a:p>
            <a:r>
              <a:rPr lang="nl-NL" dirty="0"/>
              <a:t>&lt;hoofdstuk titel&gt;</a:t>
            </a:r>
          </a:p>
        </p:txBody>
      </p:sp>
      <p:sp>
        <p:nvSpPr>
          <p:cNvPr id="3" name="Subtitel 2"/>
          <p:cNvSpPr>
            <a:spLocks noGrp="1"/>
          </p:cNvSpPr>
          <p:nvPr>
            <p:ph type="subTitle" idx="1" hasCustomPrompt="1"/>
          </p:nvPr>
        </p:nvSpPr>
        <p:spPr>
          <a:xfrm>
            <a:off x="6356145" y="2413591"/>
            <a:ext cx="5171671" cy="1550153"/>
          </a:xfrm>
        </p:spPr>
        <p:txBody>
          <a:bodyPr>
            <a:normAutofit/>
          </a:bodyPr>
          <a:lstStyle>
            <a:lvl1pPr marL="285750" indent="-285750" algn="l">
              <a:buFont typeface="Arial"/>
              <a:buChar char="•"/>
              <a:defRPr sz="18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4783" y="-1"/>
            <a:ext cx="4060864" cy="898525"/>
          </a:xfrm>
          <a:prstGeom prst="rect">
            <a:avLst/>
          </a:prstGeom>
        </p:spPr>
      </p:pic>
      <p:sp>
        <p:nvSpPr>
          <p:cNvPr id="13" name="Tijdelijke aanduiding voor afbeelding 12"/>
          <p:cNvSpPr>
            <a:spLocks noGrp="1"/>
          </p:cNvSpPr>
          <p:nvPr>
            <p:ph type="pic" sz="quarter" idx="10"/>
          </p:nvPr>
        </p:nvSpPr>
        <p:spPr>
          <a:xfrm>
            <a:off x="-8341" y="890588"/>
            <a:ext cx="6114248" cy="5609264"/>
          </a:xfrm>
        </p:spPr>
        <p:txBody>
          <a:bodyPr>
            <a:normAutofit/>
          </a:bodyPr>
          <a:lstStyle>
            <a:lvl1pPr marL="0" indent="0">
              <a:buNone/>
              <a:defRPr sz="1400"/>
            </a:lvl1pPr>
          </a:lstStyle>
          <a:p>
            <a:endParaRPr lang="nl-NL" dirty="0"/>
          </a:p>
        </p:txBody>
      </p:sp>
      <p:sp>
        <p:nvSpPr>
          <p:cNvPr id="9" name="Rechthoek 8"/>
          <p:cNvSpPr/>
          <p:nvPr userDrawn="1"/>
        </p:nvSpPr>
        <p:spPr>
          <a:xfrm>
            <a:off x="0" y="6506109"/>
            <a:ext cx="12192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sz="1800"/>
          </a:p>
        </p:txBody>
      </p:sp>
    </p:spTree>
    <p:extLst>
      <p:ext uri="{BB962C8B-B14F-4D97-AF65-F5344CB8AC3E}">
        <p14:creationId xmlns:p14="http://schemas.microsoft.com/office/powerpoint/2010/main" val="19449206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Hoofdstuk + afb">
    <p:spTree>
      <p:nvGrpSpPr>
        <p:cNvPr id="1" name=""/>
        <p:cNvGrpSpPr/>
        <p:nvPr/>
      </p:nvGrpSpPr>
      <p:grpSpPr>
        <a:xfrm>
          <a:off x="0" y="0"/>
          <a:ext cx="0" cy="0"/>
          <a:chOff x="0" y="0"/>
          <a:chExt cx="0" cy="0"/>
        </a:xfrm>
      </p:grpSpPr>
      <p:sp>
        <p:nvSpPr>
          <p:cNvPr id="8" name="Rechthoek 7"/>
          <p:cNvSpPr/>
          <p:nvPr userDrawn="1"/>
        </p:nvSpPr>
        <p:spPr>
          <a:xfrm>
            <a:off x="6105907" y="890588"/>
            <a:ext cx="6102776" cy="5609264"/>
          </a:xfrm>
          <a:prstGeom prst="rect">
            <a:avLst/>
          </a:prstGeom>
          <a:solidFill>
            <a:srgbClr val="E17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2" name="Titel 1"/>
          <p:cNvSpPr>
            <a:spLocks noGrp="1"/>
          </p:cNvSpPr>
          <p:nvPr>
            <p:ph type="ctrTitle" hasCustomPrompt="1"/>
          </p:nvPr>
        </p:nvSpPr>
        <p:spPr>
          <a:xfrm>
            <a:off x="6356144" y="1171764"/>
            <a:ext cx="5353512" cy="1235234"/>
          </a:xfrm>
        </p:spPr>
        <p:txBody>
          <a:bodyPr anchor="t"/>
          <a:lstStyle>
            <a:lvl1pPr algn="l">
              <a:defRPr b="1" baseline="0">
                <a:solidFill>
                  <a:schemeClr val="bg1"/>
                </a:solidFill>
              </a:defRPr>
            </a:lvl1pPr>
          </a:lstStyle>
          <a:p>
            <a:r>
              <a:rPr lang="nl-NL" dirty="0"/>
              <a:t>&lt;hoofdstuk titel&gt;</a:t>
            </a:r>
          </a:p>
        </p:txBody>
      </p:sp>
      <p:sp>
        <p:nvSpPr>
          <p:cNvPr id="3" name="Subtitel 2"/>
          <p:cNvSpPr>
            <a:spLocks noGrp="1"/>
          </p:cNvSpPr>
          <p:nvPr>
            <p:ph type="subTitle" idx="1" hasCustomPrompt="1"/>
          </p:nvPr>
        </p:nvSpPr>
        <p:spPr>
          <a:xfrm>
            <a:off x="6356145" y="2413591"/>
            <a:ext cx="5171671" cy="1550153"/>
          </a:xfrm>
        </p:spPr>
        <p:txBody>
          <a:bodyPr>
            <a:normAutofit/>
          </a:bodyPr>
          <a:lstStyle>
            <a:lvl1pPr marL="285750" indent="-285750" algn="l">
              <a:buFont typeface="Arial"/>
              <a:buChar char="•"/>
              <a:defRPr sz="18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4783" y="-1"/>
            <a:ext cx="4060864" cy="898525"/>
          </a:xfrm>
          <a:prstGeom prst="rect">
            <a:avLst/>
          </a:prstGeom>
        </p:spPr>
      </p:pic>
      <p:sp>
        <p:nvSpPr>
          <p:cNvPr id="13" name="Tijdelijke aanduiding voor afbeelding 12"/>
          <p:cNvSpPr>
            <a:spLocks noGrp="1"/>
          </p:cNvSpPr>
          <p:nvPr>
            <p:ph type="pic" sz="quarter" idx="10"/>
          </p:nvPr>
        </p:nvSpPr>
        <p:spPr>
          <a:xfrm>
            <a:off x="-8341" y="890588"/>
            <a:ext cx="6114248" cy="5609264"/>
          </a:xfrm>
        </p:spPr>
        <p:txBody>
          <a:bodyPr>
            <a:normAutofit/>
          </a:bodyPr>
          <a:lstStyle>
            <a:lvl1pPr marL="0" indent="0">
              <a:buNone/>
              <a:defRPr sz="1400"/>
            </a:lvl1pPr>
          </a:lstStyle>
          <a:p>
            <a:endParaRPr lang="nl-NL" dirty="0"/>
          </a:p>
        </p:txBody>
      </p:sp>
      <p:sp>
        <p:nvSpPr>
          <p:cNvPr id="9" name="Rechthoek 8"/>
          <p:cNvSpPr/>
          <p:nvPr userDrawn="1"/>
        </p:nvSpPr>
        <p:spPr>
          <a:xfrm>
            <a:off x="0" y="6506109"/>
            <a:ext cx="12192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sz="1800"/>
          </a:p>
        </p:txBody>
      </p:sp>
    </p:spTree>
    <p:extLst>
      <p:ext uri="{BB962C8B-B14F-4D97-AF65-F5344CB8AC3E}">
        <p14:creationId xmlns:p14="http://schemas.microsoft.com/office/powerpoint/2010/main" val="15987322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Hoofdstuk + afb">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6356144" y="1171764"/>
            <a:ext cx="5353512" cy="1235234"/>
          </a:xfrm>
        </p:spPr>
        <p:txBody>
          <a:bodyPr anchor="t"/>
          <a:lstStyle>
            <a:lvl1pPr algn="l">
              <a:defRPr b="1" baseline="0">
                <a:solidFill>
                  <a:srgbClr val="275937"/>
                </a:solidFill>
              </a:defRPr>
            </a:lvl1pPr>
          </a:lstStyle>
          <a:p>
            <a:r>
              <a:rPr lang="nl-NL" dirty="0"/>
              <a:t>&lt;hoofdstuk titel&gt;</a:t>
            </a:r>
          </a:p>
        </p:txBody>
      </p:sp>
      <p:sp>
        <p:nvSpPr>
          <p:cNvPr id="3" name="Subtitel 2"/>
          <p:cNvSpPr>
            <a:spLocks noGrp="1"/>
          </p:cNvSpPr>
          <p:nvPr>
            <p:ph type="subTitle" idx="1" hasCustomPrompt="1"/>
          </p:nvPr>
        </p:nvSpPr>
        <p:spPr>
          <a:xfrm>
            <a:off x="6356145" y="2413591"/>
            <a:ext cx="5171671" cy="1550153"/>
          </a:xfrm>
        </p:spPr>
        <p:txBody>
          <a:bodyPr>
            <a:normAutofit/>
          </a:bodyPr>
          <a:lstStyle>
            <a:lvl1pPr marL="285750" indent="-285750" algn="l">
              <a:buFont typeface="Arial"/>
              <a:buChar char="•"/>
              <a:defRPr sz="1800" baseline="0">
                <a:solidFill>
                  <a:srgbClr val="27593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4783" y="-1"/>
            <a:ext cx="4060864" cy="898525"/>
          </a:xfrm>
          <a:prstGeom prst="rect">
            <a:avLst/>
          </a:prstGeom>
        </p:spPr>
      </p:pic>
      <p:sp>
        <p:nvSpPr>
          <p:cNvPr id="13" name="Tijdelijke aanduiding voor afbeelding 12"/>
          <p:cNvSpPr>
            <a:spLocks noGrp="1"/>
          </p:cNvSpPr>
          <p:nvPr>
            <p:ph type="pic" sz="quarter" idx="10"/>
          </p:nvPr>
        </p:nvSpPr>
        <p:spPr>
          <a:xfrm>
            <a:off x="-8341" y="890588"/>
            <a:ext cx="6114248" cy="5609264"/>
          </a:xfrm>
        </p:spPr>
        <p:txBody>
          <a:bodyPr>
            <a:normAutofit/>
          </a:bodyPr>
          <a:lstStyle>
            <a:lvl1pPr marL="0" indent="0">
              <a:buNone/>
              <a:defRPr sz="1400"/>
            </a:lvl1pPr>
          </a:lstStyle>
          <a:p>
            <a:endParaRPr lang="nl-NL" dirty="0"/>
          </a:p>
        </p:txBody>
      </p:sp>
      <p:sp>
        <p:nvSpPr>
          <p:cNvPr id="9" name="Rechthoek 8"/>
          <p:cNvSpPr/>
          <p:nvPr userDrawn="1"/>
        </p:nvSpPr>
        <p:spPr>
          <a:xfrm>
            <a:off x="0" y="6506109"/>
            <a:ext cx="12192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sz="1800"/>
          </a:p>
        </p:txBody>
      </p:sp>
    </p:spTree>
    <p:extLst>
      <p:ext uri="{BB962C8B-B14F-4D97-AF65-F5344CB8AC3E}">
        <p14:creationId xmlns:p14="http://schemas.microsoft.com/office/powerpoint/2010/main" val="2021181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Content 1">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object 9"/>
          <p:cNvSpPr txBox="1">
            <a:spLocks noGrp="1"/>
          </p:cNvSpPr>
          <p:nvPr userDrawn="1">
            <p:ph type="sldNum" sz="quarter" idx="4294967295"/>
          </p:nvPr>
        </p:nvSpPr>
        <p:spPr>
          <a:xfrm>
            <a:off x="10668000" y="6210300"/>
            <a:ext cx="1055687" cy="294311"/>
          </a:xfrm>
          <a:prstGeom prst="rect">
            <a:avLst/>
          </a:prstGeom>
        </p:spPr>
        <p:txBody>
          <a:bodyPr vert="horz" wrap="square" lIns="0" tIns="17145" rIns="0" bIns="0" rtlCol="0">
            <a:spAutoFit/>
          </a:bodyPr>
          <a:lstStyle>
            <a:lvl1pPr>
              <a:defRPr/>
            </a:lvl1pPr>
          </a:lstStyle>
          <a:p>
            <a:pPr marL="25400" algn="r">
              <a:spcBef>
                <a:spcPts val="135"/>
              </a:spcBef>
            </a:pPr>
            <a:fld id="{8689435D-FBCB-884E-946E-6FC3FF1AA304}" type="slidenum">
              <a:rPr lang="nl-NL" spc="15" smtClean="0"/>
              <a:pPr marL="25400" algn="r">
                <a:spcBef>
                  <a:spcPts val="135"/>
                </a:spcBef>
              </a:pPr>
              <a:t>‹nr.›</a:t>
            </a:fld>
            <a:endParaRPr lang="nl-NL" spc="15" dirty="0"/>
          </a:p>
        </p:txBody>
      </p:sp>
      <p:sp>
        <p:nvSpPr>
          <p:cNvPr id="5" name="object 15"/>
          <p:cNvSpPr txBox="1">
            <a:spLocks/>
          </p:cNvSpPr>
          <p:nvPr userDrawn="1"/>
        </p:nvSpPr>
        <p:spPr>
          <a:xfrm>
            <a:off x="707299" y="6301377"/>
            <a:ext cx="3725545" cy="182879"/>
          </a:xfrm>
          <a:prstGeom prst="rect">
            <a:avLst/>
          </a:prstGeom>
        </p:spPr>
        <p:txBody>
          <a:bodyPr vert="horz" wrap="square" lIns="0" tIns="15240" rIns="0" bIns="0" rtlCol="0">
            <a:spAutoFit/>
          </a:bodyPr>
          <a:lstStyle/>
          <a:p>
            <a:pPr marL="12700" marR="0" lvl="0" indent="0" algn="l" defTabSz="457200" rtl="0" eaLnBrk="1" fontAlgn="auto" latinLnBrk="0" hangingPunct="1">
              <a:lnSpc>
                <a:spcPct val="100000"/>
              </a:lnSpc>
              <a:spcBef>
                <a:spcPts val="120"/>
              </a:spcBef>
              <a:spcAft>
                <a:spcPts val="0"/>
              </a:spcAft>
              <a:buClrTx/>
              <a:buSzTx/>
              <a:buFontTx/>
              <a:buNone/>
              <a:tabLst/>
              <a:defRPr/>
            </a:pPr>
            <a:r>
              <a:rPr kumimoji="0" lang="nl-NL" sz="1000" b="0" i="0" u="none" strike="noStrike" kern="1200" cap="none" spc="5" normalizeH="0" baseline="0" noProof="0" dirty="0">
                <a:ln>
                  <a:noFill/>
                </a:ln>
                <a:solidFill>
                  <a:srgbClr val="154273"/>
                </a:solidFill>
                <a:effectLst/>
                <a:uLnTx/>
                <a:uFillTx/>
                <a:latin typeface="Verdana"/>
                <a:ea typeface="+mn-ea"/>
                <a:cs typeface="Verdana"/>
              </a:rPr>
              <a:t>Ministerie </a:t>
            </a:r>
            <a:r>
              <a:rPr kumimoji="0" lang="nl-NL" sz="1000" b="0" i="0" u="none" strike="noStrike" kern="1200" cap="none" spc="0" normalizeH="0" baseline="0" noProof="0" dirty="0">
                <a:ln>
                  <a:noFill/>
                </a:ln>
                <a:solidFill>
                  <a:srgbClr val="154273"/>
                </a:solidFill>
                <a:effectLst/>
                <a:uLnTx/>
                <a:uFillTx/>
                <a:latin typeface="Verdana"/>
                <a:ea typeface="+mn-ea"/>
                <a:cs typeface="Verdana"/>
              </a:rPr>
              <a:t>van </a:t>
            </a:r>
            <a:r>
              <a:rPr kumimoji="0" lang="nl-NL" sz="1000" b="0" i="0" u="none" strike="noStrike" kern="1200" cap="none" spc="5" normalizeH="0" baseline="0" noProof="0" dirty="0">
                <a:ln>
                  <a:noFill/>
                </a:ln>
                <a:solidFill>
                  <a:srgbClr val="154273"/>
                </a:solidFill>
                <a:effectLst/>
                <a:uLnTx/>
                <a:uFillTx/>
                <a:latin typeface="Verdana"/>
                <a:ea typeface="+mn-ea"/>
                <a:cs typeface="Verdana"/>
              </a:rPr>
              <a:t>Binnenlandse </a:t>
            </a:r>
            <a:r>
              <a:rPr kumimoji="0" lang="nl-NL" sz="1000" b="0" i="0" u="none" strike="noStrike" kern="1200" cap="none" spc="0" normalizeH="0" baseline="0" noProof="0" dirty="0">
                <a:ln>
                  <a:noFill/>
                </a:ln>
                <a:solidFill>
                  <a:srgbClr val="154273"/>
                </a:solidFill>
                <a:effectLst/>
                <a:uLnTx/>
                <a:uFillTx/>
                <a:latin typeface="Verdana"/>
                <a:ea typeface="+mn-ea"/>
                <a:cs typeface="Verdana"/>
              </a:rPr>
              <a:t>Zaken </a:t>
            </a:r>
            <a:r>
              <a:rPr kumimoji="0" lang="nl-NL" sz="1000" b="0" i="0" u="none" strike="noStrike" kern="1200" cap="none" spc="10" normalizeH="0" baseline="0" noProof="0" dirty="0">
                <a:ln>
                  <a:noFill/>
                </a:ln>
                <a:solidFill>
                  <a:srgbClr val="154273"/>
                </a:solidFill>
                <a:effectLst/>
                <a:uLnTx/>
                <a:uFillTx/>
                <a:latin typeface="Verdana"/>
                <a:ea typeface="+mn-ea"/>
                <a:cs typeface="Verdana"/>
              </a:rPr>
              <a:t>en</a:t>
            </a:r>
            <a:r>
              <a:rPr kumimoji="0" lang="nl-NL" sz="1000" b="0" i="0" u="none" strike="noStrike" kern="1200" cap="none" spc="-15" normalizeH="0" baseline="0" noProof="0" dirty="0">
                <a:ln>
                  <a:noFill/>
                </a:ln>
                <a:solidFill>
                  <a:srgbClr val="154273"/>
                </a:solidFill>
                <a:effectLst/>
                <a:uLnTx/>
                <a:uFillTx/>
                <a:latin typeface="Verdana"/>
                <a:ea typeface="+mn-ea"/>
                <a:cs typeface="Verdana"/>
              </a:rPr>
              <a:t> </a:t>
            </a:r>
            <a:r>
              <a:rPr kumimoji="0" lang="nl-NL" sz="1000" b="0" i="0" u="none" strike="noStrike" kern="1200" cap="none" spc="5" normalizeH="0" baseline="0" noProof="0" dirty="0">
                <a:ln>
                  <a:noFill/>
                </a:ln>
                <a:solidFill>
                  <a:srgbClr val="154273"/>
                </a:solidFill>
                <a:effectLst/>
                <a:uLnTx/>
                <a:uFillTx/>
                <a:latin typeface="Verdana"/>
                <a:ea typeface="+mn-ea"/>
                <a:cs typeface="Verdana"/>
              </a:rPr>
              <a:t>Koninkrijksrelaties</a:t>
            </a:r>
          </a:p>
        </p:txBody>
      </p:sp>
      <p:sp>
        <p:nvSpPr>
          <p:cNvPr id="7" name="Tijdelijke aanduiding voor titel 2">
            <a:extLst>
              <a:ext uri="{FF2B5EF4-FFF2-40B4-BE49-F238E27FC236}">
                <a16:creationId xmlns:a16="http://schemas.microsoft.com/office/drawing/2014/main" id="{5F1EB68C-79F8-6641-AD63-D84F5C5D587A}"/>
              </a:ext>
            </a:extLst>
          </p:cNvPr>
          <p:cNvSpPr>
            <a:spLocks noGrp="1"/>
          </p:cNvSpPr>
          <p:nvPr>
            <p:ph type="title"/>
          </p:nvPr>
        </p:nvSpPr>
        <p:spPr>
          <a:xfrm>
            <a:off x="707297" y="899160"/>
            <a:ext cx="11016389" cy="728028"/>
          </a:xfrm>
          <a:prstGeom prst="rect">
            <a:avLst/>
          </a:prstGeom>
        </p:spPr>
        <p:txBody>
          <a:bodyPr vert="horz" lIns="91440" tIns="45720" rIns="91440" bIns="45720" rtlCol="0" anchor="ctr">
            <a:normAutofit/>
          </a:bodyPr>
          <a:lstStyle/>
          <a:p>
            <a:r>
              <a:rPr lang="nl-NL" dirty="0"/>
              <a:t>Klik om stijl te bewerken</a:t>
            </a:r>
          </a:p>
        </p:txBody>
      </p:sp>
      <p:sp>
        <p:nvSpPr>
          <p:cNvPr id="11" name="Tijdelijke aanduiding voor tekst 10">
            <a:extLst>
              <a:ext uri="{FF2B5EF4-FFF2-40B4-BE49-F238E27FC236}">
                <a16:creationId xmlns:a16="http://schemas.microsoft.com/office/drawing/2014/main" id="{0C494AD8-3581-E740-A794-E015673EF368}"/>
              </a:ext>
            </a:extLst>
          </p:cNvPr>
          <p:cNvSpPr>
            <a:spLocks noGrp="1"/>
          </p:cNvSpPr>
          <p:nvPr>
            <p:ph type="body" sz="quarter" idx="10" hasCustomPrompt="1"/>
          </p:nvPr>
        </p:nvSpPr>
        <p:spPr>
          <a:xfrm>
            <a:off x="707299" y="2133600"/>
            <a:ext cx="5388701" cy="3657600"/>
          </a:xfrm>
          <a:prstGeom prst="rect">
            <a:avLst/>
          </a:prstGeom>
        </p:spPr>
        <p:txBody>
          <a:bodyPr/>
          <a:lstStyle>
            <a:lvl1pPr marL="285750" indent="-285750">
              <a:lnSpc>
                <a:spcPct val="130000"/>
              </a:lnSpc>
              <a:buClr>
                <a:schemeClr val="accent1"/>
              </a:buClr>
              <a:buSzPct val="100000"/>
              <a:buFont typeface=".Lucida Grande UI Regular"/>
              <a:buChar char="►"/>
              <a:defRPr/>
            </a:lvl1pPr>
            <a:lvl2pPr marL="742950" indent="-285750">
              <a:lnSpc>
                <a:spcPct val="130000"/>
              </a:lnSpc>
              <a:buClr>
                <a:schemeClr val="accent1"/>
              </a:buClr>
              <a:buFont typeface="Wingdings" pitchFamily="2" charset="2"/>
              <a:buChar char="§"/>
              <a:defRPr/>
            </a:lvl2pPr>
            <a:lvl3pPr>
              <a:lnSpc>
                <a:spcPct val="130000"/>
              </a:lnSpc>
              <a:defRPr/>
            </a:lvl3pPr>
            <a:lvl4pPr>
              <a:lnSpc>
                <a:spcPct val="130000"/>
              </a:lnSpc>
              <a:defRPr/>
            </a:lvl4pPr>
            <a:lvl5pPr>
              <a:lnSpc>
                <a:spcPct val="130000"/>
              </a:lnSpc>
              <a:defRPr/>
            </a:lvl5pPr>
          </a:lstStyle>
          <a:p>
            <a:pPr lvl="0"/>
            <a:r>
              <a:rPr lang="nl-NL" dirty="0"/>
              <a:t>Klikken om de tekststijl van het model te bewerken</a:t>
            </a:r>
          </a:p>
          <a:p>
            <a:pPr lvl="1"/>
            <a:r>
              <a:rPr lang="nl-NL" dirty="0"/>
              <a:t>Tweede niveau</a:t>
            </a:r>
          </a:p>
          <a:p>
            <a:pPr lvl="1"/>
            <a:endParaRPr lang="nl-NL" dirty="0"/>
          </a:p>
        </p:txBody>
      </p:sp>
      <p:sp>
        <p:nvSpPr>
          <p:cNvPr id="4" name="Picture Placeholder 3">
            <a:extLst>
              <a:ext uri="{FF2B5EF4-FFF2-40B4-BE49-F238E27FC236}">
                <a16:creationId xmlns:a16="http://schemas.microsoft.com/office/drawing/2014/main" id="{1F051FB6-91B2-1C40-9EFA-5AE6E2A69A6C}"/>
              </a:ext>
            </a:extLst>
          </p:cNvPr>
          <p:cNvSpPr>
            <a:spLocks noGrp="1"/>
          </p:cNvSpPr>
          <p:nvPr>
            <p:ph type="pic" sz="quarter" idx="11"/>
          </p:nvPr>
        </p:nvSpPr>
        <p:spPr>
          <a:xfrm>
            <a:off x="6334986" y="2133600"/>
            <a:ext cx="5388702" cy="3657600"/>
          </a:xfrm>
          <a:prstGeom prst="rect">
            <a:avLst/>
          </a:prstGeom>
        </p:spPr>
        <p:txBody>
          <a:bodyPr/>
          <a:lstStyle/>
          <a:p>
            <a:endParaRPr lang="nl-NL" dirty="0"/>
          </a:p>
        </p:txBody>
      </p:sp>
    </p:spTree>
    <p:extLst>
      <p:ext uri="{BB962C8B-B14F-4D97-AF65-F5344CB8AC3E}">
        <p14:creationId xmlns:p14="http://schemas.microsoft.com/office/powerpoint/2010/main" val="14587933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_Hoofdstuk alleen tekst">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590550" y="1171764"/>
            <a:ext cx="10954905" cy="1235234"/>
          </a:xfrm>
        </p:spPr>
        <p:txBody>
          <a:bodyPr anchor="t"/>
          <a:lstStyle>
            <a:lvl1pPr algn="l">
              <a:defRPr b="1" baseline="0">
                <a:solidFill>
                  <a:srgbClr val="275937"/>
                </a:solidFill>
              </a:defRPr>
            </a:lvl1pPr>
          </a:lstStyle>
          <a:p>
            <a:r>
              <a:rPr lang="nl-NL" dirty="0"/>
              <a:t>&lt;hoofdstuk titel&gt;</a:t>
            </a:r>
          </a:p>
        </p:txBody>
      </p:sp>
      <p:sp>
        <p:nvSpPr>
          <p:cNvPr id="3" name="Subtitel 2"/>
          <p:cNvSpPr>
            <a:spLocks noGrp="1"/>
          </p:cNvSpPr>
          <p:nvPr>
            <p:ph type="subTitle" idx="1" hasCustomPrompt="1"/>
          </p:nvPr>
        </p:nvSpPr>
        <p:spPr>
          <a:xfrm>
            <a:off x="590551" y="2413591"/>
            <a:ext cx="10954904" cy="1550153"/>
          </a:xfrm>
        </p:spPr>
        <p:txBody>
          <a:bodyPr>
            <a:normAutofit/>
          </a:bodyPr>
          <a:lstStyle>
            <a:lvl1pPr marL="285750" indent="-285750" algn="l">
              <a:buFont typeface="Arial"/>
              <a:buChar char="•"/>
              <a:defRPr sz="1800" baseline="0">
                <a:solidFill>
                  <a:srgbClr val="27593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4783" y="-1"/>
            <a:ext cx="4060864" cy="898525"/>
          </a:xfrm>
          <a:prstGeom prst="rect">
            <a:avLst/>
          </a:prstGeom>
        </p:spPr>
      </p:pic>
      <p:sp>
        <p:nvSpPr>
          <p:cNvPr id="10" name="Rechthoek 9"/>
          <p:cNvSpPr/>
          <p:nvPr userDrawn="1"/>
        </p:nvSpPr>
        <p:spPr>
          <a:xfrm>
            <a:off x="-8342" y="6499852"/>
            <a:ext cx="12208683" cy="38317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8" name="Rechthoek 7"/>
          <p:cNvSpPr/>
          <p:nvPr userDrawn="1"/>
        </p:nvSpPr>
        <p:spPr>
          <a:xfrm>
            <a:off x="0" y="6513085"/>
            <a:ext cx="12192000" cy="358149"/>
          </a:xfrm>
          <a:prstGeom prst="rect">
            <a:avLst/>
          </a:prstGeom>
          <a:solidFill>
            <a:srgbClr val="39870C"/>
          </a:solidFill>
          <a:ln>
            <a:solidFill>
              <a:srgbClr val="39870C"/>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sz="1800"/>
          </a:p>
        </p:txBody>
      </p:sp>
      <p:sp>
        <p:nvSpPr>
          <p:cNvPr id="9" name="Tijdelijke aanduiding voor datum 8"/>
          <p:cNvSpPr>
            <a:spLocks noGrp="1"/>
          </p:cNvSpPr>
          <p:nvPr>
            <p:ph type="dt" sz="half" idx="2"/>
          </p:nvPr>
        </p:nvSpPr>
        <p:spPr>
          <a:xfrm>
            <a:off x="8891540" y="6506109"/>
            <a:ext cx="2844800" cy="365125"/>
          </a:xfrm>
          <a:prstGeom prst="rect">
            <a:avLst/>
          </a:prstGeom>
        </p:spPr>
        <p:txBody>
          <a:bodyPr vert="horz" lIns="91440" tIns="45720" rIns="91440" bIns="45720" rtlCol="0" anchor="ctr"/>
          <a:lstStyle>
            <a:lvl1pPr algn="r">
              <a:defRPr sz="1000" b="0" i="0">
                <a:solidFill>
                  <a:srgbClr val="FFFFFF"/>
                </a:solidFill>
                <a:latin typeface="Verdana"/>
                <a:cs typeface="Verdana"/>
              </a:defRPr>
            </a:lvl1pPr>
          </a:lstStyle>
          <a:p>
            <a:fld id="{33B407B4-DD70-D045-8D0A-4EFC055441BF}" type="datetime3">
              <a:rPr lang="nl-NL" smtClean="0"/>
              <a:t>18/8/20</a:t>
            </a:fld>
            <a:endParaRPr lang="nl-NL" dirty="0"/>
          </a:p>
        </p:txBody>
      </p:sp>
      <p:sp>
        <p:nvSpPr>
          <p:cNvPr id="11" name="Tijdelijke aanduiding voor voettekst 10"/>
          <p:cNvSpPr>
            <a:spLocks noGrp="1"/>
          </p:cNvSpPr>
          <p:nvPr>
            <p:ph type="ftr" sz="quarter" idx="3"/>
          </p:nvPr>
        </p:nvSpPr>
        <p:spPr>
          <a:xfrm>
            <a:off x="609600" y="6513085"/>
            <a:ext cx="3860800" cy="365125"/>
          </a:xfrm>
          <a:prstGeom prst="rect">
            <a:avLst/>
          </a:prstGeom>
        </p:spPr>
        <p:txBody>
          <a:bodyPr vert="horz" lIns="91440" tIns="45720" rIns="91440" bIns="45720" rtlCol="0" anchor="ctr"/>
          <a:lstStyle>
            <a:lvl1pPr algn="l">
              <a:defRPr sz="1000" b="0" i="0">
                <a:solidFill>
                  <a:srgbClr val="FFFFFF"/>
                </a:solidFill>
                <a:latin typeface="Verdana"/>
                <a:cs typeface="Verdana"/>
              </a:defRPr>
            </a:lvl1pPr>
          </a:lstStyle>
          <a:p>
            <a:endParaRPr lang="nl-NL" dirty="0"/>
          </a:p>
        </p:txBody>
      </p:sp>
    </p:spTree>
    <p:extLst>
      <p:ext uri="{BB962C8B-B14F-4D97-AF65-F5344CB8AC3E}">
        <p14:creationId xmlns:p14="http://schemas.microsoft.com/office/powerpoint/2010/main" val="6959415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_Hoofdstuk alleen tekst">
    <p:spTree>
      <p:nvGrpSpPr>
        <p:cNvPr id="1" name=""/>
        <p:cNvGrpSpPr/>
        <p:nvPr/>
      </p:nvGrpSpPr>
      <p:grpSpPr>
        <a:xfrm>
          <a:off x="0" y="0"/>
          <a:ext cx="0" cy="0"/>
          <a:chOff x="0" y="0"/>
          <a:chExt cx="0" cy="0"/>
        </a:xfrm>
      </p:grpSpPr>
      <p:sp>
        <p:nvSpPr>
          <p:cNvPr id="10" name="Rechthoek 9"/>
          <p:cNvSpPr/>
          <p:nvPr userDrawn="1"/>
        </p:nvSpPr>
        <p:spPr>
          <a:xfrm>
            <a:off x="251" y="828241"/>
            <a:ext cx="12208683" cy="5671610"/>
          </a:xfrm>
          <a:prstGeom prst="rect">
            <a:avLst/>
          </a:prstGeom>
          <a:solidFill>
            <a:srgbClr val="2759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dirty="0"/>
          </a:p>
        </p:txBody>
      </p:sp>
      <p:sp>
        <p:nvSpPr>
          <p:cNvPr id="2" name="Titel 1"/>
          <p:cNvSpPr>
            <a:spLocks noGrp="1"/>
          </p:cNvSpPr>
          <p:nvPr>
            <p:ph type="ctrTitle" hasCustomPrompt="1"/>
          </p:nvPr>
        </p:nvSpPr>
        <p:spPr>
          <a:xfrm>
            <a:off x="590550" y="1171764"/>
            <a:ext cx="10954905" cy="1235234"/>
          </a:xfrm>
        </p:spPr>
        <p:txBody>
          <a:bodyPr anchor="t"/>
          <a:lstStyle>
            <a:lvl1pPr algn="l">
              <a:defRPr b="1" baseline="0">
                <a:solidFill>
                  <a:schemeClr val="bg1"/>
                </a:solidFill>
              </a:defRPr>
            </a:lvl1pPr>
          </a:lstStyle>
          <a:p>
            <a:r>
              <a:rPr lang="nl-NL" dirty="0"/>
              <a:t>&lt;hoofdstuk titel&gt;</a:t>
            </a:r>
          </a:p>
        </p:txBody>
      </p:sp>
      <p:sp>
        <p:nvSpPr>
          <p:cNvPr id="3" name="Subtitel 2"/>
          <p:cNvSpPr>
            <a:spLocks noGrp="1"/>
          </p:cNvSpPr>
          <p:nvPr>
            <p:ph type="subTitle" idx="1" hasCustomPrompt="1"/>
          </p:nvPr>
        </p:nvSpPr>
        <p:spPr>
          <a:xfrm>
            <a:off x="590551" y="2413591"/>
            <a:ext cx="10954904" cy="1550153"/>
          </a:xfrm>
        </p:spPr>
        <p:txBody>
          <a:bodyPr>
            <a:normAutofit/>
          </a:bodyPr>
          <a:lstStyle>
            <a:lvl1pPr marL="285750" indent="-285750" algn="l">
              <a:buFont typeface="Arial"/>
              <a:buChar char="•"/>
              <a:defRPr sz="18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4783" y="-1"/>
            <a:ext cx="4060864" cy="898525"/>
          </a:xfrm>
          <a:prstGeom prst="rect">
            <a:avLst/>
          </a:prstGeom>
        </p:spPr>
      </p:pic>
      <p:sp>
        <p:nvSpPr>
          <p:cNvPr id="13" name="Rechthoek 12"/>
          <p:cNvSpPr/>
          <p:nvPr userDrawn="1"/>
        </p:nvSpPr>
        <p:spPr>
          <a:xfrm>
            <a:off x="0" y="6506109"/>
            <a:ext cx="12192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sz="1800"/>
          </a:p>
        </p:txBody>
      </p:sp>
    </p:spTree>
    <p:extLst>
      <p:ext uri="{BB962C8B-B14F-4D97-AF65-F5344CB8AC3E}">
        <p14:creationId xmlns:p14="http://schemas.microsoft.com/office/powerpoint/2010/main" val="11482609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Titelstijl van model bewerken</a:t>
            </a:r>
          </a:p>
        </p:txBody>
      </p:sp>
      <p:sp>
        <p:nvSpPr>
          <p:cNvPr id="3" name="Tijdelijke aanduiding voor datum 2"/>
          <p:cNvSpPr>
            <a:spLocks noGrp="1"/>
          </p:cNvSpPr>
          <p:nvPr>
            <p:ph type="dt" sz="half" idx="10"/>
          </p:nvPr>
        </p:nvSpPr>
        <p:spPr/>
        <p:txBody>
          <a:bodyPr/>
          <a:lstStyle/>
          <a:p>
            <a:fld id="{E0907E72-D634-B14E-8F42-930BB5C3EACA}" type="datetime3">
              <a:rPr lang="nl-NL" smtClean="0"/>
              <a:t>18/8/20</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tekst 5"/>
          <p:cNvSpPr>
            <a:spLocks noGrp="1"/>
          </p:cNvSpPr>
          <p:nvPr>
            <p:ph type="body" sz="quarter" idx="12"/>
          </p:nvPr>
        </p:nvSpPr>
        <p:spPr>
          <a:xfrm>
            <a:off x="601134" y="1811338"/>
            <a:ext cx="10964333" cy="4305685"/>
          </a:xfrm>
        </p:spPr>
        <p:txBody>
          <a:bodyPr>
            <a:normAutofit/>
          </a:bodyPr>
          <a:lstStyle>
            <a:lvl1pPr marL="0" indent="0">
              <a:lnSpc>
                <a:spcPts val="2400"/>
              </a:lnSpc>
              <a:buFontTx/>
              <a:buNone/>
              <a:defRPr sz="1600">
                <a:solidFill>
                  <a:srgbClr val="000000"/>
                </a:solidFill>
              </a:defRPr>
            </a:lvl1pPr>
            <a:lvl2pPr marL="457200" indent="0">
              <a:lnSpc>
                <a:spcPts val="2400"/>
              </a:lnSpc>
              <a:buFontTx/>
              <a:buNone/>
              <a:defRPr sz="1600">
                <a:solidFill>
                  <a:srgbClr val="000000"/>
                </a:solidFill>
              </a:defRPr>
            </a:lvl2pPr>
            <a:lvl3pPr marL="914400" indent="0">
              <a:lnSpc>
                <a:spcPts val="2400"/>
              </a:lnSpc>
              <a:buFontTx/>
              <a:buNone/>
              <a:defRPr sz="1600">
                <a:solidFill>
                  <a:srgbClr val="000000"/>
                </a:solidFill>
              </a:defRPr>
            </a:lvl3pPr>
            <a:lvl4pPr marL="1371600" indent="0">
              <a:lnSpc>
                <a:spcPts val="2400"/>
              </a:lnSpc>
              <a:buFontTx/>
              <a:buNone/>
              <a:defRPr sz="1600">
                <a:solidFill>
                  <a:srgbClr val="000000"/>
                </a:solidFill>
              </a:defRPr>
            </a:lvl4pPr>
            <a:lvl5pPr marL="1828800" indent="0">
              <a:lnSpc>
                <a:spcPts val="2400"/>
              </a:lnSpc>
              <a:buFontTx/>
              <a:buNone/>
              <a:defRPr sz="1600">
                <a:solidFill>
                  <a:srgbClr val="000000"/>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1539588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psomm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Titelstijl van model bewerken</a:t>
            </a:r>
          </a:p>
        </p:txBody>
      </p:sp>
      <p:sp>
        <p:nvSpPr>
          <p:cNvPr id="3" name="Tijdelijke aanduiding voor datum 2"/>
          <p:cNvSpPr>
            <a:spLocks noGrp="1"/>
          </p:cNvSpPr>
          <p:nvPr>
            <p:ph type="dt" sz="half" idx="10"/>
          </p:nvPr>
        </p:nvSpPr>
        <p:spPr/>
        <p:txBody>
          <a:bodyPr/>
          <a:lstStyle/>
          <a:p>
            <a:fld id="{E0907E72-D634-B14E-8F42-930BB5C3EACA}" type="datetime3">
              <a:rPr lang="nl-NL" smtClean="0"/>
              <a:t>18/8/20</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tekst 5"/>
          <p:cNvSpPr>
            <a:spLocks noGrp="1"/>
          </p:cNvSpPr>
          <p:nvPr>
            <p:ph type="body" sz="quarter" idx="12"/>
          </p:nvPr>
        </p:nvSpPr>
        <p:spPr>
          <a:xfrm>
            <a:off x="601134" y="1811338"/>
            <a:ext cx="10964333" cy="4305685"/>
          </a:xfrm>
        </p:spPr>
        <p:txBody>
          <a:bodyPr>
            <a:normAutofit/>
          </a:bodyPr>
          <a:lstStyle>
            <a:lvl1pPr marL="285750" indent="-285750">
              <a:lnSpc>
                <a:spcPts val="2400"/>
              </a:lnSpc>
              <a:buFont typeface="Arial"/>
              <a:buChar char="•"/>
              <a:defRPr sz="1600">
                <a:solidFill>
                  <a:schemeClr val="tx1"/>
                </a:solidFill>
              </a:defRPr>
            </a:lvl1pPr>
            <a:lvl2pPr marL="457200" indent="0">
              <a:lnSpc>
                <a:spcPts val="2400"/>
              </a:lnSpc>
              <a:buFontTx/>
              <a:buNone/>
              <a:defRPr sz="1800"/>
            </a:lvl2pPr>
            <a:lvl3pPr marL="914400" indent="0">
              <a:lnSpc>
                <a:spcPts val="2400"/>
              </a:lnSpc>
              <a:buFontTx/>
              <a:buNone/>
              <a:defRPr sz="1800"/>
            </a:lvl3pPr>
            <a:lvl4pPr marL="1371600" indent="0">
              <a:lnSpc>
                <a:spcPts val="2400"/>
              </a:lnSpc>
              <a:buFontTx/>
              <a:buNone/>
              <a:defRPr sz="1800"/>
            </a:lvl4pPr>
            <a:lvl5pPr marL="1828800" indent="0">
              <a:lnSpc>
                <a:spcPts val="2400"/>
              </a:lnSpc>
              <a:buFontTx/>
              <a:buNone/>
              <a:defRPr sz="1800"/>
            </a:lvl5pPr>
          </a:lstStyle>
          <a:p>
            <a:pPr lvl="0"/>
            <a:r>
              <a:rPr lang="nl-NL" dirty="0"/>
              <a:t>Klik om de tekststijl van het model te bewerken</a:t>
            </a:r>
          </a:p>
        </p:txBody>
      </p:sp>
    </p:spTree>
    <p:extLst>
      <p:ext uri="{BB962C8B-B14F-4D97-AF65-F5344CB8AC3E}">
        <p14:creationId xmlns:p14="http://schemas.microsoft.com/office/powerpoint/2010/main" val="24833997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psomming + bee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Titelstijl van model bewerken</a:t>
            </a:r>
          </a:p>
        </p:txBody>
      </p:sp>
      <p:sp>
        <p:nvSpPr>
          <p:cNvPr id="3" name="Tijdelijke aanduiding voor datum 2"/>
          <p:cNvSpPr>
            <a:spLocks noGrp="1"/>
          </p:cNvSpPr>
          <p:nvPr>
            <p:ph type="dt" sz="half" idx="10"/>
          </p:nvPr>
        </p:nvSpPr>
        <p:spPr/>
        <p:txBody>
          <a:bodyPr/>
          <a:lstStyle/>
          <a:p>
            <a:fld id="{E0907E72-D634-B14E-8F42-930BB5C3EACA}" type="datetime3">
              <a:rPr lang="nl-NL" smtClean="0"/>
              <a:t>18/8/20</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tekst 5"/>
          <p:cNvSpPr>
            <a:spLocks noGrp="1"/>
          </p:cNvSpPr>
          <p:nvPr>
            <p:ph type="body" sz="quarter" idx="12"/>
          </p:nvPr>
        </p:nvSpPr>
        <p:spPr>
          <a:xfrm>
            <a:off x="590551" y="1811338"/>
            <a:ext cx="5938399" cy="4305685"/>
          </a:xfrm>
        </p:spPr>
        <p:txBody>
          <a:bodyPr>
            <a:normAutofit/>
          </a:bodyPr>
          <a:lstStyle>
            <a:lvl1pPr marL="285750" indent="-285750">
              <a:lnSpc>
                <a:spcPts val="2400"/>
              </a:lnSpc>
              <a:buFont typeface="Arial"/>
              <a:buChar char="•"/>
              <a:defRPr sz="1600">
                <a:solidFill>
                  <a:schemeClr val="tx1"/>
                </a:solidFill>
              </a:defRPr>
            </a:lvl1pPr>
            <a:lvl2pPr marL="457200" indent="0">
              <a:lnSpc>
                <a:spcPts val="2400"/>
              </a:lnSpc>
              <a:buFontTx/>
              <a:buNone/>
              <a:defRPr sz="1800"/>
            </a:lvl2pPr>
            <a:lvl3pPr marL="914400" indent="0">
              <a:lnSpc>
                <a:spcPts val="2400"/>
              </a:lnSpc>
              <a:buFontTx/>
              <a:buNone/>
              <a:defRPr sz="1800"/>
            </a:lvl3pPr>
            <a:lvl4pPr marL="1371600" indent="0">
              <a:lnSpc>
                <a:spcPts val="2400"/>
              </a:lnSpc>
              <a:buFontTx/>
              <a:buNone/>
              <a:defRPr sz="1800"/>
            </a:lvl4pPr>
            <a:lvl5pPr marL="1828800" indent="0">
              <a:lnSpc>
                <a:spcPts val="2400"/>
              </a:lnSpc>
              <a:buFontTx/>
              <a:buNone/>
              <a:defRPr sz="1800"/>
            </a:lvl5pPr>
          </a:lstStyle>
          <a:p>
            <a:pPr lvl="0"/>
            <a:r>
              <a:rPr lang="nl-NL" dirty="0"/>
              <a:t>Klik om de tekststijl van het model te bewerken</a:t>
            </a:r>
          </a:p>
        </p:txBody>
      </p:sp>
      <p:sp>
        <p:nvSpPr>
          <p:cNvPr id="7" name="Tijdelijke aanduiding voor afbeelding 6"/>
          <p:cNvSpPr>
            <a:spLocks noGrp="1"/>
          </p:cNvSpPr>
          <p:nvPr>
            <p:ph type="pic" sz="quarter" idx="13"/>
          </p:nvPr>
        </p:nvSpPr>
        <p:spPr>
          <a:xfrm>
            <a:off x="6915151" y="1811338"/>
            <a:ext cx="4658783" cy="4300538"/>
          </a:xfrm>
        </p:spPr>
        <p:txBody>
          <a:bodyPr/>
          <a:lstStyle/>
          <a:p>
            <a:endParaRPr lang="nl-NL"/>
          </a:p>
        </p:txBody>
      </p:sp>
    </p:spTree>
    <p:extLst>
      <p:ext uri="{BB962C8B-B14F-4D97-AF65-F5344CB8AC3E}">
        <p14:creationId xmlns:p14="http://schemas.microsoft.com/office/powerpoint/2010/main" val="3006792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opsomming 2collom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Titelstijl van model bewerken</a:t>
            </a:r>
          </a:p>
        </p:txBody>
      </p:sp>
      <p:sp>
        <p:nvSpPr>
          <p:cNvPr id="3" name="Tijdelijke aanduiding voor datum 2"/>
          <p:cNvSpPr>
            <a:spLocks noGrp="1"/>
          </p:cNvSpPr>
          <p:nvPr>
            <p:ph type="dt" sz="half" idx="10"/>
          </p:nvPr>
        </p:nvSpPr>
        <p:spPr/>
        <p:txBody>
          <a:bodyPr/>
          <a:lstStyle/>
          <a:p>
            <a:fld id="{E0907E72-D634-B14E-8F42-930BB5C3EACA}" type="datetime3">
              <a:rPr lang="nl-NL" smtClean="0"/>
              <a:t>18/8/20</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7" name="Tijdelijke aanduiding voor tekst 6"/>
          <p:cNvSpPr>
            <a:spLocks noGrp="1"/>
          </p:cNvSpPr>
          <p:nvPr>
            <p:ph type="body" sz="quarter" idx="12"/>
          </p:nvPr>
        </p:nvSpPr>
        <p:spPr>
          <a:xfrm>
            <a:off x="601133" y="1811338"/>
            <a:ext cx="10972800" cy="4256088"/>
          </a:xfrm>
        </p:spPr>
        <p:txBody>
          <a:bodyPr numCol="2" spcCol="360000"/>
          <a:lstStyle>
            <a:lvl1pPr marL="285750" indent="-285750" algn="l">
              <a:buFont typeface="Arial"/>
              <a:buChar char="•"/>
              <a:defRPr>
                <a:solidFill>
                  <a:schemeClr val="tx1"/>
                </a:solidFill>
              </a:defRPr>
            </a:lvl1pPr>
            <a:lvl2pPr marL="742950" indent="-285750" algn="l">
              <a:buFont typeface="Arial"/>
              <a:buChar char="•"/>
              <a:defRPr/>
            </a:lvl2pPr>
            <a:lvl3pPr marL="1200150" indent="-285750" algn="l">
              <a:buFont typeface="Arial"/>
              <a:buChar char="•"/>
              <a:defRPr/>
            </a:lvl3pPr>
            <a:lvl4pPr marL="1657350" indent="-285750" algn="l">
              <a:buFont typeface="Arial"/>
              <a:buChar char="•"/>
              <a:defRPr/>
            </a:lvl4pPr>
            <a:lvl5pPr marL="2114550" indent="-285750" algn="l">
              <a:buFont typeface="Arial"/>
              <a:buChar char="•"/>
              <a:defRPr/>
            </a:lvl5pPr>
          </a:lstStyle>
          <a:p>
            <a:pPr lvl="0"/>
            <a:r>
              <a:rPr lang="nl-NL" dirty="0"/>
              <a:t>Klik om de tekststijl van het model te bewerken</a:t>
            </a:r>
          </a:p>
        </p:txBody>
      </p:sp>
    </p:spTree>
    <p:extLst>
      <p:ext uri="{BB962C8B-B14F-4D97-AF65-F5344CB8AC3E}">
        <p14:creationId xmlns:p14="http://schemas.microsoft.com/office/powerpoint/2010/main" val="14313608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kst + beeld">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D47926E4-11B3-B64B-8EE4-687F3D5A2AC1}" type="datetime3">
              <a:rPr lang="nl-NL" smtClean="0"/>
              <a:t>18/8/20</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afbeelding 5"/>
          <p:cNvSpPr>
            <a:spLocks noGrp="1"/>
          </p:cNvSpPr>
          <p:nvPr>
            <p:ph type="pic" sz="quarter" idx="12"/>
          </p:nvPr>
        </p:nvSpPr>
        <p:spPr>
          <a:xfrm>
            <a:off x="0" y="4779819"/>
            <a:ext cx="12192000" cy="1486045"/>
          </a:xfrm>
        </p:spPr>
        <p:txBody>
          <a:bodyPr>
            <a:normAutofit/>
          </a:bodyPr>
          <a:lstStyle>
            <a:lvl1pPr>
              <a:defRPr sz="1400"/>
            </a:lvl1pPr>
          </a:lstStyle>
          <a:p>
            <a:endParaRPr lang="nl-NL" dirty="0"/>
          </a:p>
        </p:txBody>
      </p:sp>
      <p:sp>
        <p:nvSpPr>
          <p:cNvPr id="7" name="Titel 1"/>
          <p:cNvSpPr>
            <a:spLocks noGrp="1"/>
          </p:cNvSpPr>
          <p:nvPr>
            <p:ph type="title"/>
          </p:nvPr>
        </p:nvSpPr>
        <p:spPr>
          <a:xfrm>
            <a:off x="601133" y="1169391"/>
            <a:ext cx="10972800" cy="663123"/>
          </a:xfrm>
        </p:spPr>
        <p:txBody>
          <a:bodyPr/>
          <a:lstStyle/>
          <a:p>
            <a:r>
              <a:rPr lang="nl-NL" dirty="0"/>
              <a:t>Titelstijl van model bewerken</a:t>
            </a:r>
          </a:p>
        </p:txBody>
      </p:sp>
      <p:sp>
        <p:nvSpPr>
          <p:cNvPr id="8" name="Tijdelijke aanduiding voor tekst 5"/>
          <p:cNvSpPr>
            <a:spLocks noGrp="1"/>
          </p:cNvSpPr>
          <p:nvPr>
            <p:ph type="body" sz="quarter" idx="13"/>
          </p:nvPr>
        </p:nvSpPr>
        <p:spPr>
          <a:xfrm>
            <a:off x="609600" y="1811338"/>
            <a:ext cx="10964333" cy="2743200"/>
          </a:xfrm>
        </p:spPr>
        <p:txBody>
          <a:bodyPr>
            <a:normAutofit/>
          </a:bodyPr>
          <a:lstStyle>
            <a:lvl1pPr marL="0" indent="0">
              <a:lnSpc>
                <a:spcPts val="2400"/>
              </a:lnSpc>
              <a:buFontTx/>
              <a:buNone/>
              <a:defRPr sz="1600">
                <a:solidFill>
                  <a:srgbClr val="000000"/>
                </a:solidFill>
              </a:defRPr>
            </a:lvl1pPr>
            <a:lvl2pPr marL="457200" indent="0">
              <a:lnSpc>
                <a:spcPts val="2400"/>
              </a:lnSpc>
              <a:buFontTx/>
              <a:buNone/>
              <a:defRPr sz="1600">
                <a:solidFill>
                  <a:srgbClr val="000000"/>
                </a:solidFill>
              </a:defRPr>
            </a:lvl2pPr>
            <a:lvl3pPr marL="914400" indent="0">
              <a:lnSpc>
                <a:spcPts val="2400"/>
              </a:lnSpc>
              <a:buFontTx/>
              <a:buNone/>
              <a:defRPr sz="1600">
                <a:solidFill>
                  <a:srgbClr val="000000"/>
                </a:solidFill>
              </a:defRPr>
            </a:lvl3pPr>
            <a:lvl4pPr marL="1371600" indent="0">
              <a:lnSpc>
                <a:spcPts val="2400"/>
              </a:lnSpc>
              <a:buFontTx/>
              <a:buNone/>
              <a:defRPr sz="1600">
                <a:solidFill>
                  <a:srgbClr val="000000"/>
                </a:solidFill>
              </a:defRPr>
            </a:lvl4pPr>
            <a:lvl5pPr marL="1828800" indent="0">
              <a:lnSpc>
                <a:spcPts val="2400"/>
              </a:lnSpc>
              <a:buFontTx/>
              <a:buNone/>
              <a:defRPr sz="1600">
                <a:solidFill>
                  <a:srgbClr val="000000"/>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257999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ekst + 2x beeld hor">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D47926E4-11B3-B64B-8EE4-687F3D5A2AC1}" type="datetime3">
              <a:rPr lang="nl-NL" smtClean="0"/>
              <a:t>18/8/20</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afbeelding 5"/>
          <p:cNvSpPr>
            <a:spLocks noGrp="1"/>
          </p:cNvSpPr>
          <p:nvPr>
            <p:ph type="pic" sz="quarter" idx="12"/>
          </p:nvPr>
        </p:nvSpPr>
        <p:spPr>
          <a:xfrm>
            <a:off x="601133" y="4078830"/>
            <a:ext cx="5187672" cy="2053685"/>
          </a:xfrm>
        </p:spPr>
        <p:txBody>
          <a:bodyPr>
            <a:normAutofit/>
          </a:bodyPr>
          <a:lstStyle>
            <a:lvl1pPr>
              <a:defRPr sz="1400"/>
            </a:lvl1pPr>
          </a:lstStyle>
          <a:p>
            <a:endParaRPr lang="nl-NL" dirty="0"/>
          </a:p>
        </p:txBody>
      </p:sp>
      <p:sp>
        <p:nvSpPr>
          <p:cNvPr id="7" name="Titel 1"/>
          <p:cNvSpPr>
            <a:spLocks noGrp="1"/>
          </p:cNvSpPr>
          <p:nvPr>
            <p:ph type="title"/>
          </p:nvPr>
        </p:nvSpPr>
        <p:spPr>
          <a:xfrm>
            <a:off x="601133" y="1169391"/>
            <a:ext cx="10972800" cy="663123"/>
          </a:xfrm>
        </p:spPr>
        <p:txBody>
          <a:bodyPr/>
          <a:lstStyle/>
          <a:p>
            <a:r>
              <a:rPr lang="nl-NL" dirty="0"/>
              <a:t>Titelstijl van model bewerken</a:t>
            </a:r>
          </a:p>
        </p:txBody>
      </p:sp>
      <p:sp>
        <p:nvSpPr>
          <p:cNvPr id="8" name="Tijdelijke aanduiding voor tekst 5"/>
          <p:cNvSpPr>
            <a:spLocks noGrp="1"/>
          </p:cNvSpPr>
          <p:nvPr>
            <p:ph type="body" sz="quarter" idx="13"/>
          </p:nvPr>
        </p:nvSpPr>
        <p:spPr>
          <a:xfrm>
            <a:off x="601133" y="1811339"/>
            <a:ext cx="10972800" cy="2073559"/>
          </a:xfrm>
        </p:spPr>
        <p:txBody>
          <a:bodyPr>
            <a:normAutofit/>
          </a:bodyPr>
          <a:lstStyle>
            <a:lvl1pPr marL="0" indent="0">
              <a:lnSpc>
                <a:spcPts val="2400"/>
              </a:lnSpc>
              <a:buFontTx/>
              <a:buNone/>
              <a:defRPr sz="1600">
                <a:solidFill>
                  <a:srgbClr val="000000"/>
                </a:solidFill>
              </a:defRPr>
            </a:lvl1pPr>
            <a:lvl2pPr marL="457200" indent="0">
              <a:lnSpc>
                <a:spcPts val="2400"/>
              </a:lnSpc>
              <a:buFontTx/>
              <a:buNone/>
              <a:defRPr sz="1600">
                <a:solidFill>
                  <a:srgbClr val="000000"/>
                </a:solidFill>
              </a:defRPr>
            </a:lvl2pPr>
            <a:lvl3pPr marL="914400" indent="0">
              <a:lnSpc>
                <a:spcPts val="2400"/>
              </a:lnSpc>
              <a:buFontTx/>
              <a:buNone/>
              <a:defRPr sz="1600">
                <a:solidFill>
                  <a:srgbClr val="000000"/>
                </a:solidFill>
              </a:defRPr>
            </a:lvl3pPr>
            <a:lvl4pPr marL="1371600" indent="0">
              <a:lnSpc>
                <a:spcPts val="2400"/>
              </a:lnSpc>
              <a:buFontTx/>
              <a:buNone/>
              <a:defRPr sz="1600">
                <a:solidFill>
                  <a:srgbClr val="000000"/>
                </a:solidFill>
              </a:defRPr>
            </a:lvl4pPr>
            <a:lvl5pPr marL="1828800" indent="0">
              <a:lnSpc>
                <a:spcPts val="2400"/>
              </a:lnSpc>
              <a:buFontTx/>
              <a:buNone/>
              <a:defRPr sz="1600">
                <a:solidFill>
                  <a:srgbClr val="000000"/>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Tijdelijke aanduiding voor afbeelding 5"/>
          <p:cNvSpPr>
            <a:spLocks noGrp="1"/>
          </p:cNvSpPr>
          <p:nvPr>
            <p:ph type="pic" sz="quarter" idx="14"/>
          </p:nvPr>
        </p:nvSpPr>
        <p:spPr>
          <a:xfrm>
            <a:off x="6386261" y="4078830"/>
            <a:ext cx="5187672" cy="2053685"/>
          </a:xfrm>
        </p:spPr>
        <p:txBody>
          <a:bodyPr>
            <a:normAutofit/>
          </a:bodyPr>
          <a:lstStyle>
            <a:lvl1pPr>
              <a:defRPr sz="1400"/>
            </a:lvl1pPr>
          </a:lstStyle>
          <a:p>
            <a:endParaRPr lang="nl-NL" dirty="0"/>
          </a:p>
        </p:txBody>
      </p:sp>
    </p:spTree>
    <p:extLst>
      <p:ext uri="{BB962C8B-B14F-4D97-AF65-F5344CB8AC3E}">
        <p14:creationId xmlns:p14="http://schemas.microsoft.com/office/powerpoint/2010/main" val="25810120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ekst + 2x beeld ver">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D47926E4-11B3-B64B-8EE4-687F3D5A2AC1}" type="datetime3">
              <a:rPr lang="nl-NL" smtClean="0"/>
              <a:t>18/8/20</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afbeelding 5"/>
          <p:cNvSpPr>
            <a:spLocks noGrp="1"/>
          </p:cNvSpPr>
          <p:nvPr>
            <p:ph type="pic" sz="quarter" idx="12"/>
          </p:nvPr>
        </p:nvSpPr>
        <p:spPr>
          <a:xfrm>
            <a:off x="6390192" y="1805083"/>
            <a:ext cx="5187672" cy="2053685"/>
          </a:xfrm>
        </p:spPr>
        <p:txBody>
          <a:bodyPr>
            <a:normAutofit/>
          </a:bodyPr>
          <a:lstStyle>
            <a:lvl1pPr>
              <a:defRPr sz="1400"/>
            </a:lvl1pPr>
          </a:lstStyle>
          <a:p>
            <a:endParaRPr lang="nl-NL" dirty="0"/>
          </a:p>
        </p:txBody>
      </p:sp>
      <p:sp>
        <p:nvSpPr>
          <p:cNvPr id="7" name="Titel 1"/>
          <p:cNvSpPr>
            <a:spLocks noGrp="1"/>
          </p:cNvSpPr>
          <p:nvPr>
            <p:ph type="title"/>
          </p:nvPr>
        </p:nvSpPr>
        <p:spPr>
          <a:xfrm>
            <a:off x="601133" y="1169391"/>
            <a:ext cx="10972800" cy="663123"/>
          </a:xfrm>
        </p:spPr>
        <p:txBody>
          <a:bodyPr/>
          <a:lstStyle/>
          <a:p>
            <a:r>
              <a:rPr lang="nl-NL" dirty="0"/>
              <a:t>Titelstijl van model bewerken</a:t>
            </a:r>
          </a:p>
        </p:txBody>
      </p:sp>
      <p:sp>
        <p:nvSpPr>
          <p:cNvPr id="8" name="Tijdelijke aanduiding voor tekst 5"/>
          <p:cNvSpPr>
            <a:spLocks noGrp="1"/>
          </p:cNvSpPr>
          <p:nvPr>
            <p:ph type="body" sz="quarter" idx="13"/>
          </p:nvPr>
        </p:nvSpPr>
        <p:spPr>
          <a:xfrm>
            <a:off x="609600" y="1811339"/>
            <a:ext cx="5262747" cy="4321175"/>
          </a:xfrm>
        </p:spPr>
        <p:txBody>
          <a:bodyPr>
            <a:normAutofit/>
          </a:bodyPr>
          <a:lstStyle>
            <a:lvl1pPr marL="0" indent="0">
              <a:lnSpc>
                <a:spcPts val="2400"/>
              </a:lnSpc>
              <a:buFontTx/>
              <a:buNone/>
              <a:defRPr sz="1600">
                <a:solidFill>
                  <a:srgbClr val="000000"/>
                </a:solidFill>
              </a:defRPr>
            </a:lvl1pPr>
            <a:lvl2pPr marL="457200" indent="0">
              <a:lnSpc>
                <a:spcPts val="2400"/>
              </a:lnSpc>
              <a:buFontTx/>
              <a:buNone/>
              <a:defRPr sz="1600">
                <a:solidFill>
                  <a:srgbClr val="000000"/>
                </a:solidFill>
              </a:defRPr>
            </a:lvl2pPr>
            <a:lvl3pPr marL="914400" indent="0">
              <a:lnSpc>
                <a:spcPts val="2400"/>
              </a:lnSpc>
              <a:buFontTx/>
              <a:buNone/>
              <a:defRPr sz="1600">
                <a:solidFill>
                  <a:srgbClr val="000000"/>
                </a:solidFill>
              </a:defRPr>
            </a:lvl3pPr>
            <a:lvl4pPr marL="1371600" indent="0">
              <a:lnSpc>
                <a:spcPts val="2400"/>
              </a:lnSpc>
              <a:buFontTx/>
              <a:buNone/>
              <a:defRPr sz="1600">
                <a:solidFill>
                  <a:srgbClr val="000000"/>
                </a:solidFill>
              </a:defRPr>
            </a:lvl4pPr>
            <a:lvl5pPr marL="1828800" indent="0">
              <a:lnSpc>
                <a:spcPts val="2400"/>
              </a:lnSpc>
              <a:buFontTx/>
              <a:buNone/>
              <a:defRPr sz="1600">
                <a:solidFill>
                  <a:srgbClr val="000000"/>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Tijdelijke aanduiding voor afbeelding 5"/>
          <p:cNvSpPr>
            <a:spLocks noGrp="1"/>
          </p:cNvSpPr>
          <p:nvPr>
            <p:ph type="pic" sz="quarter" idx="14"/>
          </p:nvPr>
        </p:nvSpPr>
        <p:spPr>
          <a:xfrm>
            <a:off x="6386261" y="4078830"/>
            <a:ext cx="5187672" cy="2053685"/>
          </a:xfrm>
        </p:spPr>
        <p:txBody>
          <a:bodyPr>
            <a:normAutofit/>
          </a:bodyPr>
          <a:lstStyle>
            <a:lvl1pPr>
              <a:defRPr sz="1400"/>
            </a:lvl1pPr>
          </a:lstStyle>
          <a:p>
            <a:endParaRPr lang="nl-NL" dirty="0"/>
          </a:p>
        </p:txBody>
      </p:sp>
    </p:spTree>
    <p:extLst>
      <p:ext uri="{BB962C8B-B14F-4D97-AF65-F5344CB8AC3E}">
        <p14:creationId xmlns:p14="http://schemas.microsoft.com/office/powerpoint/2010/main" val="16425494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kst+afbeelding">
    <p:spTree>
      <p:nvGrpSpPr>
        <p:cNvPr id="1" name=""/>
        <p:cNvGrpSpPr/>
        <p:nvPr/>
      </p:nvGrpSpPr>
      <p:grpSpPr>
        <a:xfrm>
          <a:off x="0" y="0"/>
          <a:ext cx="0" cy="0"/>
          <a:chOff x="0" y="0"/>
          <a:chExt cx="0" cy="0"/>
        </a:xfrm>
      </p:grpSpPr>
      <p:sp>
        <p:nvSpPr>
          <p:cNvPr id="2" name="Titel 1"/>
          <p:cNvSpPr>
            <a:spLocks noGrp="1"/>
          </p:cNvSpPr>
          <p:nvPr>
            <p:ph type="title"/>
          </p:nvPr>
        </p:nvSpPr>
        <p:spPr>
          <a:xfrm>
            <a:off x="601133" y="1169391"/>
            <a:ext cx="4981736" cy="663123"/>
          </a:xfrm>
        </p:spPr>
        <p:txBody>
          <a:bodyPr/>
          <a:lstStyle/>
          <a:p>
            <a:r>
              <a:rPr lang="nl-NL" dirty="0"/>
              <a:t>Titelstijl van model bewerken</a:t>
            </a:r>
          </a:p>
        </p:txBody>
      </p:sp>
      <p:sp>
        <p:nvSpPr>
          <p:cNvPr id="3" name="Tijdelijke aanduiding voor datum 2"/>
          <p:cNvSpPr>
            <a:spLocks noGrp="1"/>
          </p:cNvSpPr>
          <p:nvPr>
            <p:ph type="dt" sz="half" idx="10"/>
          </p:nvPr>
        </p:nvSpPr>
        <p:spPr/>
        <p:txBody>
          <a:bodyPr/>
          <a:lstStyle/>
          <a:p>
            <a:fld id="{C1BCF565-E116-0249-97A2-BDF505AB21A5}" type="datetime3">
              <a:rPr lang="nl-NL" smtClean="0"/>
              <a:t>18/8/20</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5" name="Tijdelijke aanduiding voor tekst 5"/>
          <p:cNvSpPr>
            <a:spLocks noGrp="1"/>
          </p:cNvSpPr>
          <p:nvPr>
            <p:ph type="body" sz="quarter" idx="13"/>
          </p:nvPr>
        </p:nvSpPr>
        <p:spPr>
          <a:xfrm>
            <a:off x="609600" y="2182862"/>
            <a:ext cx="4973269" cy="2743200"/>
          </a:xfrm>
        </p:spPr>
        <p:txBody>
          <a:bodyPr>
            <a:normAutofit/>
          </a:bodyPr>
          <a:lstStyle>
            <a:lvl1pPr marL="0" indent="0">
              <a:lnSpc>
                <a:spcPts val="2400"/>
              </a:lnSpc>
              <a:buFontTx/>
              <a:buNone/>
              <a:defRPr sz="1600">
                <a:solidFill>
                  <a:srgbClr val="000000"/>
                </a:solidFill>
              </a:defRPr>
            </a:lvl1pPr>
            <a:lvl2pPr marL="457200" indent="0">
              <a:lnSpc>
                <a:spcPts val="2400"/>
              </a:lnSpc>
              <a:buFontTx/>
              <a:buNone/>
              <a:defRPr sz="1600">
                <a:solidFill>
                  <a:srgbClr val="000000"/>
                </a:solidFill>
              </a:defRPr>
            </a:lvl2pPr>
            <a:lvl3pPr marL="914400" indent="0">
              <a:lnSpc>
                <a:spcPts val="2400"/>
              </a:lnSpc>
              <a:buFontTx/>
              <a:buNone/>
              <a:defRPr sz="1600">
                <a:solidFill>
                  <a:srgbClr val="000000"/>
                </a:solidFill>
              </a:defRPr>
            </a:lvl3pPr>
            <a:lvl4pPr marL="1371600" indent="0">
              <a:lnSpc>
                <a:spcPts val="2400"/>
              </a:lnSpc>
              <a:buFontTx/>
              <a:buNone/>
              <a:defRPr sz="1600">
                <a:solidFill>
                  <a:srgbClr val="000000"/>
                </a:solidFill>
              </a:defRPr>
            </a:lvl4pPr>
            <a:lvl5pPr marL="1828800" indent="0">
              <a:lnSpc>
                <a:spcPts val="2400"/>
              </a:lnSpc>
              <a:buFontTx/>
              <a:buNone/>
              <a:defRPr sz="1600">
                <a:solidFill>
                  <a:srgbClr val="000000"/>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7" name="Tijdelijke aanduiding voor afbeelding 6"/>
          <p:cNvSpPr>
            <a:spLocks noGrp="1"/>
          </p:cNvSpPr>
          <p:nvPr>
            <p:ph type="pic" sz="quarter" idx="14"/>
          </p:nvPr>
        </p:nvSpPr>
        <p:spPr>
          <a:xfrm>
            <a:off x="6089652" y="1160463"/>
            <a:ext cx="5646689" cy="4972051"/>
          </a:xfrm>
        </p:spPr>
        <p:txBody>
          <a:bodyPr>
            <a:normAutofit/>
          </a:bodyPr>
          <a:lstStyle>
            <a:lvl1pPr>
              <a:defRPr sz="1400"/>
            </a:lvl1pPr>
          </a:lstStyle>
          <a:p>
            <a:endParaRPr lang="nl-NL" dirty="0"/>
          </a:p>
        </p:txBody>
      </p:sp>
    </p:spTree>
    <p:extLst>
      <p:ext uri="{BB962C8B-B14F-4D97-AF65-F5344CB8AC3E}">
        <p14:creationId xmlns:p14="http://schemas.microsoft.com/office/powerpoint/2010/main" val="3470089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object 15">
            <a:extLst>
              <a:ext uri="{FF2B5EF4-FFF2-40B4-BE49-F238E27FC236}">
                <a16:creationId xmlns:a16="http://schemas.microsoft.com/office/drawing/2014/main" id="{301400EA-1497-AB41-B23B-9DA43BB84762}"/>
              </a:ext>
            </a:extLst>
          </p:cNvPr>
          <p:cNvSpPr txBox="1">
            <a:spLocks/>
          </p:cNvSpPr>
          <p:nvPr userDrawn="1"/>
        </p:nvSpPr>
        <p:spPr>
          <a:xfrm>
            <a:off x="707299" y="6301377"/>
            <a:ext cx="3725545" cy="182879"/>
          </a:xfrm>
          <a:prstGeom prst="rect">
            <a:avLst/>
          </a:prstGeom>
        </p:spPr>
        <p:txBody>
          <a:bodyPr vert="horz" wrap="square" lIns="0" tIns="15240" rIns="0" bIns="0" rtlCol="0">
            <a:spAutoFit/>
          </a:bodyPr>
          <a:lstStyle/>
          <a:p>
            <a:pPr marL="12700" marR="0" lvl="0" indent="0" algn="l" defTabSz="457200" rtl="0" eaLnBrk="1" fontAlgn="auto" latinLnBrk="0" hangingPunct="1">
              <a:lnSpc>
                <a:spcPct val="100000"/>
              </a:lnSpc>
              <a:spcBef>
                <a:spcPts val="120"/>
              </a:spcBef>
              <a:spcAft>
                <a:spcPts val="0"/>
              </a:spcAft>
              <a:buClrTx/>
              <a:buSzTx/>
              <a:buFontTx/>
              <a:buNone/>
              <a:tabLst/>
              <a:defRPr/>
            </a:pPr>
            <a:r>
              <a:rPr kumimoji="0" lang="nl-NL" sz="1000" b="0" i="0" u="none" strike="noStrike" kern="1200" cap="none" spc="5" normalizeH="0" baseline="0" noProof="0" dirty="0">
                <a:ln>
                  <a:noFill/>
                </a:ln>
                <a:solidFill>
                  <a:srgbClr val="154273"/>
                </a:solidFill>
                <a:effectLst/>
                <a:uLnTx/>
                <a:uFillTx/>
                <a:latin typeface="Verdana"/>
                <a:ea typeface="+mn-ea"/>
                <a:cs typeface="Verdana"/>
              </a:rPr>
              <a:t>Ministerie </a:t>
            </a:r>
            <a:r>
              <a:rPr kumimoji="0" lang="nl-NL" sz="1000" b="0" i="0" u="none" strike="noStrike" kern="1200" cap="none" spc="0" normalizeH="0" baseline="0" noProof="0" dirty="0">
                <a:ln>
                  <a:noFill/>
                </a:ln>
                <a:solidFill>
                  <a:srgbClr val="154273"/>
                </a:solidFill>
                <a:effectLst/>
                <a:uLnTx/>
                <a:uFillTx/>
                <a:latin typeface="Verdana"/>
                <a:ea typeface="+mn-ea"/>
                <a:cs typeface="Verdana"/>
              </a:rPr>
              <a:t>van </a:t>
            </a:r>
            <a:r>
              <a:rPr kumimoji="0" lang="nl-NL" sz="1000" b="0" i="0" u="none" strike="noStrike" kern="1200" cap="none" spc="5" normalizeH="0" baseline="0" noProof="0" dirty="0">
                <a:ln>
                  <a:noFill/>
                </a:ln>
                <a:solidFill>
                  <a:srgbClr val="154273"/>
                </a:solidFill>
                <a:effectLst/>
                <a:uLnTx/>
                <a:uFillTx/>
                <a:latin typeface="Verdana"/>
                <a:ea typeface="+mn-ea"/>
                <a:cs typeface="Verdana"/>
              </a:rPr>
              <a:t>Binnenlandse </a:t>
            </a:r>
            <a:r>
              <a:rPr kumimoji="0" lang="nl-NL" sz="1000" b="0" i="0" u="none" strike="noStrike" kern="1200" cap="none" spc="0" normalizeH="0" baseline="0" noProof="0" dirty="0">
                <a:ln>
                  <a:noFill/>
                </a:ln>
                <a:solidFill>
                  <a:srgbClr val="154273"/>
                </a:solidFill>
                <a:effectLst/>
                <a:uLnTx/>
                <a:uFillTx/>
                <a:latin typeface="Verdana"/>
                <a:ea typeface="+mn-ea"/>
                <a:cs typeface="Verdana"/>
              </a:rPr>
              <a:t>Zaken </a:t>
            </a:r>
            <a:r>
              <a:rPr kumimoji="0" lang="nl-NL" sz="1000" b="0" i="0" u="none" strike="noStrike" kern="1200" cap="none" spc="10" normalizeH="0" baseline="0" noProof="0" dirty="0">
                <a:ln>
                  <a:noFill/>
                </a:ln>
                <a:solidFill>
                  <a:srgbClr val="154273"/>
                </a:solidFill>
                <a:effectLst/>
                <a:uLnTx/>
                <a:uFillTx/>
                <a:latin typeface="Verdana"/>
                <a:ea typeface="+mn-ea"/>
                <a:cs typeface="Verdana"/>
              </a:rPr>
              <a:t>en</a:t>
            </a:r>
            <a:r>
              <a:rPr kumimoji="0" lang="nl-NL" sz="1000" b="0" i="0" u="none" strike="noStrike" kern="1200" cap="none" spc="-15" normalizeH="0" baseline="0" noProof="0" dirty="0">
                <a:ln>
                  <a:noFill/>
                </a:ln>
                <a:solidFill>
                  <a:srgbClr val="154273"/>
                </a:solidFill>
                <a:effectLst/>
                <a:uLnTx/>
                <a:uFillTx/>
                <a:latin typeface="Verdana"/>
                <a:ea typeface="+mn-ea"/>
                <a:cs typeface="Verdana"/>
              </a:rPr>
              <a:t> </a:t>
            </a:r>
            <a:r>
              <a:rPr kumimoji="0" lang="nl-NL" sz="1000" b="0" i="0" u="none" strike="noStrike" kern="1200" cap="none" spc="5" normalizeH="0" baseline="0" noProof="0" dirty="0">
                <a:ln>
                  <a:noFill/>
                </a:ln>
                <a:solidFill>
                  <a:srgbClr val="154273"/>
                </a:solidFill>
                <a:effectLst/>
                <a:uLnTx/>
                <a:uFillTx/>
                <a:latin typeface="Verdana"/>
                <a:ea typeface="+mn-ea"/>
                <a:cs typeface="Verdana"/>
              </a:rPr>
              <a:t>Koninkrijksrelaties</a:t>
            </a:r>
          </a:p>
        </p:txBody>
      </p:sp>
      <p:sp>
        <p:nvSpPr>
          <p:cNvPr id="7" name="object 9">
            <a:extLst>
              <a:ext uri="{FF2B5EF4-FFF2-40B4-BE49-F238E27FC236}">
                <a16:creationId xmlns:a16="http://schemas.microsoft.com/office/drawing/2014/main" id="{62C0CA7A-D8CD-5F4A-8D61-268B6B5C12BA}"/>
              </a:ext>
            </a:extLst>
          </p:cNvPr>
          <p:cNvSpPr txBox="1">
            <a:spLocks noGrp="1"/>
          </p:cNvSpPr>
          <p:nvPr>
            <p:ph type="sldNum" sz="quarter" idx="4294967295"/>
          </p:nvPr>
        </p:nvSpPr>
        <p:spPr>
          <a:xfrm>
            <a:off x="10668000" y="6210300"/>
            <a:ext cx="1055687" cy="294311"/>
          </a:xfrm>
          <a:prstGeom prst="rect">
            <a:avLst/>
          </a:prstGeom>
        </p:spPr>
        <p:txBody>
          <a:bodyPr vert="horz" wrap="square" lIns="0" tIns="17145" rIns="0" bIns="0" rtlCol="0">
            <a:spAutoFit/>
          </a:bodyPr>
          <a:lstStyle>
            <a:lvl1pPr>
              <a:defRPr/>
            </a:lvl1pPr>
          </a:lstStyle>
          <a:p>
            <a:pPr marL="25400" algn="r">
              <a:spcBef>
                <a:spcPts val="135"/>
              </a:spcBef>
            </a:pPr>
            <a:fld id="{E31A6166-D38D-B141-A3FE-CEA8C794E82E}" type="slidenum">
              <a:rPr lang="nl-NL" spc="15" smtClean="0"/>
              <a:pPr marL="25400" algn="r">
                <a:spcBef>
                  <a:spcPts val="135"/>
                </a:spcBef>
              </a:pPr>
              <a:t>‹nr.›</a:t>
            </a:fld>
            <a:endParaRPr lang="nl-NL" spc="15" dirty="0"/>
          </a:p>
        </p:txBody>
      </p:sp>
      <p:sp>
        <p:nvSpPr>
          <p:cNvPr id="9" name="Tijdelijke aanduiding voor titel 2">
            <a:extLst>
              <a:ext uri="{FF2B5EF4-FFF2-40B4-BE49-F238E27FC236}">
                <a16:creationId xmlns:a16="http://schemas.microsoft.com/office/drawing/2014/main" id="{80C7C479-8104-4E44-9031-D5066A256DCC}"/>
              </a:ext>
            </a:extLst>
          </p:cNvPr>
          <p:cNvSpPr>
            <a:spLocks noGrp="1"/>
          </p:cNvSpPr>
          <p:nvPr>
            <p:ph type="title"/>
          </p:nvPr>
        </p:nvSpPr>
        <p:spPr>
          <a:xfrm>
            <a:off x="707297" y="899160"/>
            <a:ext cx="11016389" cy="728028"/>
          </a:xfrm>
          <a:prstGeom prst="rect">
            <a:avLst/>
          </a:prstGeom>
        </p:spPr>
        <p:txBody>
          <a:bodyPr vert="horz" lIns="91440" tIns="45720" rIns="91440" bIns="45720" rtlCol="0" anchor="ctr">
            <a:normAutofit/>
          </a:bodyPr>
          <a:lstStyle/>
          <a:p>
            <a:r>
              <a:rPr lang="nl-NL" dirty="0"/>
              <a:t>Klik om stijl te bewerken</a:t>
            </a:r>
          </a:p>
        </p:txBody>
      </p:sp>
      <p:sp>
        <p:nvSpPr>
          <p:cNvPr id="6" name="Tijdelijke aanduiding voor tekst 10">
            <a:extLst>
              <a:ext uri="{FF2B5EF4-FFF2-40B4-BE49-F238E27FC236}">
                <a16:creationId xmlns:a16="http://schemas.microsoft.com/office/drawing/2014/main" id="{44783D91-56E3-924C-93E4-5F013EC293C7}"/>
              </a:ext>
            </a:extLst>
          </p:cNvPr>
          <p:cNvSpPr>
            <a:spLocks noGrp="1"/>
          </p:cNvSpPr>
          <p:nvPr>
            <p:ph type="body" sz="quarter" idx="10" hasCustomPrompt="1"/>
          </p:nvPr>
        </p:nvSpPr>
        <p:spPr>
          <a:xfrm>
            <a:off x="707299" y="2133600"/>
            <a:ext cx="11016389" cy="3657600"/>
          </a:xfrm>
          <a:prstGeom prst="rect">
            <a:avLst/>
          </a:prstGeom>
        </p:spPr>
        <p:txBody>
          <a:bodyPr/>
          <a:lstStyle>
            <a:lvl1pPr marL="285750" indent="-285750">
              <a:lnSpc>
                <a:spcPct val="130000"/>
              </a:lnSpc>
              <a:buClr>
                <a:schemeClr val="accent1"/>
              </a:buClr>
              <a:buSzPct val="100000"/>
              <a:buFont typeface=".Lucida Grande UI Regular"/>
              <a:buChar char="►"/>
              <a:defRPr/>
            </a:lvl1pPr>
            <a:lvl2pPr marL="742950" indent="-285750">
              <a:lnSpc>
                <a:spcPct val="130000"/>
              </a:lnSpc>
              <a:buClr>
                <a:schemeClr val="accent1"/>
              </a:buClr>
              <a:buFont typeface="Wingdings" pitchFamily="2" charset="2"/>
              <a:buChar char="§"/>
              <a:defRPr/>
            </a:lvl2pPr>
            <a:lvl3pPr>
              <a:lnSpc>
                <a:spcPct val="130000"/>
              </a:lnSpc>
              <a:defRPr/>
            </a:lvl3pPr>
            <a:lvl4pPr>
              <a:lnSpc>
                <a:spcPct val="130000"/>
              </a:lnSpc>
              <a:defRPr/>
            </a:lvl4pPr>
            <a:lvl5pPr>
              <a:lnSpc>
                <a:spcPct val="130000"/>
              </a:lnSpc>
              <a:defRPr/>
            </a:lvl5pPr>
          </a:lstStyle>
          <a:p>
            <a:pPr lvl="0"/>
            <a:r>
              <a:rPr lang="nl-NL" dirty="0"/>
              <a:t>Klikken om de tekststijl van het model te bewerken</a:t>
            </a:r>
          </a:p>
          <a:p>
            <a:pPr lvl="1"/>
            <a:r>
              <a:rPr lang="nl-NL" dirty="0"/>
              <a:t>Tweede niveau</a:t>
            </a:r>
          </a:p>
          <a:p>
            <a:pPr lvl="1"/>
            <a:endParaRPr lang="nl-NL"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fbeelding">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3"/>
          </p:nvPr>
        </p:nvSpPr>
        <p:spPr>
          <a:xfrm>
            <a:off x="1926167" y="1168400"/>
            <a:ext cx="8326197" cy="4159250"/>
          </a:xfrm>
        </p:spPr>
        <p:txBody>
          <a:bodyPr>
            <a:normAutofit/>
          </a:bodyPr>
          <a:lstStyle>
            <a:lvl1pPr>
              <a:defRPr sz="1400"/>
            </a:lvl1pPr>
          </a:lstStyle>
          <a:p>
            <a:endParaRPr lang="nl-NL" dirty="0"/>
          </a:p>
        </p:txBody>
      </p:sp>
      <p:sp>
        <p:nvSpPr>
          <p:cNvPr id="2" name="Titel 1"/>
          <p:cNvSpPr>
            <a:spLocks noGrp="1"/>
          </p:cNvSpPr>
          <p:nvPr>
            <p:ph type="title"/>
          </p:nvPr>
        </p:nvSpPr>
        <p:spPr>
          <a:xfrm>
            <a:off x="1926937" y="5384244"/>
            <a:ext cx="8325427" cy="519333"/>
          </a:xfrm>
        </p:spPr>
        <p:txBody>
          <a:bodyPr>
            <a:normAutofit/>
          </a:bodyPr>
          <a:lstStyle>
            <a:lvl1pPr>
              <a:defRPr sz="2000"/>
            </a:lvl1pPr>
          </a:lstStyle>
          <a:p>
            <a:r>
              <a:rPr lang="nl-NL" dirty="0"/>
              <a:t>Titelstijl van model bewerken</a:t>
            </a:r>
          </a:p>
        </p:txBody>
      </p:sp>
      <p:sp>
        <p:nvSpPr>
          <p:cNvPr id="3" name="Tijdelijke aanduiding voor datum 2"/>
          <p:cNvSpPr>
            <a:spLocks noGrp="1"/>
          </p:cNvSpPr>
          <p:nvPr>
            <p:ph type="dt" sz="half" idx="10"/>
          </p:nvPr>
        </p:nvSpPr>
        <p:spPr/>
        <p:txBody>
          <a:bodyPr/>
          <a:lstStyle/>
          <a:p>
            <a:fld id="{33B407B4-DD70-D045-8D0A-4EFC055441BF}" type="datetime3">
              <a:rPr lang="nl-NL" smtClean="0"/>
              <a:t>18/8/20</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7" name="Tijdelijke aanduiding voor tekst 6"/>
          <p:cNvSpPr>
            <a:spLocks noGrp="1"/>
          </p:cNvSpPr>
          <p:nvPr>
            <p:ph type="body" sz="quarter" idx="12"/>
          </p:nvPr>
        </p:nvSpPr>
        <p:spPr>
          <a:xfrm>
            <a:off x="1926167" y="5765368"/>
            <a:ext cx="8326967" cy="407987"/>
          </a:xfrm>
        </p:spPr>
        <p:txBody>
          <a:bodyPr>
            <a:noAutofit/>
          </a:bodyPr>
          <a:lstStyle>
            <a:lvl1pPr algn="l">
              <a:defRPr sz="1400">
                <a:solidFill>
                  <a:srgbClr val="000000"/>
                </a:solidFill>
              </a:defRPr>
            </a:lvl1pPr>
            <a:lvl2pPr algn="l">
              <a:defRPr sz="1400"/>
            </a:lvl2pPr>
            <a:lvl3pPr algn="l">
              <a:defRPr sz="1400"/>
            </a:lvl3pPr>
            <a:lvl4pPr algn="l">
              <a:defRPr sz="1400"/>
            </a:lvl4pPr>
            <a:lvl5pPr algn="l">
              <a:defRPr sz="1400"/>
            </a:lvl5pPr>
          </a:lstStyle>
          <a:p>
            <a:pPr lvl="0"/>
            <a:r>
              <a:rPr lang="nl-NL" dirty="0"/>
              <a:t>Klik om de tekststijl van het model te bewerken</a:t>
            </a:r>
          </a:p>
        </p:txBody>
      </p:sp>
    </p:spTree>
    <p:extLst>
      <p:ext uri="{BB962C8B-B14F-4D97-AF65-F5344CB8AC3E}">
        <p14:creationId xmlns:p14="http://schemas.microsoft.com/office/powerpoint/2010/main" val="3036958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 afbeeldingen verticaal">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3"/>
          </p:nvPr>
        </p:nvSpPr>
        <p:spPr>
          <a:xfrm>
            <a:off x="1926166" y="1168400"/>
            <a:ext cx="3892743" cy="4159250"/>
          </a:xfrm>
        </p:spPr>
        <p:txBody>
          <a:bodyPr>
            <a:normAutofit/>
          </a:bodyPr>
          <a:lstStyle>
            <a:lvl1pPr>
              <a:defRPr sz="1400"/>
            </a:lvl1pPr>
          </a:lstStyle>
          <a:p>
            <a:endParaRPr lang="nl-NL" dirty="0"/>
          </a:p>
        </p:txBody>
      </p:sp>
      <p:sp>
        <p:nvSpPr>
          <p:cNvPr id="2" name="Titel 1"/>
          <p:cNvSpPr>
            <a:spLocks noGrp="1"/>
          </p:cNvSpPr>
          <p:nvPr>
            <p:ph type="title"/>
          </p:nvPr>
        </p:nvSpPr>
        <p:spPr>
          <a:xfrm>
            <a:off x="1926937" y="5384244"/>
            <a:ext cx="8325427" cy="519333"/>
          </a:xfrm>
        </p:spPr>
        <p:txBody>
          <a:bodyPr>
            <a:normAutofit/>
          </a:bodyPr>
          <a:lstStyle>
            <a:lvl1pPr>
              <a:defRPr sz="2000"/>
            </a:lvl1pPr>
          </a:lstStyle>
          <a:p>
            <a:r>
              <a:rPr lang="nl-NL" dirty="0"/>
              <a:t>Titelstijl van model bewerken</a:t>
            </a:r>
          </a:p>
        </p:txBody>
      </p:sp>
      <p:sp>
        <p:nvSpPr>
          <p:cNvPr id="3" name="Tijdelijke aanduiding voor datum 2"/>
          <p:cNvSpPr>
            <a:spLocks noGrp="1"/>
          </p:cNvSpPr>
          <p:nvPr>
            <p:ph type="dt" sz="half" idx="10"/>
          </p:nvPr>
        </p:nvSpPr>
        <p:spPr/>
        <p:txBody>
          <a:bodyPr/>
          <a:lstStyle/>
          <a:p>
            <a:fld id="{33B407B4-DD70-D045-8D0A-4EFC055441BF}" type="datetime3">
              <a:rPr lang="nl-NL" smtClean="0"/>
              <a:t>18/8/20</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7" name="Tijdelijke aanduiding voor tekst 6"/>
          <p:cNvSpPr>
            <a:spLocks noGrp="1"/>
          </p:cNvSpPr>
          <p:nvPr>
            <p:ph type="body" sz="quarter" idx="12"/>
          </p:nvPr>
        </p:nvSpPr>
        <p:spPr>
          <a:xfrm>
            <a:off x="1926167" y="5765368"/>
            <a:ext cx="8326967" cy="407987"/>
          </a:xfrm>
        </p:spPr>
        <p:txBody>
          <a:bodyPr>
            <a:noAutofit/>
          </a:bodyPr>
          <a:lstStyle>
            <a:lvl1pPr algn="l">
              <a:defRPr sz="1400">
                <a:solidFill>
                  <a:srgbClr val="000000"/>
                </a:solidFill>
              </a:defRPr>
            </a:lvl1pPr>
            <a:lvl2pPr algn="l">
              <a:defRPr sz="1400"/>
            </a:lvl2pPr>
            <a:lvl3pPr algn="l">
              <a:defRPr sz="1400"/>
            </a:lvl3pPr>
            <a:lvl4pPr algn="l">
              <a:defRPr sz="1400"/>
            </a:lvl4pPr>
            <a:lvl5pPr algn="l">
              <a:defRPr sz="1400"/>
            </a:lvl5pPr>
          </a:lstStyle>
          <a:p>
            <a:pPr lvl="0"/>
            <a:r>
              <a:rPr lang="nl-NL" dirty="0"/>
              <a:t>Klik om de tekststijl van het model te bewerken</a:t>
            </a:r>
          </a:p>
        </p:txBody>
      </p:sp>
      <p:sp>
        <p:nvSpPr>
          <p:cNvPr id="8" name="Tijdelijke aanduiding voor afbeelding 8"/>
          <p:cNvSpPr>
            <a:spLocks noGrp="1"/>
          </p:cNvSpPr>
          <p:nvPr>
            <p:ph type="pic" sz="quarter" idx="14"/>
          </p:nvPr>
        </p:nvSpPr>
        <p:spPr>
          <a:xfrm>
            <a:off x="6342303" y="1160463"/>
            <a:ext cx="3910061" cy="4159250"/>
          </a:xfrm>
        </p:spPr>
        <p:txBody>
          <a:bodyPr>
            <a:normAutofit/>
          </a:bodyPr>
          <a:lstStyle>
            <a:lvl1pPr>
              <a:defRPr sz="1400"/>
            </a:lvl1pPr>
          </a:lstStyle>
          <a:p>
            <a:endParaRPr lang="nl-NL" dirty="0"/>
          </a:p>
        </p:txBody>
      </p:sp>
    </p:spTree>
    <p:extLst>
      <p:ext uri="{BB962C8B-B14F-4D97-AF65-F5344CB8AC3E}">
        <p14:creationId xmlns:p14="http://schemas.microsoft.com/office/powerpoint/2010/main" val="130512084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el dia">
    <p:spTree>
      <p:nvGrpSpPr>
        <p:cNvPr id="1" name=""/>
        <p:cNvGrpSpPr/>
        <p:nvPr/>
      </p:nvGrpSpPr>
      <p:grpSpPr>
        <a:xfrm>
          <a:off x="0" y="0"/>
          <a:ext cx="0" cy="0"/>
          <a:chOff x="0" y="0"/>
          <a:chExt cx="0" cy="0"/>
        </a:xfrm>
      </p:grpSpPr>
      <p:sp>
        <p:nvSpPr>
          <p:cNvPr id="8" name="Rechthoek 7"/>
          <p:cNvSpPr/>
          <p:nvPr/>
        </p:nvSpPr>
        <p:spPr>
          <a:xfrm>
            <a:off x="6105907" y="890588"/>
            <a:ext cx="6102776" cy="5609264"/>
          </a:xfrm>
          <a:prstGeom prst="rect">
            <a:avLst/>
          </a:prstGeom>
          <a:solidFill>
            <a:srgbClr val="3987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2" name="Titel 1"/>
          <p:cNvSpPr>
            <a:spLocks noGrp="1"/>
          </p:cNvSpPr>
          <p:nvPr>
            <p:ph type="ctrTitle"/>
          </p:nvPr>
        </p:nvSpPr>
        <p:spPr>
          <a:xfrm>
            <a:off x="6356144" y="1171764"/>
            <a:ext cx="5353512" cy="1235234"/>
          </a:xfrm>
        </p:spPr>
        <p:txBody>
          <a:bodyPr anchor="t"/>
          <a:lstStyle>
            <a:lvl1pPr algn="l">
              <a:defRPr b="1">
                <a:solidFill>
                  <a:schemeClr val="bg1"/>
                </a:solidFill>
              </a:defRPr>
            </a:lvl1pPr>
          </a:lstStyle>
          <a:p>
            <a:r>
              <a:rPr lang="en-US"/>
              <a:t>Click to edit Master title style</a:t>
            </a:r>
            <a:endParaRPr lang="nl-NL" dirty="0"/>
          </a:p>
        </p:txBody>
      </p:sp>
      <p:sp>
        <p:nvSpPr>
          <p:cNvPr id="3" name="Subtitel 2"/>
          <p:cNvSpPr>
            <a:spLocks noGrp="1"/>
          </p:cNvSpPr>
          <p:nvPr>
            <p:ph type="subTitle" idx="1" hasCustomPrompt="1"/>
          </p:nvPr>
        </p:nvSpPr>
        <p:spPr>
          <a:xfrm>
            <a:off x="6356145" y="3424048"/>
            <a:ext cx="5171671" cy="1550153"/>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&lt;naam&gt;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5819" y="0"/>
            <a:ext cx="3302475" cy="903224"/>
          </a:xfrm>
          <a:prstGeom prst="rect">
            <a:avLst/>
          </a:prstGeom>
        </p:spPr>
      </p:pic>
      <p:sp>
        <p:nvSpPr>
          <p:cNvPr id="13" name="Tijdelijke aanduiding voor afbeelding 12"/>
          <p:cNvSpPr>
            <a:spLocks noGrp="1"/>
          </p:cNvSpPr>
          <p:nvPr>
            <p:ph type="pic" sz="quarter" idx="10"/>
          </p:nvPr>
        </p:nvSpPr>
        <p:spPr>
          <a:xfrm>
            <a:off x="-8341" y="890588"/>
            <a:ext cx="6114248" cy="5609264"/>
          </a:xfrm>
        </p:spPr>
        <p:txBody>
          <a:bodyPr>
            <a:normAutofit/>
          </a:bodyPr>
          <a:lstStyle>
            <a:lvl1pPr marL="0" indent="0">
              <a:buNone/>
              <a:defRPr sz="1400"/>
            </a:lvl1pPr>
          </a:lstStyle>
          <a:p>
            <a:r>
              <a:rPr lang="en-US"/>
              <a:t>Click icon to add picture</a:t>
            </a:r>
            <a:endParaRPr lang="nl-NL" dirty="0"/>
          </a:p>
        </p:txBody>
      </p:sp>
      <p:sp>
        <p:nvSpPr>
          <p:cNvPr id="17" name="Tijdelijke aanduiding voor tekst 16"/>
          <p:cNvSpPr>
            <a:spLocks noGrp="1"/>
          </p:cNvSpPr>
          <p:nvPr>
            <p:ph type="body" sz="quarter" idx="11" hasCustomPrompt="1"/>
          </p:nvPr>
        </p:nvSpPr>
        <p:spPr>
          <a:xfrm>
            <a:off x="6356351" y="5402697"/>
            <a:ext cx="5171016" cy="931863"/>
          </a:xfrm>
        </p:spPr>
        <p:txBody>
          <a:bodyPr anchor="b">
            <a:noAutofit/>
          </a:bodyPr>
          <a:lstStyle>
            <a:lvl1pPr marL="0" indent="0" algn="l">
              <a:buFontTx/>
              <a:buNone/>
              <a:defRPr sz="1000">
                <a:solidFill>
                  <a:schemeClr val="bg1"/>
                </a:solidFill>
              </a:defRPr>
            </a:lvl1pPr>
            <a:lvl2pPr marL="457200" indent="0" algn="l">
              <a:buFontTx/>
              <a:buNone/>
              <a:defRPr sz="1000">
                <a:solidFill>
                  <a:schemeClr val="bg1"/>
                </a:solidFill>
              </a:defRPr>
            </a:lvl2pPr>
            <a:lvl3pPr marL="914400" indent="0" algn="l">
              <a:buFontTx/>
              <a:buNone/>
              <a:defRPr sz="1000">
                <a:solidFill>
                  <a:schemeClr val="bg1"/>
                </a:solidFill>
              </a:defRPr>
            </a:lvl3pPr>
            <a:lvl4pPr marL="1371600" indent="0" algn="l">
              <a:buFontTx/>
              <a:buNone/>
              <a:defRPr sz="1000">
                <a:solidFill>
                  <a:schemeClr val="bg1"/>
                </a:solidFill>
              </a:defRPr>
            </a:lvl4pPr>
            <a:lvl5pPr marL="1828800" indent="0" algn="l">
              <a:buFontTx/>
              <a:buNone/>
              <a:defRPr sz="1000">
                <a:solidFill>
                  <a:schemeClr val="bg1"/>
                </a:solidFill>
              </a:defRPr>
            </a:lvl5pPr>
          </a:lstStyle>
          <a:p>
            <a:pPr lvl="0"/>
            <a:r>
              <a:rPr lang="nl-NL" dirty="0"/>
              <a:t>&lt;versie&gt;</a:t>
            </a:r>
          </a:p>
        </p:txBody>
      </p:sp>
      <p:sp>
        <p:nvSpPr>
          <p:cNvPr id="23" name="Rechthoek 22"/>
          <p:cNvSpPr/>
          <p:nvPr/>
        </p:nvSpPr>
        <p:spPr>
          <a:xfrm>
            <a:off x="0" y="6506109"/>
            <a:ext cx="12192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sz="1800"/>
          </a:p>
        </p:txBody>
      </p:sp>
    </p:spTree>
    <p:extLst>
      <p:ext uri="{BB962C8B-B14F-4D97-AF65-F5344CB8AC3E}">
        <p14:creationId xmlns:p14="http://schemas.microsoft.com/office/powerpoint/2010/main" val="63306833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Hoofdstuk + afb ">
    <p:spTree>
      <p:nvGrpSpPr>
        <p:cNvPr id="1" name=""/>
        <p:cNvGrpSpPr/>
        <p:nvPr/>
      </p:nvGrpSpPr>
      <p:grpSpPr>
        <a:xfrm>
          <a:off x="0" y="0"/>
          <a:ext cx="0" cy="0"/>
          <a:chOff x="0" y="0"/>
          <a:chExt cx="0" cy="0"/>
        </a:xfrm>
      </p:grpSpPr>
      <p:sp>
        <p:nvSpPr>
          <p:cNvPr id="8" name="Rechthoek 7"/>
          <p:cNvSpPr/>
          <p:nvPr/>
        </p:nvSpPr>
        <p:spPr>
          <a:xfrm>
            <a:off x="6105907" y="890588"/>
            <a:ext cx="6102776" cy="5609264"/>
          </a:xfrm>
          <a:prstGeom prst="rect">
            <a:avLst/>
          </a:prstGeom>
          <a:solidFill>
            <a:srgbClr val="3987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2" name="Titel 1"/>
          <p:cNvSpPr>
            <a:spLocks noGrp="1"/>
          </p:cNvSpPr>
          <p:nvPr>
            <p:ph type="ctrTitle" hasCustomPrompt="1"/>
          </p:nvPr>
        </p:nvSpPr>
        <p:spPr>
          <a:xfrm>
            <a:off x="6356144" y="1171764"/>
            <a:ext cx="5353512" cy="1235234"/>
          </a:xfrm>
        </p:spPr>
        <p:txBody>
          <a:bodyPr anchor="t"/>
          <a:lstStyle>
            <a:lvl1pPr algn="l">
              <a:defRPr b="1" baseline="0">
                <a:solidFill>
                  <a:schemeClr val="bg1"/>
                </a:solidFill>
              </a:defRPr>
            </a:lvl1pPr>
          </a:lstStyle>
          <a:p>
            <a:r>
              <a:rPr lang="nl-NL" dirty="0"/>
              <a:t>&lt;hoofdstuk titel&gt;</a:t>
            </a:r>
          </a:p>
        </p:txBody>
      </p:sp>
      <p:sp>
        <p:nvSpPr>
          <p:cNvPr id="3" name="Subtitel 2"/>
          <p:cNvSpPr>
            <a:spLocks noGrp="1"/>
          </p:cNvSpPr>
          <p:nvPr>
            <p:ph type="subTitle" idx="1" hasCustomPrompt="1"/>
          </p:nvPr>
        </p:nvSpPr>
        <p:spPr>
          <a:xfrm>
            <a:off x="6356145" y="2413591"/>
            <a:ext cx="5171671" cy="1550153"/>
          </a:xfrm>
        </p:spPr>
        <p:txBody>
          <a:bodyPr>
            <a:normAutofit/>
          </a:bodyPr>
          <a:lstStyle>
            <a:lvl1pPr marL="285750" indent="-285750" algn="l">
              <a:buFont typeface="Arial"/>
              <a:buChar char="•"/>
              <a:defRPr sz="18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783" y="-1"/>
            <a:ext cx="4060864" cy="898525"/>
          </a:xfrm>
          <a:prstGeom prst="rect">
            <a:avLst/>
          </a:prstGeom>
        </p:spPr>
      </p:pic>
      <p:sp>
        <p:nvSpPr>
          <p:cNvPr id="13" name="Tijdelijke aanduiding voor afbeelding 12"/>
          <p:cNvSpPr>
            <a:spLocks noGrp="1"/>
          </p:cNvSpPr>
          <p:nvPr>
            <p:ph type="pic" sz="quarter" idx="10"/>
          </p:nvPr>
        </p:nvSpPr>
        <p:spPr>
          <a:xfrm>
            <a:off x="-8341" y="890588"/>
            <a:ext cx="6114248" cy="5609264"/>
          </a:xfrm>
        </p:spPr>
        <p:txBody>
          <a:bodyPr>
            <a:normAutofit/>
          </a:bodyPr>
          <a:lstStyle>
            <a:lvl1pPr marL="0" indent="0">
              <a:buNone/>
              <a:defRPr sz="1400"/>
            </a:lvl1pPr>
          </a:lstStyle>
          <a:p>
            <a:r>
              <a:rPr lang="en-US"/>
              <a:t>Click icon to add picture</a:t>
            </a:r>
            <a:endParaRPr lang="nl-NL" dirty="0"/>
          </a:p>
        </p:txBody>
      </p:sp>
      <p:sp>
        <p:nvSpPr>
          <p:cNvPr id="9" name="Rechthoek 8"/>
          <p:cNvSpPr/>
          <p:nvPr/>
        </p:nvSpPr>
        <p:spPr>
          <a:xfrm>
            <a:off x="0" y="6506109"/>
            <a:ext cx="12192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sz="1800"/>
          </a:p>
        </p:txBody>
      </p:sp>
    </p:spTree>
    <p:extLst>
      <p:ext uri="{BB962C8B-B14F-4D97-AF65-F5344CB8AC3E}">
        <p14:creationId xmlns:p14="http://schemas.microsoft.com/office/powerpoint/2010/main" val="12273504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2_Hoofdstuk + afb">
    <p:spTree>
      <p:nvGrpSpPr>
        <p:cNvPr id="1" name=""/>
        <p:cNvGrpSpPr/>
        <p:nvPr/>
      </p:nvGrpSpPr>
      <p:grpSpPr>
        <a:xfrm>
          <a:off x="0" y="0"/>
          <a:ext cx="0" cy="0"/>
          <a:chOff x="0" y="0"/>
          <a:chExt cx="0" cy="0"/>
        </a:xfrm>
      </p:grpSpPr>
      <p:sp>
        <p:nvSpPr>
          <p:cNvPr id="8" name="Rechthoek 7"/>
          <p:cNvSpPr/>
          <p:nvPr/>
        </p:nvSpPr>
        <p:spPr>
          <a:xfrm>
            <a:off x="6105907" y="890588"/>
            <a:ext cx="6102776" cy="5609264"/>
          </a:xfrm>
          <a:prstGeom prst="rect">
            <a:avLst/>
          </a:prstGeom>
          <a:solidFill>
            <a:srgbClr val="2759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2" name="Titel 1"/>
          <p:cNvSpPr>
            <a:spLocks noGrp="1"/>
          </p:cNvSpPr>
          <p:nvPr>
            <p:ph type="ctrTitle" hasCustomPrompt="1"/>
          </p:nvPr>
        </p:nvSpPr>
        <p:spPr>
          <a:xfrm>
            <a:off x="6356144" y="1171764"/>
            <a:ext cx="5353512" cy="1235234"/>
          </a:xfrm>
        </p:spPr>
        <p:txBody>
          <a:bodyPr anchor="t"/>
          <a:lstStyle>
            <a:lvl1pPr algn="l">
              <a:defRPr b="1" baseline="0">
                <a:solidFill>
                  <a:schemeClr val="bg1"/>
                </a:solidFill>
              </a:defRPr>
            </a:lvl1pPr>
          </a:lstStyle>
          <a:p>
            <a:r>
              <a:rPr lang="nl-NL" dirty="0"/>
              <a:t>&lt;hoofdstuk titel&gt;</a:t>
            </a:r>
          </a:p>
        </p:txBody>
      </p:sp>
      <p:sp>
        <p:nvSpPr>
          <p:cNvPr id="3" name="Subtitel 2"/>
          <p:cNvSpPr>
            <a:spLocks noGrp="1"/>
          </p:cNvSpPr>
          <p:nvPr>
            <p:ph type="subTitle" idx="1" hasCustomPrompt="1"/>
          </p:nvPr>
        </p:nvSpPr>
        <p:spPr>
          <a:xfrm>
            <a:off x="6356145" y="2413591"/>
            <a:ext cx="5171671" cy="1550153"/>
          </a:xfrm>
        </p:spPr>
        <p:txBody>
          <a:bodyPr>
            <a:normAutofit/>
          </a:bodyPr>
          <a:lstStyle>
            <a:lvl1pPr marL="285750" indent="-285750" algn="l">
              <a:buFont typeface="Arial"/>
              <a:buChar char="•"/>
              <a:defRPr sz="18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783" y="-1"/>
            <a:ext cx="4060864" cy="898525"/>
          </a:xfrm>
          <a:prstGeom prst="rect">
            <a:avLst/>
          </a:prstGeom>
        </p:spPr>
      </p:pic>
      <p:sp>
        <p:nvSpPr>
          <p:cNvPr id="13" name="Tijdelijke aanduiding voor afbeelding 12"/>
          <p:cNvSpPr>
            <a:spLocks noGrp="1"/>
          </p:cNvSpPr>
          <p:nvPr>
            <p:ph type="pic" sz="quarter" idx="10"/>
          </p:nvPr>
        </p:nvSpPr>
        <p:spPr>
          <a:xfrm>
            <a:off x="-8341" y="890588"/>
            <a:ext cx="6114248" cy="5609264"/>
          </a:xfrm>
        </p:spPr>
        <p:txBody>
          <a:bodyPr>
            <a:normAutofit/>
          </a:bodyPr>
          <a:lstStyle>
            <a:lvl1pPr marL="0" indent="0">
              <a:buNone/>
              <a:defRPr sz="1400"/>
            </a:lvl1pPr>
          </a:lstStyle>
          <a:p>
            <a:r>
              <a:rPr lang="en-US"/>
              <a:t>Click icon to add picture</a:t>
            </a:r>
            <a:endParaRPr lang="nl-NL" dirty="0"/>
          </a:p>
        </p:txBody>
      </p:sp>
      <p:sp>
        <p:nvSpPr>
          <p:cNvPr id="9" name="Rechthoek 8"/>
          <p:cNvSpPr/>
          <p:nvPr/>
        </p:nvSpPr>
        <p:spPr>
          <a:xfrm>
            <a:off x="0" y="6506109"/>
            <a:ext cx="12192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sz="1800"/>
          </a:p>
        </p:txBody>
      </p:sp>
    </p:spTree>
    <p:extLst>
      <p:ext uri="{BB962C8B-B14F-4D97-AF65-F5344CB8AC3E}">
        <p14:creationId xmlns:p14="http://schemas.microsoft.com/office/powerpoint/2010/main" val="159932655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3_Hoofdstuk + afb">
    <p:spTree>
      <p:nvGrpSpPr>
        <p:cNvPr id="1" name=""/>
        <p:cNvGrpSpPr/>
        <p:nvPr/>
      </p:nvGrpSpPr>
      <p:grpSpPr>
        <a:xfrm>
          <a:off x="0" y="0"/>
          <a:ext cx="0" cy="0"/>
          <a:chOff x="0" y="0"/>
          <a:chExt cx="0" cy="0"/>
        </a:xfrm>
      </p:grpSpPr>
      <p:sp>
        <p:nvSpPr>
          <p:cNvPr id="8" name="Rechthoek 7"/>
          <p:cNvSpPr/>
          <p:nvPr/>
        </p:nvSpPr>
        <p:spPr>
          <a:xfrm>
            <a:off x="6105907" y="890588"/>
            <a:ext cx="6102776" cy="5609264"/>
          </a:xfrm>
          <a:prstGeom prst="rect">
            <a:avLst/>
          </a:prstGeom>
          <a:solidFill>
            <a:srgbClr val="E17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2" name="Titel 1"/>
          <p:cNvSpPr>
            <a:spLocks noGrp="1"/>
          </p:cNvSpPr>
          <p:nvPr>
            <p:ph type="ctrTitle" hasCustomPrompt="1"/>
          </p:nvPr>
        </p:nvSpPr>
        <p:spPr>
          <a:xfrm>
            <a:off x="6356144" y="1171764"/>
            <a:ext cx="5353512" cy="1235234"/>
          </a:xfrm>
        </p:spPr>
        <p:txBody>
          <a:bodyPr anchor="t"/>
          <a:lstStyle>
            <a:lvl1pPr algn="l">
              <a:defRPr b="1" baseline="0">
                <a:solidFill>
                  <a:schemeClr val="bg1"/>
                </a:solidFill>
              </a:defRPr>
            </a:lvl1pPr>
          </a:lstStyle>
          <a:p>
            <a:r>
              <a:rPr lang="nl-NL" dirty="0"/>
              <a:t>&lt;hoofdstuk titel&gt;</a:t>
            </a:r>
          </a:p>
        </p:txBody>
      </p:sp>
      <p:sp>
        <p:nvSpPr>
          <p:cNvPr id="3" name="Subtitel 2"/>
          <p:cNvSpPr>
            <a:spLocks noGrp="1"/>
          </p:cNvSpPr>
          <p:nvPr>
            <p:ph type="subTitle" idx="1" hasCustomPrompt="1"/>
          </p:nvPr>
        </p:nvSpPr>
        <p:spPr>
          <a:xfrm>
            <a:off x="6356145" y="2413591"/>
            <a:ext cx="5171671" cy="1550153"/>
          </a:xfrm>
        </p:spPr>
        <p:txBody>
          <a:bodyPr>
            <a:normAutofit/>
          </a:bodyPr>
          <a:lstStyle>
            <a:lvl1pPr marL="285750" indent="-285750" algn="l">
              <a:buFont typeface="Arial"/>
              <a:buChar char="•"/>
              <a:defRPr sz="18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783" y="-1"/>
            <a:ext cx="4060864" cy="898525"/>
          </a:xfrm>
          <a:prstGeom prst="rect">
            <a:avLst/>
          </a:prstGeom>
        </p:spPr>
      </p:pic>
      <p:sp>
        <p:nvSpPr>
          <p:cNvPr id="13" name="Tijdelijke aanduiding voor afbeelding 12"/>
          <p:cNvSpPr>
            <a:spLocks noGrp="1"/>
          </p:cNvSpPr>
          <p:nvPr>
            <p:ph type="pic" sz="quarter" idx="10"/>
          </p:nvPr>
        </p:nvSpPr>
        <p:spPr>
          <a:xfrm>
            <a:off x="-8341" y="890588"/>
            <a:ext cx="6114248" cy="5609264"/>
          </a:xfrm>
        </p:spPr>
        <p:txBody>
          <a:bodyPr>
            <a:normAutofit/>
          </a:bodyPr>
          <a:lstStyle>
            <a:lvl1pPr marL="0" indent="0">
              <a:buNone/>
              <a:defRPr sz="1400"/>
            </a:lvl1pPr>
          </a:lstStyle>
          <a:p>
            <a:r>
              <a:rPr lang="en-US"/>
              <a:t>Click icon to add picture</a:t>
            </a:r>
            <a:endParaRPr lang="nl-NL" dirty="0"/>
          </a:p>
        </p:txBody>
      </p:sp>
      <p:sp>
        <p:nvSpPr>
          <p:cNvPr id="9" name="Rechthoek 8"/>
          <p:cNvSpPr/>
          <p:nvPr/>
        </p:nvSpPr>
        <p:spPr>
          <a:xfrm>
            <a:off x="0" y="6506109"/>
            <a:ext cx="12192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sz="1800"/>
          </a:p>
        </p:txBody>
      </p:sp>
    </p:spTree>
    <p:extLst>
      <p:ext uri="{BB962C8B-B14F-4D97-AF65-F5344CB8AC3E}">
        <p14:creationId xmlns:p14="http://schemas.microsoft.com/office/powerpoint/2010/main" val="16796648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4_Hoofdstuk + afb">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6356144" y="1171764"/>
            <a:ext cx="5353512" cy="1235234"/>
          </a:xfrm>
        </p:spPr>
        <p:txBody>
          <a:bodyPr anchor="t"/>
          <a:lstStyle>
            <a:lvl1pPr algn="l">
              <a:defRPr b="1" baseline="0">
                <a:solidFill>
                  <a:srgbClr val="275937"/>
                </a:solidFill>
              </a:defRPr>
            </a:lvl1pPr>
          </a:lstStyle>
          <a:p>
            <a:r>
              <a:rPr lang="nl-NL" dirty="0"/>
              <a:t>&lt;hoofdstuk titel&gt;</a:t>
            </a:r>
          </a:p>
        </p:txBody>
      </p:sp>
      <p:sp>
        <p:nvSpPr>
          <p:cNvPr id="3" name="Subtitel 2"/>
          <p:cNvSpPr>
            <a:spLocks noGrp="1"/>
          </p:cNvSpPr>
          <p:nvPr>
            <p:ph type="subTitle" idx="1" hasCustomPrompt="1"/>
          </p:nvPr>
        </p:nvSpPr>
        <p:spPr>
          <a:xfrm>
            <a:off x="6356145" y="2413591"/>
            <a:ext cx="5171671" cy="1550153"/>
          </a:xfrm>
        </p:spPr>
        <p:txBody>
          <a:bodyPr>
            <a:normAutofit/>
          </a:bodyPr>
          <a:lstStyle>
            <a:lvl1pPr marL="285750" indent="-285750" algn="l">
              <a:buFont typeface="Arial"/>
              <a:buChar char="•"/>
              <a:defRPr sz="1800" baseline="0">
                <a:solidFill>
                  <a:srgbClr val="27593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783" y="-1"/>
            <a:ext cx="4060864" cy="898525"/>
          </a:xfrm>
          <a:prstGeom prst="rect">
            <a:avLst/>
          </a:prstGeom>
        </p:spPr>
      </p:pic>
      <p:sp>
        <p:nvSpPr>
          <p:cNvPr id="13" name="Tijdelijke aanduiding voor afbeelding 12"/>
          <p:cNvSpPr>
            <a:spLocks noGrp="1"/>
          </p:cNvSpPr>
          <p:nvPr>
            <p:ph type="pic" sz="quarter" idx="10"/>
          </p:nvPr>
        </p:nvSpPr>
        <p:spPr>
          <a:xfrm>
            <a:off x="-8341" y="890588"/>
            <a:ext cx="6114248" cy="5609264"/>
          </a:xfrm>
        </p:spPr>
        <p:txBody>
          <a:bodyPr>
            <a:normAutofit/>
          </a:bodyPr>
          <a:lstStyle>
            <a:lvl1pPr marL="0" indent="0">
              <a:buNone/>
              <a:defRPr sz="1400"/>
            </a:lvl1pPr>
          </a:lstStyle>
          <a:p>
            <a:r>
              <a:rPr lang="en-US"/>
              <a:t>Click icon to add picture</a:t>
            </a:r>
            <a:endParaRPr lang="nl-NL" dirty="0"/>
          </a:p>
        </p:txBody>
      </p:sp>
      <p:sp>
        <p:nvSpPr>
          <p:cNvPr id="9" name="Rechthoek 8"/>
          <p:cNvSpPr/>
          <p:nvPr/>
        </p:nvSpPr>
        <p:spPr>
          <a:xfrm>
            <a:off x="0" y="6506109"/>
            <a:ext cx="12192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sz="1800"/>
          </a:p>
        </p:txBody>
      </p:sp>
    </p:spTree>
    <p:extLst>
      <p:ext uri="{BB962C8B-B14F-4D97-AF65-F5344CB8AC3E}">
        <p14:creationId xmlns:p14="http://schemas.microsoft.com/office/powerpoint/2010/main" val="38241056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_Hoofdstuk alleen tekst">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590550" y="1171764"/>
            <a:ext cx="10954905" cy="1235234"/>
          </a:xfrm>
        </p:spPr>
        <p:txBody>
          <a:bodyPr anchor="t"/>
          <a:lstStyle>
            <a:lvl1pPr algn="l">
              <a:defRPr b="1" baseline="0">
                <a:solidFill>
                  <a:srgbClr val="275937"/>
                </a:solidFill>
              </a:defRPr>
            </a:lvl1pPr>
          </a:lstStyle>
          <a:p>
            <a:r>
              <a:rPr lang="nl-NL" dirty="0"/>
              <a:t>&lt;hoofdstuk titel&gt;</a:t>
            </a:r>
          </a:p>
        </p:txBody>
      </p:sp>
      <p:sp>
        <p:nvSpPr>
          <p:cNvPr id="3" name="Subtitel 2"/>
          <p:cNvSpPr>
            <a:spLocks noGrp="1"/>
          </p:cNvSpPr>
          <p:nvPr>
            <p:ph type="subTitle" idx="1" hasCustomPrompt="1"/>
          </p:nvPr>
        </p:nvSpPr>
        <p:spPr>
          <a:xfrm>
            <a:off x="590551" y="2413591"/>
            <a:ext cx="10954904" cy="1550153"/>
          </a:xfrm>
        </p:spPr>
        <p:txBody>
          <a:bodyPr>
            <a:normAutofit/>
          </a:bodyPr>
          <a:lstStyle>
            <a:lvl1pPr marL="285750" indent="-285750" algn="l">
              <a:buFont typeface="Arial"/>
              <a:buChar char="•"/>
              <a:defRPr sz="1800" baseline="0">
                <a:solidFill>
                  <a:srgbClr val="27593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783" y="-1"/>
            <a:ext cx="4060864" cy="898525"/>
          </a:xfrm>
          <a:prstGeom prst="rect">
            <a:avLst/>
          </a:prstGeom>
        </p:spPr>
      </p:pic>
      <p:sp>
        <p:nvSpPr>
          <p:cNvPr id="10" name="Rechthoek 9"/>
          <p:cNvSpPr/>
          <p:nvPr/>
        </p:nvSpPr>
        <p:spPr>
          <a:xfrm>
            <a:off x="-8342" y="6499852"/>
            <a:ext cx="12208683" cy="38317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8" name="Rechthoek 7"/>
          <p:cNvSpPr/>
          <p:nvPr/>
        </p:nvSpPr>
        <p:spPr>
          <a:xfrm>
            <a:off x="0" y="6513085"/>
            <a:ext cx="12192000" cy="358149"/>
          </a:xfrm>
          <a:prstGeom prst="rect">
            <a:avLst/>
          </a:prstGeom>
          <a:solidFill>
            <a:srgbClr val="39870C"/>
          </a:solidFill>
          <a:ln>
            <a:solidFill>
              <a:srgbClr val="39870C"/>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sz="1800"/>
          </a:p>
        </p:txBody>
      </p:sp>
      <p:sp>
        <p:nvSpPr>
          <p:cNvPr id="9" name="Tijdelijke aanduiding voor datum 8"/>
          <p:cNvSpPr>
            <a:spLocks noGrp="1"/>
          </p:cNvSpPr>
          <p:nvPr>
            <p:ph type="dt" sz="half" idx="2"/>
          </p:nvPr>
        </p:nvSpPr>
        <p:spPr>
          <a:xfrm>
            <a:off x="8891540" y="6506109"/>
            <a:ext cx="2844800" cy="365125"/>
          </a:xfrm>
          <a:prstGeom prst="rect">
            <a:avLst/>
          </a:prstGeom>
        </p:spPr>
        <p:txBody>
          <a:bodyPr vert="horz" lIns="91440" tIns="45720" rIns="91440" bIns="45720" rtlCol="0" anchor="ctr"/>
          <a:lstStyle>
            <a:lvl1pPr algn="r">
              <a:defRPr sz="1000" b="0" i="0">
                <a:solidFill>
                  <a:srgbClr val="FFFFFF"/>
                </a:solidFill>
                <a:latin typeface="Verdana"/>
                <a:cs typeface="Verdana"/>
              </a:defRPr>
            </a:lvl1pPr>
          </a:lstStyle>
          <a:p>
            <a:fld id="{36C8F6BC-A4EA-4F55-9AB7-4BC49A9A62A2}" type="datetimeFigureOut">
              <a:rPr lang="nl-NL" smtClean="0"/>
              <a:t>18-8-2020</a:t>
            </a:fld>
            <a:endParaRPr lang="nl-NL"/>
          </a:p>
        </p:txBody>
      </p:sp>
      <p:sp>
        <p:nvSpPr>
          <p:cNvPr id="11" name="Tijdelijke aanduiding voor voettekst 10"/>
          <p:cNvSpPr>
            <a:spLocks noGrp="1"/>
          </p:cNvSpPr>
          <p:nvPr>
            <p:ph type="ftr" sz="quarter" idx="3"/>
          </p:nvPr>
        </p:nvSpPr>
        <p:spPr>
          <a:xfrm>
            <a:off x="609600" y="6513085"/>
            <a:ext cx="3860800" cy="365125"/>
          </a:xfrm>
          <a:prstGeom prst="rect">
            <a:avLst/>
          </a:prstGeom>
        </p:spPr>
        <p:txBody>
          <a:bodyPr vert="horz" lIns="91440" tIns="45720" rIns="91440" bIns="45720" rtlCol="0" anchor="ctr"/>
          <a:lstStyle>
            <a:lvl1pPr algn="l">
              <a:defRPr sz="1000" b="0" i="0">
                <a:solidFill>
                  <a:srgbClr val="FFFFFF"/>
                </a:solidFill>
                <a:latin typeface="Verdana"/>
                <a:cs typeface="Verdana"/>
              </a:defRPr>
            </a:lvl1pPr>
          </a:lstStyle>
          <a:p>
            <a:endParaRPr lang="nl-NL"/>
          </a:p>
        </p:txBody>
      </p:sp>
    </p:spTree>
    <p:extLst>
      <p:ext uri="{BB962C8B-B14F-4D97-AF65-F5344CB8AC3E}">
        <p14:creationId xmlns:p14="http://schemas.microsoft.com/office/powerpoint/2010/main" val="394621801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_Hoofdstuk alleen tekst">
    <p:spTree>
      <p:nvGrpSpPr>
        <p:cNvPr id="1" name=""/>
        <p:cNvGrpSpPr/>
        <p:nvPr/>
      </p:nvGrpSpPr>
      <p:grpSpPr>
        <a:xfrm>
          <a:off x="0" y="0"/>
          <a:ext cx="0" cy="0"/>
          <a:chOff x="0" y="0"/>
          <a:chExt cx="0" cy="0"/>
        </a:xfrm>
      </p:grpSpPr>
      <p:sp>
        <p:nvSpPr>
          <p:cNvPr id="10" name="Rechthoek 9"/>
          <p:cNvSpPr/>
          <p:nvPr/>
        </p:nvSpPr>
        <p:spPr>
          <a:xfrm>
            <a:off x="251" y="828241"/>
            <a:ext cx="12208683" cy="5671610"/>
          </a:xfrm>
          <a:prstGeom prst="rect">
            <a:avLst/>
          </a:prstGeom>
          <a:solidFill>
            <a:srgbClr val="2759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dirty="0"/>
          </a:p>
        </p:txBody>
      </p:sp>
      <p:sp>
        <p:nvSpPr>
          <p:cNvPr id="3" name="Subtitel 2"/>
          <p:cNvSpPr>
            <a:spLocks noGrp="1"/>
          </p:cNvSpPr>
          <p:nvPr>
            <p:ph type="subTitle" idx="1" hasCustomPrompt="1"/>
          </p:nvPr>
        </p:nvSpPr>
        <p:spPr>
          <a:xfrm>
            <a:off x="590551" y="2413591"/>
            <a:ext cx="10954904" cy="1550153"/>
          </a:xfrm>
        </p:spPr>
        <p:txBody>
          <a:bodyPr>
            <a:normAutofit/>
          </a:bodyPr>
          <a:lstStyle>
            <a:lvl1pPr marL="285750" indent="-285750" algn="l">
              <a:buFont typeface="Arial"/>
              <a:buChar char="•"/>
              <a:defRPr sz="18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783" y="-1"/>
            <a:ext cx="4060864" cy="898525"/>
          </a:xfrm>
          <a:prstGeom prst="rect">
            <a:avLst/>
          </a:prstGeom>
        </p:spPr>
      </p:pic>
      <p:sp>
        <p:nvSpPr>
          <p:cNvPr id="13" name="Rechthoek 12"/>
          <p:cNvSpPr/>
          <p:nvPr/>
        </p:nvSpPr>
        <p:spPr>
          <a:xfrm>
            <a:off x="0" y="6506109"/>
            <a:ext cx="12192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sz="1800"/>
          </a:p>
        </p:txBody>
      </p:sp>
    </p:spTree>
    <p:extLst>
      <p:ext uri="{BB962C8B-B14F-4D97-AF65-F5344CB8AC3E}">
        <p14:creationId xmlns:p14="http://schemas.microsoft.com/office/powerpoint/2010/main" val="32605092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nl-NL" dirty="0"/>
          </a:p>
        </p:txBody>
      </p:sp>
      <p:sp>
        <p:nvSpPr>
          <p:cNvPr id="3" name="Tijdelijke aanduiding voor datum 2"/>
          <p:cNvSpPr>
            <a:spLocks noGrp="1"/>
          </p:cNvSpPr>
          <p:nvPr>
            <p:ph type="dt" sz="half" idx="10"/>
          </p:nvPr>
        </p:nvSpPr>
        <p:spPr/>
        <p:txBody>
          <a:bodyPr/>
          <a:lstStyle/>
          <a:p>
            <a:fld id="{36C8F6BC-A4EA-4F55-9AB7-4BC49A9A62A2}" type="datetimeFigureOut">
              <a:rPr lang="nl-NL" smtClean="0"/>
              <a:t>18-8-2020</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6" name="Tijdelijke aanduiding voor tekst 5"/>
          <p:cNvSpPr>
            <a:spLocks noGrp="1"/>
          </p:cNvSpPr>
          <p:nvPr>
            <p:ph type="body" sz="quarter" idx="12"/>
          </p:nvPr>
        </p:nvSpPr>
        <p:spPr>
          <a:xfrm>
            <a:off x="601134" y="1811338"/>
            <a:ext cx="10964333" cy="4305685"/>
          </a:xfrm>
        </p:spPr>
        <p:txBody>
          <a:bodyPr>
            <a:normAutofit/>
          </a:bodyPr>
          <a:lstStyle>
            <a:lvl1pPr marL="0" indent="0">
              <a:lnSpc>
                <a:spcPts val="2400"/>
              </a:lnSpc>
              <a:buFontTx/>
              <a:buNone/>
              <a:defRPr sz="1600">
                <a:solidFill>
                  <a:srgbClr val="000000"/>
                </a:solidFill>
              </a:defRPr>
            </a:lvl1pPr>
            <a:lvl2pPr marL="457200" indent="0">
              <a:lnSpc>
                <a:spcPts val="2400"/>
              </a:lnSpc>
              <a:buFontTx/>
              <a:buNone/>
              <a:defRPr sz="1600">
                <a:solidFill>
                  <a:srgbClr val="000000"/>
                </a:solidFill>
              </a:defRPr>
            </a:lvl2pPr>
            <a:lvl3pPr marL="914400" indent="0">
              <a:lnSpc>
                <a:spcPts val="2400"/>
              </a:lnSpc>
              <a:buFontTx/>
              <a:buNone/>
              <a:defRPr sz="1600">
                <a:solidFill>
                  <a:srgbClr val="000000"/>
                </a:solidFill>
              </a:defRPr>
            </a:lvl3pPr>
            <a:lvl4pPr marL="1371600" indent="0">
              <a:lnSpc>
                <a:spcPts val="2400"/>
              </a:lnSpc>
              <a:buFontTx/>
              <a:buNone/>
              <a:defRPr sz="1600">
                <a:solidFill>
                  <a:srgbClr val="000000"/>
                </a:solidFill>
              </a:defRPr>
            </a:lvl4pPr>
            <a:lvl5pPr marL="1828800" indent="0">
              <a:lnSpc>
                <a:spcPts val="2400"/>
              </a:lnSpc>
              <a:buFontTx/>
              <a:buNone/>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Tree>
    <p:extLst>
      <p:ext uri="{BB962C8B-B14F-4D97-AF65-F5344CB8AC3E}">
        <p14:creationId xmlns:p14="http://schemas.microsoft.com/office/powerpoint/2010/main" val="331036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nten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object 15">
            <a:extLst>
              <a:ext uri="{FF2B5EF4-FFF2-40B4-BE49-F238E27FC236}">
                <a16:creationId xmlns:a16="http://schemas.microsoft.com/office/drawing/2014/main" id="{301400EA-1497-AB41-B23B-9DA43BB84762}"/>
              </a:ext>
            </a:extLst>
          </p:cNvPr>
          <p:cNvSpPr txBox="1">
            <a:spLocks/>
          </p:cNvSpPr>
          <p:nvPr userDrawn="1"/>
        </p:nvSpPr>
        <p:spPr>
          <a:xfrm>
            <a:off x="707299" y="6301377"/>
            <a:ext cx="3725545" cy="182879"/>
          </a:xfrm>
          <a:prstGeom prst="rect">
            <a:avLst/>
          </a:prstGeom>
        </p:spPr>
        <p:txBody>
          <a:bodyPr vert="horz" wrap="square" lIns="0" tIns="15240" rIns="0" bIns="0" rtlCol="0">
            <a:spAutoFit/>
          </a:bodyPr>
          <a:lstStyle/>
          <a:p>
            <a:pPr marL="12700" marR="0" lvl="0" indent="0" algn="l" defTabSz="457200" rtl="0" eaLnBrk="1" fontAlgn="auto" latinLnBrk="0" hangingPunct="1">
              <a:lnSpc>
                <a:spcPct val="100000"/>
              </a:lnSpc>
              <a:spcBef>
                <a:spcPts val="120"/>
              </a:spcBef>
              <a:spcAft>
                <a:spcPts val="0"/>
              </a:spcAft>
              <a:buClrTx/>
              <a:buSzTx/>
              <a:buFontTx/>
              <a:buNone/>
              <a:tabLst/>
              <a:defRPr/>
            </a:pPr>
            <a:r>
              <a:rPr kumimoji="0" lang="nl-NL" sz="1000" b="0" i="0" u="none" strike="noStrike" kern="1200" cap="none" spc="5" normalizeH="0" baseline="0" noProof="0" dirty="0">
                <a:ln>
                  <a:noFill/>
                </a:ln>
                <a:solidFill>
                  <a:srgbClr val="154273"/>
                </a:solidFill>
                <a:effectLst/>
                <a:uLnTx/>
                <a:uFillTx/>
                <a:latin typeface="Verdana"/>
                <a:ea typeface="+mn-ea"/>
                <a:cs typeface="Verdana"/>
              </a:rPr>
              <a:t>Ministerie </a:t>
            </a:r>
            <a:r>
              <a:rPr kumimoji="0" lang="nl-NL" sz="1000" b="0" i="0" u="none" strike="noStrike" kern="1200" cap="none" spc="0" normalizeH="0" baseline="0" noProof="0" dirty="0">
                <a:ln>
                  <a:noFill/>
                </a:ln>
                <a:solidFill>
                  <a:srgbClr val="154273"/>
                </a:solidFill>
                <a:effectLst/>
                <a:uLnTx/>
                <a:uFillTx/>
                <a:latin typeface="Verdana"/>
                <a:ea typeface="+mn-ea"/>
                <a:cs typeface="Verdana"/>
              </a:rPr>
              <a:t>van </a:t>
            </a:r>
            <a:r>
              <a:rPr kumimoji="0" lang="nl-NL" sz="1000" b="0" i="0" u="none" strike="noStrike" kern="1200" cap="none" spc="5" normalizeH="0" baseline="0" noProof="0" dirty="0">
                <a:ln>
                  <a:noFill/>
                </a:ln>
                <a:solidFill>
                  <a:srgbClr val="154273"/>
                </a:solidFill>
                <a:effectLst/>
                <a:uLnTx/>
                <a:uFillTx/>
                <a:latin typeface="Verdana"/>
                <a:ea typeface="+mn-ea"/>
                <a:cs typeface="Verdana"/>
              </a:rPr>
              <a:t>Binnenlandse </a:t>
            </a:r>
            <a:r>
              <a:rPr kumimoji="0" lang="nl-NL" sz="1000" b="0" i="0" u="none" strike="noStrike" kern="1200" cap="none" spc="0" normalizeH="0" baseline="0" noProof="0" dirty="0">
                <a:ln>
                  <a:noFill/>
                </a:ln>
                <a:solidFill>
                  <a:srgbClr val="154273"/>
                </a:solidFill>
                <a:effectLst/>
                <a:uLnTx/>
                <a:uFillTx/>
                <a:latin typeface="Verdana"/>
                <a:ea typeface="+mn-ea"/>
                <a:cs typeface="Verdana"/>
              </a:rPr>
              <a:t>Zaken </a:t>
            </a:r>
            <a:r>
              <a:rPr kumimoji="0" lang="nl-NL" sz="1000" b="0" i="0" u="none" strike="noStrike" kern="1200" cap="none" spc="10" normalizeH="0" baseline="0" noProof="0" dirty="0">
                <a:ln>
                  <a:noFill/>
                </a:ln>
                <a:solidFill>
                  <a:srgbClr val="154273"/>
                </a:solidFill>
                <a:effectLst/>
                <a:uLnTx/>
                <a:uFillTx/>
                <a:latin typeface="Verdana"/>
                <a:ea typeface="+mn-ea"/>
                <a:cs typeface="Verdana"/>
              </a:rPr>
              <a:t>en</a:t>
            </a:r>
            <a:r>
              <a:rPr kumimoji="0" lang="nl-NL" sz="1000" b="0" i="0" u="none" strike="noStrike" kern="1200" cap="none" spc="-15" normalizeH="0" baseline="0" noProof="0" dirty="0">
                <a:ln>
                  <a:noFill/>
                </a:ln>
                <a:solidFill>
                  <a:srgbClr val="154273"/>
                </a:solidFill>
                <a:effectLst/>
                <a:uLnTx/>
                <a:uFillTx/>
                <a:latin typeface="Verdana"/>
                <a:ea typeface="+mn-ea"/>
                <a:cs typeface="Verdana"/>
              </a:rPr>
              <a:t> </a:t>
            </a:r>
            <a:r>
              <a:rPr kumimoji="0" lang="nl-NL" sz="1000" b="0" i="0" u="none" strike="noStrike" kern="1200" cap="none" spc="5" normalizeH="0" baseline="0" noProof="0" dirty="0">
                <a:ln>
                  <a:noFill/>
                </a:ln>
                <a:solidFill>
                  <a:srgbClr val="154273"/>
                </a:solidFill>
                <a:effectLst/>
                <a:uLnTx/>
                <a:uFillTx/>
                <a:latin typeface="Verdana"/>
                <a:ea typeface="+mn-ea"/>
                <a:cs typeface="Verdana"/>
              </a:rPr>
              <a:t>Koninkrijksrelaties</a:t>
            </a:r>
          </a:p>
        </p:txBody>
      </p:sp>
      <p:sp>
        <p:nvSpPr>
          <p:cNvPr id="7" name="object 9">
            <a:extLst>
              <a:ext uri="{FF2B5EF4-FFF2-40B4-BE49-F238E27FC236}">
                <a16:creationId xmlns:a16="http://schemas.microsoft.com/office/drawing/2014/main" id="{62C0CA7A-D8CD-5F4A-8D61-268B6B5C12BA}"/>
              </a:ext>
            </a:extLst>
          </p:cNvPr>
          <p:cNvSpPr txBox="1">
            <a:spLocks noGrp="1"/>
          </p:cNvSpPr>
          <p:nvPr>
            <p:ph type="sldNum" sz="quarter" idx="4294967295"/>
          </p:nvPr>
        </p:nvSpPr>
        <p:spPr>
          <a:xfrm>
            <a:off x="10668000" y="6210300"/>
            <a:ext cx="1055687" cy="294311"/>
          </a:xfrm>
          <a:prstGeom prst="rect">
            <a:avLst/>
          </a:prstGeom>
        </p:spPr>
        <p:txBody>
          <a:bodyPr vert="horz" wrap="square" lIns="0" tIns="17145" rIns="0" bIns="0" rtlCol="0">
            <a:spAutoFit/>
          </a:bodyPr>
          <a:lstStyle>
            <a:lvl1pPr>
              <a:defRPr/>
            </a:lvl1pPr>
          </a:lstStyle>
          <a:p>
            <a:pPr marL="25400" algn="r">
              <a:spcBef>
                <a:spcPts val="135"/>
              </a:spcBef>
            </a:pPr>
            <a:fld id="{E31A6166-D38D-B141-A3FE-CEA8C794E82E}" type="slidenum">
              <a:rPr lang="nl-NL" spc="15" smtClean="0"/>
              <a:pPr marL="25400" algn="r">
                <a:spcBef>
                  <a:spcPts val="135"/>
                </a:spcBef>
              </a:pPr>
              <a:t>‹nr.›</a:t>
            </a:fld>
            <a:endParaRPr lang="nl-NL" spc="15" dirty="0"/>
          </a:p>
        </p:txBody>
      </p:sp>
      <p:sp>
        <p:nvSpPr>
          <p:cNvPr id="9" name="Tijdelijke aanduiding voor titel 2">
            <a:extLst>
              <a:ext uri="{FF2B5EF4-FFF2-40B4-BE49-F238E27FC236}">
                <a16:creationId xmlns:a16="http://schemas.microsoft.com/office/drawing/2014/main" id="{80C7C479-8104-4E44-9031-D5066A256DCC}"/>
              </a:ext>
            </a:extLst>
          </p:cNvPr>
          <p:cNvSpPr>
            <a:spLocks noGrp="1"/>
          </p:cNvSpPr>
          <p:nvPr>
            <p:ph type="title"/>
          </p:nvPr>
        </p:nvSpPr>
        <p:spPr>
          <a:xfrm>
            <a:off x="707297" y="899160"/>
            <a:ext cx="11016389" cy="728028"/>
          </a:xfrm>
          <a:prstGeom prst="rect">
            <a:avLst/>
          </a:prstGeom>
        </p:spPr>
        <p:txBody>
          <a:bodyPr vert="horz" lIns="91440" tIns="45720" rIns="91440" bIns="45720" rtlCol="0" anchor="ctr">
            <a:normAutofit/>
          </a:bodyPr>
          <a:lstStyle/>
          <a:p>
            <a:r>
              <a:rPr lang="nl-NL" dirty="0"/>
              <a:t>Klik om stijl te bewerken</a:t>
            </a:r>
          </a:p>
        </p:txBody>
      </p:sp>
      <p:sp>
        <p:nvSpPr>
          <p:cNvPr id="8" name="Tijdelijke aanduiding voor tekst 10">
            <a:extLst>
              <a:ext uri="{FF2B5EF4-FFF2-40B4-BE49-F238E27FC236}">
                <a16:creationId xmlns:a16="http://schemas.microsoft.com/office/drawing/2014/main" id="{1A03C7EF-A684-1549-A7FF-05E4B999F8C7}"/>
              </a:ext>
            </a:extLst>
          </p:cNvPr>
          <p:cNvSpPr>
            <a:spLocks noGrp="1"/>
          </p:cNvSpPr>
          <p:nvPr>
            <p:ph type="body" sz="quarter" idx="10" hasCustomPrompt="1"/>
          </p:nvPr>
        </p:nvSpPr>
        <p:spPr>
          <a:xfrm>
            <a:off x="707299" y="2133600"/>
            <a:ext cx="5388701" cy="3657600"/>
          </a:xfrm>
          <a:prstGeom prst="rect">
            <a:avLst/>
          </a:prstGeom>
        </p:spPr>
        <p:txBody>
          <a:bodyPr/>
          <a:lstStyle>
            <a:lvl1pPr marL="285750" indent="-285750">
              <a:lnSpc>
                <a:spcPct val="130000"/>
              </a:lnSpc>
              <a:buClr>
                <a:schemeClr val="accent1"/>
              </a:buClr>
              <a:buSzPct val="100000"/>
              <a:buFont typeface=".Lucida Grande UI Regular"/>
              <a:buChar char="►"/>
              <a:defRPr/>
            </a:lvl1pPr>
            <a:lvl2pPr marL="742950" indent="-285750">
              <a:lnSpc>
                <a:spcPct val="130000"/>
              </a:lnSpc>
              <a:buClr>
                <a:schemeClr val="accent1"/>
              </a:buClr>
              <a:buFont typeface="Wingdings" pitchFamily="2" charset="2"/>
              <a:buChar char="§"/>
              <a:defRPr/>
            </a:lvl2pPr>
            <a:lvl3pPr>
              <a:lnSpc>
                <a:spcPct val="130000"/>
              </a:lnSpc>
              <a:defRPr/>
            </a:lvl3pPr>
            <a:lvl4pPr>
              <a:lnSpc>
                <a:spcPct val="130000"/>
              </a:lnSpc>
              <a:defRPr/>
            </a:lvl4pPr>
            <a:lvl5pPr>
              <a:lnSpc>
                <a:spcPct val="130000"/>
              </a:lnSpc>
              <a:defRPr/>
            </a:lvl5pPr>
          </a:lstStyle>
          <a:p>
            <a:pPr lvl="0"/>
            <a:r>
              <a:rPr lang="nl-NL" dirty="0"/>
              <a:t>Klikken om de tekststijl van het model te bewerken</a:t>
            </a:r>
          </a:p>
          <a:p>
            <a:pPr lvl="1"/>
            <a:r>
              <a:rPr lang="nl-NL" dirty="0"/>
              <a:t>Tweede niveau</a:t>
            </a:r>
          </a:p>
          <a:p>
            <a:pPr lvl="1"/>
            <a:endParaRPr lang="nl-NL" dirty="0"/>
          </a:p>
        </p:txBody>
      </p:sp>
      <p:sp>
        <p:nvSpPr>
          <p:cNvPr id="10" name="Picture Placeholder 3">
            <a:extLst>
              <a:ext uri="{FF2B5EF4-FFF2-40B4-BE49-F238E27FC236}">
                <a16:creationId xmlns:a16="http://schemas.microsoft.com/office/drawing/2014/main" id="{9F5E9CDB-8037-D040-93D6-E5C62F2E442D}"/>
              </a:ext>
            </a:extLst>
          </p:cNvPr>
          <p:cNvSpPr>
            <a:spLocks noGrp="1"/>
          </p:cNvSpPr>
          <p:nvPr>
            <p:ph type="pic" sz="quarter" idx="11"/>
          </p:nvPr>
        </p:nvSpPr>
        <p:spPr>
          <a:xfrm>
            <a:off x="6334986" y="2133600"/>
            <a:ext cx="5388702" cy="3657600"/>
          </a:xfrm>
          <a:prstGeom prst="rect">
            <a:avLst/>
          </a:prstGeom>
        </p:spPr>
        <p:txBody>
          <a:bodyPr/>
          <a:lstStyle/>
          <a:p>
            <a:endParaRPr lang="nl-NL" dirty="0"/>
          </a:p>
        </p:txBody>
      </p:sp>
    </p:spTree>
    <p:extLst>
      <p:ext uri="{BB962C8B-B14F-4D97-AF65-F5344CB8AC3E}">
        <p14:creationId xmlns:p14="http://schemas.microsoft.com/office/powerpoint/2010/main" val="17733288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opsomm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nl-NL" dirty="0"/>
          </a:p>
        </p:txBody>
      </p:sp>
      <p:sp>
        <p:nvSpPr>
          <p:cNvPr id="3" name="Tijdelijke aanduiding voor datum 2"/>
          <p:cNvSpPr>
            <a:spLocks noGrp="1"/>
          </p:cNvSpPr>
          <p:nvPr>
            <p:ph type="dt" sz="half" idx="10"/>
          </p:nvPr>
        </p:nvSpPr>
        <p:spPr/>
        <p:txBody>
          <a:bodyPr/>
          <a:lstStyle/>
          <a:p>
            <a:fld id="{36C8F6BC-A4EA-4F55-9AB7-4BC49A9A62A2}" type="datetimeFigureOut">
              <a:rPr lang="nl-NL" smtClean="0"/>
              <a:t>18-8-2020</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6" name="Tijdelijke aanduiding voor tekst 5"/>
          <p:cNvSpPr>
            <a:spLocks noGrp="1"/>
          </p:cNvSpPr>
          <p:nvPr>
            <p:ph type="body" sz="quarter" idx="12"/>
          </p:nvPr>
        </p:nvSpPr>
        <p:spPr>
          <a:xfrm>
            <a:off x="601134" y="1811338"/>
            <a:ext cx="10964333" cy="4305685"/>
          </a:xfrm>
        </p:spPr>
        <p:txBody>
          <a:bodyPr>
            <a:normAutofit/>
          </a:bodyPr>
          <a:lstStyle>
            <a:lvl1pPr marL="285750" indent="-285750">
              <a:lnSpc>
                <a:spcPts val="2400"/>
              </a:lnSpc>
              <a:buFont typeface="Arial"/>
              <a:buChar char="•"/>
              <a:defRPr sz="1600">
                <a:solidFill>
                  <a:schemeClr val="tx1"/>
                </a:solidFill>
              </a:defRPr>
            </a:lvl1pPr>
            <a:lvl2pPr marL="457200" indent="0">
              <a:lnSpc>
                <a:spcPts val="2400"/>
              </a:lnSpc>
              <a:buFontTx/>
              <a:buNone/>
              <a:defRPr sz="1800"/>
            </a:lvl2pPr>
            <a:lvl3pPr marL="914400" indent="0">
              <a:lnSpc>
                <a:spcPts val="2400"/>
              </a:lnSpc>
              <a:buFontTx/>
              <a:buNone/>
              <a:defRPr sz="1800"/>
            </a:lvl3pPr>
            <a:lvl4pPr marL="1371600" indent="0">
              <a:lnSpc>
                <a:spcPts val="2400"/>
              </a:lnSpc>
              <a:buFontTx/>
              <a:buNone/>
              <a:defRPr sz="1800"/>
            </a:lvl4pPr>
            <a:lvl5pPr marL="1828800" indent="0">
              <a:lnSpc>
                <a:spcPts val="2400"/>
              </a:lnSpc>
              <a:buFontTx/>
              <a:buNone/>
              <a:defRPr sz="1800"/>
            </a:lvl5pPr>
          </a:lstStyle>
          <a:p>
            <a:pPr lvl="0"/>
            <a:r>
              <a:rPr lang="en-US"/>
              <a:t>Click to edit Master text styles</a:t>
            </a:r>
          </a:p>
        </p:txBody>
      </p:sp>
    </p:spTree>
    <p:extLst>
      <p:ext uri="{BB962C8B-B14F-4D97-AF65-F5344CB8AC3E}">
        <p14:creationId xmlns:p14="http://schemas.microsoft.com/office/powerpoint/2010/main" val="117677400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opsomming + bee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nl-NL" dirty="0"/>
          </a:p>
        </p:txBody>
      </p:sp>
      <p:sp>
        <p:nvSpPr>
          <p:cNvPr id="3" name="Tijdelijke aanduiding voor datum 2"/>
          <p:cNvSpPr>
            <a:spLocks noGrp="1"/>
          </p:cNvSpPr>
          <p:nvPr>
            <p:ph type="dt" sz="half" idx="10"/>
          </p:nvPr>
        </p:nvSpPr>
        <p:spPr/>
        <p:txBody>
          <a:bodyPr/>
          <a:lstStyle/>
          <a:p>
            <a:fld id="{36C8F6BC-A4EA-4F55-9AB7-4BC49A9A62A2}" type="datetimeFigureOut">
              <a:rPr lang="nl-NL" smtClean="0"/>
              <a:t>18-8-2020</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6" name="Tijdelijke aanduiding voor tekst 5"/>
          <p:cNvSpPr>
            <a:spLocks noGrp="1"/>
          </p:cNvSpPr>
          <p:nvPr>
            <p:ph type="body" sz="quarter" idx="12"/>
          </p:nvPr>
        </p:nvSpPr>
        <p:spPr>
          <a:xfrm>
            <a:off x="590551" y="1811338"/>
            <a:ext cx="5938399" cy="4305685"/>
          </a:xfrm>
        </p:spPr>
        <p:txBody>
          <a:bodyPr>
            <a:normAutofit/>
          </a:bodyPr>
          <a:lstStyle>
            <a:lvl1pPr marL="285750" indent="-285750">
              <a:lnSpc>
                <a:spcPts val="2400"/>
              </a:lnSpc>
              <a:buFont typeface="Arial"/>
              <a:buChar char="•"/>
              <a:defRPr sz="1600">
                <a:solidFill>
                  <a:schemeClr val="tx1"/>
                </a:solidFill>
              </a:defRPr>
            </a:lvl1pPr>
            <a:lvl2pPr marL="457200" indent="0">
              <a:lnSpc>
                <a:spcPts val="2400"/>
              </a:lnSpc>
              <a:buFontTx/>
              <a:buNone/>
              <a:defRPr sz="1800"/>
            </a:lvl2pPr>
            <a:lvl3pPr marL="914400" indent="0">
              <a:lnSpc>
                <a:spcPts val="2400"/>
              </a:lnSpc>
              <a:buFontTx/>
              <a:buNone/>
              <a:defRPr sz="1800"/>
            </a:lvl3pPr>
            <a:lvl4pPr marL="1371600" indent="0">
              <a:lnSpc>
                <a:spcPts val="2400"/>
              </a:lnSpc>
              <a:buFontTx/>
              <a:buNone/>
              <a:defRPr sz="1800"/>
            </a:lvl4pPr>
            <a:lvl5pPr marL="1828800" indent="0">
              <a:lnSpc>
                <a:spcPts val="2400"/>
              </a:lnSpc>
              <a:buFontTx/>
              <a:buNone/>
              <a:defRPr sz="1800"/>
            </a:lvl5pPr>
          </a:lstStyle>
          <a:p>
            <a:pPr lvl="0"/>
            <a:r>
              <a:rPr lang="en-US"/>
              <a:t>Click to edit Master text styles</a:t>
            </a:r>
          </a:p>
        </p:txBody>
      </p:sp>
      <p:sp>
        <p:nvSpPr>
          <p:cNvPr id="7" name="Tijdelijke aanduiding voor afbeelding 6"/>
          <p:cNvSpPr>
            <a:spLocks noGrp="1"/>
          </p:cNvSpPr>
          <p:nvPr>
            <p:ph type="pic" sz="quarter" idx="13"/>
          </p:nvPr>
        </p:nvSpPr>
        <p:spPr>
          <a:xfrm>
            <a:off x="6915151" y="1811338"/>
            <a:ext cx="4658783" cy="4300538"/>
          </a:xfrm>
        </p:spPr>
        <p:txBody>
          <a:bodyPr/>
          <a:lstStyle/>
          <a:p>
            <a:r>
              <a:rPr lang="en-US"/>
              <a:t>Click icon to add picture</a:t>
            </a:r>
            <a:endParaRPr lang="nl-NL"/>
          </a:p>
        </p:txBody>
      </p:sp>
    </p:spTree>
    <p:extLst>
      <p:ext uri="{BB962C8B-B14F-4D97-AF65-F5344CB8AC3E}">
        <p14:creationId xmlns:p14="http://schemas.microsoft.com/office/powerpoint/2010/main" val="311195119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2_opsomming 2collom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nl-NL" dirty="0"/>
          </a:p>
        </p:txBody>
      </p:sp>
      <p:sp>
        <p:nvSpPr>
          <p:cNvPr id="3" name="Tijdelijke aanduiding voor datum 2"/>
          <p:cNvSpPr>
            <a:spLocks noGrp="1"/>
          </p:cNvSpPr>
          <p:nvPr>
            <p:ph type="dt" sz="half" idx="10"/>
          </p:nvPr>
        </p:nvSpPr>
        <p:spPr/>
        <p:txBody>
          <a:bodyPr/>
          <a:lstStyle/>
          <a:p>
            <a:fld id="{36C8F6BC-A4EA-4F55-9AB7-4BC49A9A62A2}" type="datetimeFigureOut">
              <a:rPr lang="nl-NL" smtClean="0"/>
              <a:t>18-8-2020</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7" name="Tijdelijke aanduiding voor tekst 6"/>
          <p:cNvSpPr>
            <a:spLocks noGrp="1"/>
          </p:cNvSpPr>
          <p:nvPr>
            <p:ph type="body" sz="quarter" idx="12"/>
          </p:nvPr>
        </p:nvSpPr>
        <p:spPr>
          <a:xfrm>
            <a:off x="601133" y="1811338"/>
            <a:ext cx="10972800" cy="4256088"/>
          </a:xfrm>
        </p:spPr>
        <p:txBody>
          <a:bodyPr numCol="2" spcCol="360000"/>
          <a:lstStyle>
            <a:lvl1pPr marL="285750" indent="-285750" algn="l">
              <a:buFont typeface="Arial"/>
              <a:buChar char="•"/>
              <a:defRPr>
                <a:solidFill>
                  <a:schemeClr val="tx1"/>
                </a:solidFill>
              </a:defRPr>
            </a:lvl1pPr>
            <a:lvl2pPr marL="742950" indent="-285750" algn="l">
              <a:buFont typeface="Arial"/>
              <a:buChar char="•"/>
              <a:defRPr/>
            </a:lvl2pPr>
            <a:lvl3pPr marL="1200150" indent="-285750" algn="l">
              <a:buFont typeface="Arial"/>
              <a:buChar char="•"/>
              <a:defRPr/>
            </a:lvl3pPr>
            <a:lvl4pPr marL="1657350" indent="-285750" algn="l">
              <a:buFont typeface="Arial"/>
              <a:buChar char="•"/>
              <a:defRPr/>
            </a:lvl4pPr>
            <a:lvl5pPr marL="2114550" indent="-285750" algn="l">
              <a:buFont typeface="Arial"/>
              <a:buChar char="•"/>
              <a:defRPr/>
            </a:lvl5pPr>
          </a:lstStyle>
          <a:p>
            <a:pPr lvl="0"/>
            <a:r>
              <a:rPr lang="en-US"/>
              <a:t>Click to edit Master text styles</a:t>
            </a:r>
          </a:p>
        </p:txBody>
      </p:sp>
    </p:spTree>
    <p:extLst>
      <p:ext uri="{BB962C8B-B14F-4D97-AF65-F5344CB8AC3E}">
        <p14:creationId xmlns:p14="http://schemas.microsoft.com/office/powerpoint/2010/main" val="56828791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kst + beeld">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36C8F6BC-A4EA-4F55-9AB7-4BC49A9A62A2}" type="datetimeFigureOut">
              <a:rPr lang="nl-NL" smtClean="0"/>
              <a:t>18-8-2020</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6" name="Tijdelijke aanduiding voor afbeelding 5"/>
          <p:cNvSpPr>
            <a:spLocks noGrp="1"/>
          </p:cNvSpPr>
          <p:nvPr>
            <p:ph type="pic" sz="quarter" idx="12"/>
          </p:nvPr>
        </p:nvSpPr>
        <p:spPr>
          <a:xfrm>
            <a:off x="0" y="4779819"/>
            <a:ext cx="12192000" cy="1486045"/>
          </a:xfrm>
        </p:spPr>
        <p:txBody>
          <a:bodyPr>
            <a:normAutofit/>
          </a:bodyPr>
          <a:lstStyle>
            <a:lvl1pPr>
              <a:defRPr sz="1400"/>
            </a:lvl1pPr>
          </a:lstStyle>
          <a:p>
            <a:r>
              <a:rPr lang="en-US"/>
              <a:t>Click icon to add picture</a:t>
            </a:r>
            <a:endParaRPr lang="nl-NL" dirty="0"/>
          </a:p>
        </p:txBody>
      </p:sp>
      <p:sp>
        <p:nvSpPr>
          <p:cNvPr id="7" name="Titel 1"/>
          <p:cNvSpPr>
            <a:spLocks noGrp="1"/>
          </p:cNvSpPr>
          <p:nvPr>
            <p:ph type="title"/>
          </p:nvPr>
        </p:nvSpPr>
        <p:spPr>
          <a:xfrm>
            <a:off x="601133" y="1169391"/>
            <a:ext cx="10972800" cy="663123"/>
          </a:xfrm>
        </p:spPr>
        <p:txBody>
          <a:bodyPr/>
          <a:lstStyle/>
          <a:p>
            <a:r>
              <a:rPr lang="en-US"/>
              <a:t>Click to edit Master title style</a:t>
            </a:r>
            <a:endParaRPr lang="nl-NL" dirty="0"/>
          </a:p>
        </p:txBody>
      </p:sp>
      <p:sp>
        <p:nvSpPr>
          <p:cNvPr id="8" name="Tijdelijke aanduiding voor tekst 5"/>
          <p:cNvSpPr>
            <a:spLocks noGrp="1"/>
          </p:cNvSpPr>
          <p:nvPr>
            <p:ph type="body" sz="quarter" idx="13"/>
          </p:nvPr>
        </p:nvSpPr>
        <p:spPr>
          <a:xfrm>
            <a:off x="609600" y="1811338"/>
            <a:ext cx="10964333" cy="2743200"/>
          </a:xfrm>
        </p:spPr>
        <p:txBody>
          <a:bodyPr>
            <a:normAutofit/>
          </a:bodyPr>
          <a:lstStyle>
            <a:lvl1pPr marL="0" indent="0">
              <a:lnSpc>
                <a:spcPts val="2400"/>
              </a:lnSpc>
              <a:buFontTx/>
              <a:buNone/>
              <a:defRPr sz="1600">
                <a:solidFill>
                  <a:srgbClr val="000000"/>
                </a:solidFill>
              </a:defRPr>
            </a:lvl1pPr>
            <a:lvl2pPr marL="457200" indent="0">
              <a:lnSpc>
                <a:spcPts val="2400"/>
              </a:lnSpc>
              <a:buFontTx/>
              <a:buNone/>
              <a:defRPr sz="1600">
                <a:solidFill>
                  <a:srgbClr val="000000"/>
                </a:solidFill>
              </a:defRPr>
            </a:lvl2pPr>
            <a:lvl3pPr marL="914400" indent="0">
              <a:lnSpc>
                <a:spcPts val="2400"/>
              </a:lnSpc>
              <a:buFontTx/>
              <a:buNone/>
              <a:defRPr sz="1600">
                <a:solidFill>
                  <a:srgbClr val="000000"/>
                </a:solidFill>
              </a:defRPr>
            </a:lvl3pPr>
            <a:lvl4pPr marL="1371600" indent="0">
              <a:lnSpc>
                <a:spcPts val="2400"/>
              </a:lnSpc>
              <a:buFontTx/>
              <a:buNone/>
              <a:defRPr sz="1600">
                <a:solidFill>
                  <a:srgbClr val="000000"/>
                </a:solidFill>
              </a:defRPr>
            </a:lvl4pPr>
            <a:lvl5pPr marL="1828800" indent="0">
              <a:lnSpc>
                <a:spcPts val="2400"/>
              </a:lnSpc>
              <a:buFontTx/>
              <a:buNone/>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Tree>
    <p:extLst>
      <p:ext uri="{BB962C8B-B14F-4D97-AF65-F5344CB8AC3E}">
        <p14:creationId xmlns:p14="http://schemas.microsoft.com/office/powerpoint/2010/main" val="260889957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1_Tekst + 2x beeld hor">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36C8F6BC-A4EA-4F55-9AB7-4BC49A9A62A2}" type="datetimeFigureOut">
              <a:rPr lang="nl-NL" smtClean="0"/>
              <a:t>18-8-2020</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6" name="Tijdelijke aanduiding voor afbeelding 5"/>
          <p:cNvSpPr>
            <a:spLocks noGrp="1"/>
          </p:cNvSpPr>
          <p:nvPr>
            <p:ph type="pic" sz="quarter" idx="12"/>
          </p:nvPr>
        </p:nvSpPr>
        <p:spPr>
          <a:xfrm>
            <a:off x="601133" y="4078830"/>
            <a:ext cx="5187672" cy="2053685"/>
          </a:xfrm>
        </p:spPr>
        <p:txBody>
          <a:bodyPr>
            <a:normAutofit/>
          </a:bodyPr>
          <a:lstStyle>
            <a:lvl1pPr>
              <a:defRPr sz="1400"/>
            </a:lvl1pPr>
          </a:lstStyle>
          <a:p>
            <a:r>
              <a:rPr lang="en-US"/>
              <a:t>Click icon to add picture</a:t>
            </a:r>
            <a:endParaRPr lang="nl-NL" dirty="0"/>
          </a:p>
        </p:txBody>
      </p:sp>
      <p:sp>
        <p:nvSpPr>
          <p:cNvPr id="7" name="Titel 1"/>
          <p:cNvSpPr>
            <a:spLocks noGrp="1"/>
          </p:cNvSpPr>
          <p:nvPr>
            <p:ph type="title"/>
          </p:nvPr>
        </p:nvSpPr>
        <p:spPr>
          <a:xfrm>
            <a:off x="601133" y="1169391"/>
            <a:ext cx="10972800" cy="663123"/>
          </a:xfrm>
        </p:spPr>
        <p:txBody>
          <a:bodyPr/>
          <a:lstStyle/>
          <a:p>
            <a:r>
              <a:rPr lang="en-US"/>
              <a:t>Click to edit Master title style</a:t>
            </a:r>
            <a:endParaRPr lang="nl-NL" dirty="0"/>
          </a:p>
        </p:txBody>
      </p:sp>
      <p:sp>
        <p:nvSpPr>
          <p:cNvPr id="8" name="Tijdelijke aanduiding voor tekst 5"/>
          <p:cNvSpPr>
            <a:spLocks noGrp="1"/>
          </p:cNvSpPr>
          <p:nvPr>
            <p:ph type="body" sz="quarter" idx="13"/>
          </p:nvPr>
        </p:nvSpPr>
        <p:spPr>
          <a:xfrm>
            <a:off x="601133" y="1811339"/>
            <a:ext cx="10972800" cy="2073559"/>
          </a:xfrm>
        </p:spPr>
        <p:txBody>
          <a:bodyPr>
            <a:normAutofit/>
          </a:bodyPr>
          <a:lstStyle>
            <a:lvl1pPr marL="0" indent="0">
              <a:lnSpc>
                <a:spcPts val="2400"/>
              </a:lnSpc>
              <a:buFontTx/>
              <a:buNone/>
              <a:defRPr sz="1600">
                <a:solidFill>
                  <a:srgbClr val="000000"/>
                </a:solidFill>
              </a:defRPr>
            </a:lvl1pPr>
            <a:lvl2pPr marL="457200" indent="0">
              <a:lnSpc>
                <a:spcPts val="2400"/>
              </a:lnSpc>
              <a:buFontTx/>
              <a:buNone/>
              <a:defRPr sz="1600">
                <a:solidFill>
                  <a:srgbClr val="000000"/>
                </a:solidFill>
              </a:defRPr>
            </a:lvl2pPr>
            <a:lvl3pPr marL="914400" indent="0">
              <a:lnSpc>
                <a:spcPts val="2400"/>
              </a:lnSpc>
              <a:buFontTx/>
              <a:buNone/>
              <a:defRPr sz="1600">
                <a:solidFill>
                  <a:srgbClr val="000000"/>
                </a:solidFill>
              </a:defRPr>
            </a:lvl3pPr>
            <a:lvl4pPr marL="1371600" indent="0">
              <a:lnSpc>
                <a:spcPts val="2400"/>
              </a:lnSpc>
              <a:buFontTx/>
              <a:buNone/>
              <a:defRPr sz="1600">
                <a:solidFill>
                  <a:srgbClr val="000000"/>
                </a:solidFill>
              </a:defRPr>
            </a:lvl4pPr>
            <a:lvl5pPr marL="1828800" indent="0">
              <a:lnSpc>
                <a:spcPts val="2400"/>
              </a:lnSpc>
              <a:buFontTx/>
              <a:buNone/>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9" name="Tijdelijke aanduiding voor afbeelding 5"/>
          <p:cNvSpPr>
            <a:spLocks noGrp="1"/>
          </p:cNvSpPr>
          <p:nvPr>
            <p:ph type="pic" sz="quarter" idx="14"/>
          </p:nvPr>
        </p:nvSpPr>
        <p:spPr>
          <a:xfrm>
            <a:off x="6386261" y="4078830"/>
            <a:ext cx="5187672" cy="2053685"/>
          </a:xfrm>
        </p:spPr>
        <p:txBody>
          <a:bodyPr>
            <a:normAutofit/>
          </a:bodyPr>
          <a:lstStyle>
            <a:lvl1pPr>
              <a:defRPr sz="1400"/>
            </a:lvl1pPr>
          </a:lstStyle>
          <a:p>
            <a:r>
              <a:rPr lang="en-US"/>
              <a:t>Click icon to add picture</a:t>
            </a:r>
            <a:endParaRPr lang="nl-NL" dirty="0"/>
          </a:p>
        </p:txBody>
      </p:sp>
    </p:spTree>
    <p:extLst>
      <p:ext uri="{BB962C8B-B14F-4D97-AF65-F5344CB8AC3E}">
        <p14:creationId xmlns:p14="http://schemas.microsoft.com/office/powerpoint/2010/main" val="248378750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2_Tekst + 2x beeld ver">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36C8F6BC-A4EA-4F55-9AB7-4BC49A9A62A2}" type="datetimeFigureOut">
              <a:rPr lang="nl-NL" smtClean="0"/>
              <a:t>18-8-2020</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6" name="Tijdelijke aanduiding voor afbeelding 5"/>
          <p:cNvSpPr>
            <a:spLocks noGrp="1"/>
          </p:cNvSpPr>
          <p:nvPr>
            <p:ph type="pic" sz="quarter" idx="12"/>
          </p:nvPr>
        </p:nvSpPr>
        <p:spPr>
          <a:xfrm>
            <a:off x="6390192" y="1805083"/>
            <a:ext cx="5187672" cy="2053685"/>
          </a:xfrm>
        </p:spPr>
        <p:txBody>
          <a:bodyPr>
            <a:normAutofit/>
          </a:bodyPr>
          <a:lstStyle>
            <a:lvl1pPr>
              <a:defRPr sz="1400"/>
            </a:lvl1pPr>
          </a:lstStyle>
          <a:p>
            <a:r>
              <a:rPr lang="en-US"/>
              <a:t>Click icon to add picture</a:t>
            </a:r>
            <a:endParaRPr lang="nl-NL" dirty="0"/>
          </a:p>
        </p:txBody>
      </p:sp>
      <p:sp>
        <p:nvSpPr>
          <p:cNvPr id="7" name="Titel 1"/>
          <p:cNvSpPr>
            <a:spLocks noGrp="1"/>
          </p:cNvSpPr>
          <p:nvPr>
            <p:ph type="title"/>
          </p:nvPr>
        </p:nvSpPr>
        <p:spPr>
          <a:xfrm>
            <a:off x="601133" y="1169391"/>
            <a:ext cx="10972800" cy="663123"/>
          </a:xfrm>
        </p:spPr>
        <p:txBody>
          <a:bodyPr/>
          <a:lstStyle/>
          <a:p>
            <a:r>
              <a:rPr lang="en-US"/>
              <a:t>Click to edit Master title style</a:t>
            </a:r>
            <a:endParaRPr lang="nl-NL" dirty="0"/>
          </a:p>
        </p:txBody>
      </p:sp>
      <p:sp>
        <p:nvSpPr>
          <p:cNvPr id="8" name="Tijdelijke aanduiding voor tekst 5"/>
          <p:cNvSpPr>
            <a:spLocks noGrp="1"/>
          </p:cNvSpPr>
          <p:nvPr>
            <p:ph type="body" sz="quarter" idx="13"/>
          </p:nvPr>
        </p:nvSpPr>
        <p:spPr>
          <a:xfrm>
            <a:off x="609600" y="1811339"/>
            <a:ext cx="5262747" cy="4321175"/>
          </a:xfrm>
        </p:spPr>
        <p:txBody>
          <a:bodyPr>
            <a:normAutofit/>
          </a:bodyPr>
          <a:lstStyle>
            <a:lvl1pPr marL="0" indent="0">
              <a:lnSpc>
                <a:spcPts val="2400"/>
              </a:lnSpc>
              <a:buFontTx/>
              <a:buNone/>
              <a:defRPr sz="1600">
                <a:solidFill>
                  <a:srgbClr val="000000"/>
                </a:solidFill>
              </a:defRPr>
            </a:lvl1pPr>
            <a:lvl2pPr marL="457200" indent="0">
              <a:lnSpc>
                <a:spcPts val="2400"/>
              </a:lnSpc>
              <a:buFontTx/>
              <a:buNone/>
              <a:defRPr sz="1600">
                <a:solidFill>
                  <a:srgbClr val="000000"/>
                </a:solidFill>
              </a:defRPr>
            </a:lvl2pPr>
            <a:lvl3pPr marL="914400" indent="0">
              <a:lnSpc>
                <a:spcPts val="2400"/>
              </a:lnSpc>
              <a:buFontTx/>
              <a:buNone/>
              <a:defRPr sz="1600">
                <a:solidFill>
                  <a:srgbClr val="000000"/>
                </a:solidFill>
              </a:defRPr>
            </a:lvl3pPr>
            <a:lvl4pPr marL="1371600" indent="0">
              <a:lnSpc>
                <a:spcPts val="2400"/>
              </a:lnSpc>
              <a:buFontTx/>
              <a:buNone/>
              <a:defRPr sz="1600">
                <a:solidFill>
                  <a:srgbClr val="000000"/>
                </a:solidFill>
              </a:defRPr>
            </a:lvl4pPr>
            <a:lvl5pPr marL="1828800" indent="0">
              <a:lnSpc>
                <a:spcPts val="2400"/>
              </a:lnSpc>
              <a:buFontTx/>
              <a:buNone/>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9" name="Tijdelijke aanduiding voor afbeelding 5"/>
          <p:cNvSpPr>
            <a:spLocks noGrp="1"/>
          </p:cNvSpPr>
          <p:nvPr>
            <p:ph type="pic" sz="quarter" idx="14"/>
          </p:nvPr>
        </p:nvSpPr>
        <p:spPr>
          <a:xfrm>
            <a:off x="6386261" y="4078830"/>
            <a:ext cx="5187672" cy="2053685"/>
          </a:xfrm>
        </p:spPr>
        <p:txBody>
          <a:bodyPr>
            <a:normAutofit/>
          </a:bodyPr>
          <a:lstStyle>
            <a:lvl1pPr>
              <a:defRPr sz="1400"/>
            </a:lvl1pPr>
          </a:lstStyle>
          <a:p>
            <a:r>
              <a:rPr lang="en-US"/>
              <a:t>Click icon to add picture</a:t>
            </a:r>
            <a:endParaRPr lang="nl-NL" dirty="0"/>
          </a:p>
        </p:txBody>
      </p:sp>
    </p:spTree>
    <p:extLst>
      <p:ext uri="{BB962C8B-B14F-4D97-AF65-F5344CB8AC3E}">
        <p14:creationId xmlns:p14="http://schemas.microsoft.com/office/powerpoint/2010/main" val="250437583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ekst+afbeelding">
    <p:spTree>
      <p:nvGrpSpPr>
        <p:cNvPr id="1" name=""/>
        <p:cNvGrpSpPr/>
        <p:nvPr/>
      </p:nvGrpSpPr>
      <p:grpSpPr>
        <a:xfrm>
          <a:off x="0" y="0"/>
          <a:ext cx="0" cy="0"/>
          <a:chOff x="0" y="0"/>
          <a:chExt cx="0" cy="0"/>
        </a:xfrm>
      </p:grpSpPr>
      <p:sp>
        <p:nvSpPr>
          <p:cNvPr id="2" name="Titel 1"/>
          <p:cNvSpPr>
            <a:spLocks noGrp="1"/>
          </p:cNvSpPr>
          <p:nvPr>
            <p:ph type="title"/>
          </p:nvPr>
        </p:nvSpPr>
        <p:spPr>
          <a:xfrm>
            <a:off x="601133" y="1169391"/>
            <a:ext cx="4981736" cy="663123"/>
          </a:xfrm>
        </p:spPr>
        <p:txBody>
          <a:bodyPr/>
          <a:lstStyle/>
          <a:p>
            <a:r>
              <a:rPr lang="en-US"/>
              <a:t>Click to edit Master title style</a:t>
            </a:r>
            <a:endParaRPr lang="nl-NL" dirty="0"/>
          </a:p>
        </p:txBody>
      </p:sp>
      <p:sp>
        <p:nvSpPr>
          <p:cNvPr id="3" name="Tijdelijke aanduiding voor datum 2"/>
          <p:cNvSpPr>
            <a:spLocks noGrp="1"/>
          </p:cNvSpPr>
          <p:nvPr>
            <p:ph type="dt" sz="half" idx="10"/>
          </p:nvPr>
        </p:nvSpPr>
        <p:spPr/>
        <p:txBody>
          <a:bodyPr/>
          <a:lstStyle/>
          <a:p>
            <a:fld id="{36C8F6BC-A4EA-4F55-9AB7-4BC49A9A62A2}" type="datetimeFigureOut">
              <a:rPr lang="nl-NL" smtClean="0"/>
              <a:t>18-8-2020</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tekst 5"/>
          <p:cNvSpPr>
            <a:spLocks noGrp="1"/>
          </p:cNvSpPr>
          <p:nvPr>
            <p:ph type="body" sz="quarter" idx="13"/>
          </p:nvPr>
        </p:nvSpPr>
        <p:spPr>
          <a:xfrm>
            <a:off x="609600" y="2182862"/>
            <a:ext cx="4973269" cy="2743200"/>
          </a:xfrm>
        </p:spPr>
        <p:txBody>
          <a:bodyPr>
            <a:normAutofit/>
          </a:bodyPr>
          <a:lstStyle>
            <a:lvl1pPr marL="0" indent="0">
              <a:lnSpc>
                <a:spcPts val="2400"/>
              </a:lnSpc>
              <a:buFontTx/>
              <a:buNone/>
              <a:defRPr sz="1600">
                <a:solidFill>
                  <a:srgbClr val="000000"/>
                </a:solidFill>
              </a:defRPr>
            </a:lvl1pPr>
            <a:lvl2pPr marL="457200" indent="0">
              <a:lnSpc>
                <a:spcPts val="2400"/>
              </a:lnSpc>
              <a:buFontTx/>
              <a:buNone/>
              <a:defRPr sz="1600">
                <a:solidFill>
                  <a:srgbClr val="000000"/>
                </a:solidFill>
              </a:defRPr>
            </a:lvl2pPr>
            <a:lvl3pPr marL="914400" indent="0">
              <a:lnSpc>
                <a:spcPts val="2400"/>
              </a:lnSpc>
              <a:buFontTx/>
              <a:buNone/>
              <a:defRPr sz="1600">
                <a:solidFill>
                  <a:srgbClr val="000000"/>
                </a:solidFill>
              </a:defRPr>
            </a:lvl3pPr>
            <a:lvl4pPr marL="1371600" indent="0">
              <a:lnSpc>
                <a:spcPts val="2400"/>
              </a:lnSpc>
              <a:buFontTx/>
              <a:buNone/>
              <a:defRPr sz="1600">
                <a:solidFill>
                  <a:srgbClr val="000000"/>
                </a:solidFill>
              </a:defRPr>
            </a:lvl4pPr>
            <a:lvl5pPr marL="1828800" indent="0">
              <a:lnSpc>
                <a:spcPts val="2400"/>
              </a:lnSpc>
              <a:buFontTx/>
              <a:buNone/>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ijdelijke aanduiding voor afbeelding 6"/>
          <p:cNvSpPr>
            <a:spLocks noGrp="1"/>
          </p:cNvSpPr>
          <p:nvPr>
            <p:ph type="pic" sz="quarter" idx="14"/>
          </p:nvPr>
        </p:nvSpPr>
        <p:spPr>
          <a:xfrm>
            <a:off x="6089652" y="1160463"/>
            <a:ext cx="5646689" cy="4972051"/>
          </a:xfrm>
        </p:spPr>
        <p:txBody>
          <a:bodyPr>
            <a:normAutofit/>
          </a:bodyPr>
          <a:lstStyle>
            <a:lvl1pPr>
              <a:defRPr sz="1400"/>
            </a:lvl1pPr>
          </a:lstStyle>
          <a:p>
            <a:r>
              <a:rPr lang="en-US"/>
              <a:t>Click icon to add picture</a:t>
            </a:r>
            <a:endParaRPr lang="nl-NL" dirty="0"/>
          </a:p>
        </p:txBody>
      </p:sp>
    </p:spTree>
    <p:extLst>
      <p:ext uri="{BB962C8B-B14F-4D97-AF65-F5344CB8AC3E}">
        <p14:creationId xmlns:p14="http://schemas.microsoft.com/office/powerpoint/2010/main" val="12144483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afbeelding">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3"/>
          </p:nvPr>
        </p:nvSpPr>
        <p:spPr>
          <a:xfrm>
            <a:off x="1926167" y="1168400"/>
            <a:ext cx="8326197" cy="4159250"/>
          </a:xfrm>
        </p:spPr>
        <p:txBody>
          <a:bodyPr>
            <a:normAutofit/>
          </a:bodyPr>
          <a:lstStyle>
            <a:lvl1pPr>
              <a:defRPr sz="1400"/>
            </a:lvl1pPr>
          </a:lstStyle>
          <a:p>
            <a:r>
              <a:rPr lang="en-US"/>
              <a:t>Click icon to add picture</a:t>
            </a:r>
            <a:endParaRPr lang="nl-NL" dirty="0"/>
          </a:p>
        </p:txBody>
      </p:sp>
      <p:sp>
        <p:nvSpPr>
          <p:cNvPr id="2" name="Titel 1"/>
          <p:cNvSpPr>
            <a:spLocks noGrp="1"/>
          </p:cNvSpPr>
          <p:nvPr>
            <p:ph type="title"/>
          </p:nvPr>
        </p:nvSpPr>
        <p:spPr>
          <a:xfrm>
            <a:off x="1926937" y="5384244"/>
            <a:ext cx="8325427" cy="519333"/>
          </a:xfrm>
        </p:spPr>
        <p:txBody>
          <a:bodyPr>
            <a:normAutofit/>
          </a:bodyPr>
          <a:lstStyle>
            <a:lvl1pPr>
              <a:defRPr sz="2000"/>
            </a:lvl1pPr>
          </a:lstStyle>
          <a:p>
            <a:r>
              <a:rPr lang="en-US"/>
              <a:t>Click to edit Master title style</a:t>
            </a:r>
            <a:endParaRPr lang="nl-NL" dirty="0"/>
          </a:p>
        </p:txBody>
      </p:sp>
      <p:sp>
        <p:nvSpPr>
          <p:cNvPr id="3" name="Tijdelijke aanduiding voor datum 2"/>
          <p:cNvSpPr>
            <a:spLocks noGrp="1"/>
          </p:cNvSpPr>
          <p:nvPr>
            <p:ph type="dt" sz="half" idx="10"/>
          </p:nvPr>
        </p:nvSpPr>
        <p:spPr/>
        <p:txBody>
          <a:bodyPr/>
          <a:lstStyle/>
          <a:p>
            <a:fld id="{36C8F6BC-A4EA-4F55-9AB7-4BC49A9A62A2}" type="datetimeFigureOut">
              <a:rPr lang="nl-NL" smtClean="0"/>
              <a:t>18-8-2020</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7" name="Tijdelijke aanduiding voor tekst 6"/>
          <p:cNvSpPr>
            <a:spLocks noGrp="1"/>
          </p:cNvSpPr>
          <p:nvPr>
            <p:ph type="body" sz="quarter" idx="12"/>
          </p:nvPr>
        </p:nvSpPr>
        <p:spPr>
          <a:xfrm>
            <a:off x="1926167" y="5765368"/>
            <a:ext cx="8326967" cy="407987"/>
          </a:xfrm>
        </p:spPr>
        <p:txBody>
          <a:bodyPr>
            <a:noAutofit/>
          </a:bodyPr>
          <a:lstStyle>
            <a:lvl1pPr algn="l">
              <a:defRPr sz="1400">
                <a:solidFill>
                  <a:srgbClr val="000000"/>
                </a:solidFill>
              </a:defRPr>
            </a:lvl1pPr>
            <a:lvl2pPr algn="l">
              <a:defRPr sz="1400"/>
            </a:lvl2pPr>
            <a:lvl3pPr algn="l">
              <a:defRPr sz="1400"/>
            </a:lvl3pPr>
            <a:lvl4pPr algn="l">
              <a:defRPr sz="1400"/>
            </a:lvl4pPr>
            <a:lvl5pPr algn="l">
              <a:defRPr sz="1400"/>
            </a:lvl5pPr>
          </a:lstStyle>
          <a:p>
            <a:pPr lvl="0"/>
            <a:r>
              <a:rPr lang="en-US"/>
              <a:t>Click to edit Master text styles</a:t>
            </a:r>
          </a:p>
        </p:txBody>
      </p:sp>
    </p:spTree>
    <p:extLst>
      <p:ext uri="{BB962C8B-B14F-4D97-AF65-F5344CB8AC3E}">
        <p14:creationId xmlns:p14="http://schemas.microsoft.com/office/powerpoint/2010/main" val="283736090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2 afbeeldingen verticaal">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3"/>
          </p:nvPr>
        </p:nvSpPr>
        <p:spPr>
          <a:xfrm>
            <a:off x="1926166" y="1168400"/>
            <a:ext cx="3892743" cy="4159250"/>
          </a:xfrm>
        </p:spPr>
        <p:txBody>
          <a:bodyPr>
            <a:normAutofit/>
          </a:bodyPr>
          <a:lstStyle>
            <a:lvl1pPr>
              <a:defRPr sz="1400"/>
            </a:lvl1pPr>
          </a:lstStyle>
          <a:p>
            <a:r>
              <a:rPr lang="en-US"/>
              <a:t>Click icon to add picture</a:t>
            </a:r>
            <a:endParaRPr lang="nl-NL" dirty="0"/>
          </a:p>
        </p:txBody>
      </p:sp>
      <p:sp>
        <p:nvSpPr>
          <p:cNvPr id="2" name="Titel 1"/>
          <p:cNvSpPr>
            <a:spLocks noGrp="1"/>
          </p:cNvSpPr>
          <p:nvPr>
            <p:ph type="title"/>
          </p:nvPr>
        </p:nvSpPr>
        <p:spPr>
          <a:xfrm>
            <a:off x="1926937" y="5384244"/>
            <a:ext cx="8325427" cy="519333"/>
          </a:xfrm>
        </p:spPr>
        <p:txBody>
          <a:bodyPr>
            <a:normAutofit/>
          </a:bodyPr>
          <a:lstStyle>
            <a:lvl1pPr>
              <a:defRPr sz="2000"/>
            </a:lvl1pPr>
          </a:lstStyle>
          <a:p>
            <a:r>
              <a:rPr lang="en-US"/>
              <a:t>Click to edit Master title style</a:t>
            </a:r>
            <a:endParaRPr lang="nl-NL" dirty="0"/>
          </a:p>
        </p:txBody>
      </p:sp>
      <p:sp>
        <p:nvSpPr>
          <p:cNvPr id="3" name="Tijdelijke aanduiding voor datum 2"/>
          <p:cNvSpPr>
            <a:spLocks noGrp="1"/>
          </p:cNvSpPr>
          <p:nvPr>
            <p:ph type="dt" sz="half" idx="10"/>
          </p:nvPr>
        </p:nvSpPr>
        <p:spPr/>
        <p:txBody>
          <a:bodyPr/>
          <a:lstStyle/>
          <a:p>
            <a:fld id="{36C8F6BC-A4EA-4F55-9AB7-4BC49A9A62A2}" type="datetimeFigureOut">
              <a:rPr lang="nl-NL" smtClean="0"/>
              <a:t>18-8-2020</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7" name="Tijdelijke aanduiding voor tekst 6"/>
          <p:cNvSpPr>
            <a:spLocks noGrp="1"/>
          </p:cNvSpPr>
          <p:nvPr>
            <p:ph type="body" sz="quarter" idx="12"/>
          </p:nvPr>
        </p:nvSpPr>
        <p:spPr>
          <a:xfrm>
            <a:off x="1926167" y="5765368"/>
            <a:ext cx="8326967" cy="407987"/>
          </a:xfrm>
        </p:spPr>
        <p:txBody>
          <a:bodyPr>
            <a:noAutofit/>
          </a:bodyPr>
          <a:lstStyle>
            <a:lvl1pPr algn="l">
              <a:defRPr sz="1400">
                <a:solidFill>
                  <a:srgbClr val="000000"/>
                </a:solidFill>
              </a:defRPr>
            </a:lvl1pPr>
            <a:lvl2pPr algn="l">
              <a:defRPr sz="1400"/>
            </a:lvl2pPr>
            <a:lvl3pPr algn="l">
              <a:defRPr sz="1400"/>
            </a:lvl3pPr>
            <a:lvl4pPr algn="l">
              <a:defRPr sz="1400"/>
            </a:lvl4pPr>
            <a:lvl5pPr algn="l">
              <a:defRPr sz="1400"/>
            </a:lvl5pPr>
          </a:lstStyle>
          <a:p>
            <a:pPr lvl="0"/>
            <a:r>
              <a:rPr lang="en-US"/>
              <a:t>Click to edit Master text styles</a:t>
            </a:r>
          </a:p>
        </p:txBody>
      </p:sp>
      <p:sp>
        <p:nvSpPr>
          <p:cNvPr id="8" name="Tijdelijke aanduiding voor afbeelding 8"/>
          <p:cNvSpPr>
            <a:spLocks noGrp="1"/>
          </p:cNvSpPr>
          <p:nvPr>
            <p:ph type="pic" sz="quarter" idx="14"/>
          </p:nvPr>
        </p:nvSpPr>
        <p:spPr>
          <a:xfrm>
            <a:off x="6342303" y="1160463"/>
            <a:ext cx="3910061" cy="4159250"/>
          </a:xfrm>
        </p:spPr>
        <p:txBody>
          <a:bodyPr>
            <a:normAutofit/>
          </a:bodyPr>
          <a:lstStyle>
            <a:lvl1pPr>
              <a:defRPr sz="1400"/>
            </a:lvl1pPr>
          </a:lstStyle>
          <a:p>
            <a:r>
              <a:rPr lang="en-US"/>
              <a:t>Click icon to add picture</a:t>
            </a:r>
            <a:endParaRPr lang="nl-NL" dirty="0"/>
          </a:p>
        </p:txBody>
      </p:sp>
    </p:spTree>
    <p:extLst>
      <p:ext uri="{BB962C8B-B14F-4D97-AF65-F5344CB8AC3E}">
        <p14:creationId xmlns:p14="http://schemas.microsoft.com/office/powerpoint/2010/main" val="215783635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C8F6BC-A4EA-4F55-9AB7-4BC49A9A62A2}" type="datetimeFigureOut">
              <a:rPr lang="nl-NL" smtClean="0"/>
              <a:t>18-8-2020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a:xfrm>
            <a:off x="10634135" y="6356350"/>
            <a:ext cx="1530927" cy="365125"/>
          </a:xfrm>
          <a:prstGeom prst="rect">
            <a:avLst/>
          </a:prstGeom>
        </p:spPr>
        <p:txBody>
          <a:bodyPr/>
          <a:lstStyle/>
          <a:p>
            <a:fld id="{490CBF3D-34E0-4476-8FAF-1F4F606CA1E9}" type="slidenum">
              <a:rPr lang="nl-NL" smtClean="0"/>
              <a:t>‹nr.›</a:t>
            </a:fld>
            <a:endParaRPr lang="nl-NL"/>
          </a:p>
        </p:txBody>
      </p:sp>
    </p:spTree>
    <p:extLst>
      <p:ext uri="{BB962C8B-B14F-4D97-AF65-F5344CB8AC3E}">
        <p14:creationId xmlns:p14="http://schemas.microsoft.com/office/powerpoint/2010/main" val="1852554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object 15">
            <a:extLst>
              <a:ext uri="{FF2B5EF4-FFF2-40B4-BE49-F238E27FC236}">
                <a16:creationId xmlns:a16="http://schemas.microsoft.com/office/drawing/2014/main" id="{301400EA-1497-AB41-B23B-9DA43BB84762}"/>
              </a:ext>
            </a:extLst>
          </p:cNvPr>
          <p:cNvSpPr txBox="1">
            <a:spLocks/>
          </p:cNvSpPr>
          <p:nvPr userDrawn="1"/>
        </p:nvSpPr>
        <p:spPr>
          <a:xfrm>
            <a:off x="707299" y="6301377"/>
            <a:ext cx="3725545" cy="182879"/>
          </a:xfrm>
          <a:prstGeom prst="rect">
            <a:avLst/>
          </a:prstGeom>
        </p:spPr>
        <p:txBody>
          <a:bodyPr vert="horz" wrap="square" lIns="0" tIns="15240" rIns="0" bIns="0" rtlCol="0">
            <a:spAutoFit/>
          </a:bodyPr>
          <a:lstStyle/>
          <a:p>
            <a:pPr marL="12700" marR="0" lvl="0" indent="0" algn="l" defTabSz="457200" rtl="0" eaLnBrk="1" fontAlgn="auto" latinLnBrk="0" hangingPunct="1">
              <a:lnSpc>
                <a:spcPct val="100000"/>
              </a:lnSpc>
              <a:spcBef>
                <a:spcPts val="120"/>
              </a:spcBef>
              <a:spcAft>
                <a:spcPts val="0"/>
              </a:spcAft>
              <a:buClrTx/>
              <a:buSzTx/>
              <a:buFontTx/>
              <a:buNone/>
              <a:tabLst/>
              <a:defRPr/>
            </a:pPr>
            <a:r>
              <a:rPr kumimoji="0" lang="nl-NL" sz="1000" b="0" i="0" u="none" strike="noStrike" kern="1200" cap="none" spc="5" normalizeH="0" baseline="0" noProof="0" dirty="0">
                <a:ln>
                  <a:noFill/>
                </a:ln>
                <a:solidFill>
                  <a:srgbClr val="154273"/>
                </a:solidFill>
                <a:effectLst/>
                <a:uLnTx/>
                <a:uFillTx/>
                <a:latin typeface="Verdana"/>
                <a:ea typeface="+mn-ea"/>
                <a:cs typeface="Verdana"/>
              </a:rPr>
              <a:t>Ministerie </a:t>
            </a:r>
            <a:r>
              <a:rPr kumimoji="0" lang="nl-NL" sz="1000" b="0" i="0" u="none" strike="noStrike" kern="1200" cap="none" spc="0" normalizeH="0" baseline="0" noProof="0" dirty="0">
                <a:ln>
                  <a:noFill/>
                </a:ln>
                <a:solidFill>
                  <a:srgbClr val="154273"/>
                </a:solidFill>
                <a:effectLst/>
                <a:uLnTx/>
                <a:uFillTx/>
                <a:latin typeface="Verdana"/>
                <a:ea typeface="+mn-ea"/>
                <a:cs typeface="Verdana"/>
              </a:rPr>
              <a:t>van </a:t>
            </a:r>
            <a:r>
              <a:rPr kumimoji="0" lang="nl-NL" sz="1000" b="0" i="0" u="none" strike="noStrike" kern="1200" cap="none" spc="5" normalizeH="0" baseline="0" noProof="0" dirty="0">
                <a:ln>
                  <a:noFill/>
                </a:ln>
                <a:solidFill>
                  <a:srgbClr val="154273"/>
                </a:solidFill>
                <a:effectLst/>
                <a:uLnTx/>
                <a:uFillTx/>
                <a:latin typeface="Verdana"/>
                <a:ea typeface="+mn-ea"/>
                <a:cs typeface="Verdana"/>
              </a:rPr>
              <a:t>Binnenlandse </a:t>
            </a:r>
            <a:r>
              <a:rPr kumimoji="0" lang="nl-NL" sz="1000" b="0" i="0" u="none" strike="noStrike" kern="1200" cap="none" spc="0" normalizeH="0" baseline="0" noProof="0" dirty="0">
                <a:ln>
                  <a:noFill/>
                </a:ln>
                <a:solidFill>
                  <a:srgbClr val="154273"/>
                </a:solidFill>
                <a:effectLst/>
                <a:uLnTx/>
                <a:uFillTx/>
                <a:latin typeface="Verdana"/>
                <a:ea typeface="+mn-ea"/>
                <a:cs typeface="Verdana"/>
              </a:rPr>
              <a:t>Zaken </a:t>
            </a:r>
            <a:r>
              <a:rPr kumimoji="0" lang="nl-NL" sz="1000" b="0" i="0" u="none" strike="noStrike" kern="1200" cap="none" spc="10" normalizeH="0" baseline="0" noProof="0" dirty="0">
                <a:ln>
                  <a:noFill/>
                </a:ln>
                <a:solidFill>
                  <a:srgbClr val="154273"/>
                </a:solidFill>
                <a:effectLst/>
                <a:uLnTx/>
                <a:uFillTx/>
                <a:latin typeface="Verdana"/>
                <a:ea typeface="+mn-ea"/>
                <a:cs typeface="Verdana"/>
              </a:rPr>
              <a:t>en</a:t>
            </a:r>
            <a:r>
              <a:rPr kumimoji="0" lang="nl-NL" sz="1000" b="0" i="0" u="none" strike="noStrike" kern="1200" cap="none" spc="-15" normalizeH="0" baseline="0" noProof="0" dirty="0">
                <a:ln>
                  <a:noFill/>
                </a:ln>
                <a:solidFill>
                  <a:srgbClr val="154273"/>
                </a:solidFill>
                <a:effectLst/>
                <a:uLnTx/>
                <a:uFillTx/>
                <a:latin typeface="Verdana"/>
                <a:ea typeface="+mn-ea"/>
                <a:cs typeface="Verdana"/>
              </a:rPr>
              <a:t> </a:t>
            </a:r>
            <a:r>
              <a:rPr kumimoji="0" lang="nl-NL" sz="1000" b="0" i="0" u="none" strike="noStrike" kern="1200" cap="none" spc="5" normalizeH="0" baseline="0" noProof="0" dirty="0">
                <a:ln>
                  <a:noFill/>
                </a:ln>
                <a:solidFill>
                  <a:srgbClr val="154273"/>
                </a:solidFill>
                <a:effectLst/>
                <a:uLnTx/>
                <a:uFillTx/>
                <a:latin typeface="Verdana"/>
                <a:ea typeface="+mn-ea"/>
                <a:cs typeface="Verdana"/>
              </a:rPr>
              <a:t>Koninkrijksrelaties</a:t>
            </a:r>
          </a:p>
        </p:txBody>
      </p:sp>
      <p:sp>
        <p:nvSpPr>
          <p:cNvPr id="7" name="object 9">
            <a:extLst>
              <a:ext uri="{FF2B5EF4-FFF2-40B4-BE49-F238E27FC236}">
                <a16:creationId xmlns:a16="http://schemas.microsoft.com/office/drawing/2014/main" id="{62C0CA7A-D8CD-5F4A-8D61-268B6B5C12BA}"/>
              </a:ext>
            </a:extLst>
          </p:cNvPr>
          <p:cNvSpPr txBox="1">
            <a:spLocks noGrp="1"/>
          </p:cNvSpPr>
          <p:nvPr>
            <p:ph type="sldNum" sz="quarter" idx="4294967295"/>
          </p:nvPr>
        </p:nvSpPr>
        <p:spPr>
          <a:xfrm>
            <a:off x="10668000" y="6210300"/>
            <a:ext cx="1055687" cy="294311"/>
          </a:xfrm>
          <a:prstGeom prst="rect">
            <a:avLst/>
          </a:prstGeom>
        </p:spPr>
        <p:txBody>
          <a:bodyPr vert="horz" wrap="square" lIns="0" tIns="17145" rIns="0" bIns="0" rtlCol="0">
            <a:spAutoFit/>
          </a:bodyPr>
          <a:lstStyle>
            <a:lvl1pPr>
              <a:defRPr/>
            </a:lvl1pPr>
          </a:lstStyle>
          <a:p>
            <a:pPr marL="25400" algn="r">
              <a:spcBef>
                <a:spcPts val="135"/>
              </a:spcBef>
            </a:pPr>
            <a:fld id="{ADF2D251-C269-8E45-9188-50687C690F3D}" type="slidenum">
              <a:rPr lang="nl-NL" spc="15" smtClean="0"/>
              <a:pPr marL="25400" algn="r">
                <a:spcBef>
                  <a:spcPts val="135"/>
                </a:spcBef>
              </a:pPr>
              <a:t>‹nr.›</a:t>
            </a:fld>
            <a:endParaRPr lang="nl-NL" spc="15" dirty="0"/>
          </a:p>
        </p:txBody>
      </p:sp>
      <p:sp>
        <p:nvSpPr>
          <p:cNvPr id="10" name="Tijdelijke aanduiding voor titel 2">
            <a:extLst>
              <a:ext uri="{FF2B5EF4-FFF2-40B4-BE49-F238E27FC236}">
                <a16:creationId xmlns:a16="http://schemas.microsoft.com/office/drawing/2014/main" id="{72BF2BA9-855B-554E-BDBB-612BBE93F738}"/>
              </a:ext>
            </a:extLst>
          </p:cNvPr>
          <p:cNvSpPr>
            <a:spLocks noGrp="1"/>
          </p:cNvSpPr>
          <p:nvPr>
            <p:ph type="title"/>
          </p:nvPr>
        </p:nvSpPr>
        <p:spPr>
          <a:xfrm>
            <a:off x="707297" y="899160"/>
            <a:ext cx="11016389" cy="728028"/>
          </a:xfrm>
          <a:prstGeom prst="rect">
            <a:avLst/>
          </a:prstGeom>
        </p:spPr>
        <p:txBody>
          <a:bodyPr vert="horz" lIns="91440" tIns="45720" rIns="91440" bIns="45720" rtlCol="0" anchor="ctr">
            <a:normAutofit/>
          </a:bodyPr>
          <a:lstStyle/>
          <a:p>
            <a:r>
              <a:rPr lang="nl-NL" dirty="0"/>
              <a:t>Klik om stijl te bewerken</a:t>
            </a:r>
          </a:p>
        </p:txBody>
      </p:sp>
      <p:sp>
        <p:nvSpPr>
          <p:cNvPr id="8" name="Tijdelijke aanduiding voor tekst 10">
            <a:extLst>
              <a:ext uri="{FF2B5EF4-FFF2-40B4-BE49-F238E27FC236}">
                <a16:creationId xmlns:a16="http://schemas.microsoft.com/office/drawing/2014/main" id="{DC193855-1DE8-AF4A-A756-B710A84CAF05}"/>
              </a:ext>
            </a:extLst>
          </p:cNvPr>
          <p:cNvSpPr>
            <a:spLocks noGrp="1"/>
          </p:cNvSpPr>
          <p:nvPr>
            <p:ph type="body" sz="quarter" idx="10" hasCustomPrompt="1"/>
          </p:nvPr>
        </p:nvSpPr>
        <p:spPr>
          <a:xfrm>
            <a:off x="707299" y="2133600"/>
            <a:ext cx="11016389" cy="3657600"/>
          </a:xfrm>
          <a:prstGeom prst="rect">
            <a:avLst/>
          </a:prstGeom>
        </p:spPr>
        <p:txBody>
          <a:bodyPr/>
          <a:lstStyle>
            <a:lvl1pPr marL="285750" indent="-285750">
              <a:lnSpc>
                <a:spcPct val="130000"/>
              </a:lnSpc>
              <a:buClr>
                <a:schemeClr val="accent1"/>
              </a:buClr>
              <a:buSzPct val="100000"/>
              <a:buFont typeface=".Lucida Grande UI Regular"/>
              <a:buChar char="►"/>
              <a:defRPr/>
            </a:lvl1pPr>
            <a:lvl2pPr marL="742950" indent="-285750">
              <a:lnSpc>
                <a:spcPct val="130000"/>
              </a:lnSpc>
              <a:buClr>
                <a:schemeClr val="accent1"/>
              </a:buClr>
              <a:buFont typeface="Wingdings" pitchFamily="2" charset="2"/>
              <a:buChar char="§"/>
              <a:defRPr/>
            </a:lvl2pPr>
            <a:lvl3pPr>
              <a:lnSpc>
                <a:spcPct val="130000"/>
              </a:lnSpc>
              <a:defRPr/>
            </a:lvl3pPr>
            <a:lvl4pPr>
              <a:lnSpc>
                <a:spcPct val="130000"/>
              </a:lnSpc>
              <a:defRPr/>
            </a:lvl4pPr>
            <a:lvl5pPr>
              <a:lnSpc>
                <a:spcPct val="130000"/>
              </a:lnSpc>
              <a:defRPr/>
            </a:lvl5pPr>
          </a:lstStyle>
          <a:p>
            <a:pPr lvl="0"/>
            <a:r>
              <a:rPr lang="nl-NL" dirty="0"/>
              <a:t>Klikken om de tekststijl van het model te bewerken</a:t>
            </a:r>
          </a:p>
          <a:p>
            <a:pPr lvl="1"/>
            <a:r>
              <a:rPr lang="nl-NL" dirty="0"/>
              <a:t>Tweede niveau</a:t>
            </a:r>
          </a:p>
          <a:p>
            <a:pPr lvl="1"/>
            <a:endParaRPr lang="nl-NL" dirty="0"/>
          </a:p>
        </p:txBody>
      </p:sp>
    </p:spTree>
    <p:extLst>
      <p:ext uri="{BB962C8B-B14F-4D97-AF65-F5344CB8AC3E}">
        <p14:creationId xmlns:p14="http://schemas.microsoft.com/office/powerpoint/2010/main" val="3282337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object 15">
            <a:extLst>
              <a:ext uri="{FF2B5EF4-FFF2-40B4-BE49-F238E27FC236}">
                <a16:creationId xmlns:a16="http://schemas.microsoft.com/office/drawing/2014/main" id="{301400EA-1497-AB41-B23B-9DA43BB84762}"/>
              </a:ext>
            </a:extLst>
          </p:cNvPr>
          <p:cNvSpPr txBox="1">
            <a:spLocks/>
          </p:cNvSpPr>
          <p:nvPr userDrawn="1"/>
        </p:nvSpPr>
        <p:spPr>
          <a:xfrm>
            <a:off x="707299" y="6301377"/>
            <a:ext cx="3725545" cy="182879"/>
          </a:xfrm>
          <a:prstGeom prst="rect">
            <a:avLst/>
          </a:prstGeom>
        </p:spPr>
        <p:txBody>
          <a:bodyPr vert="horz" wrap="square" lIns="0" tIns="15240" rIns="0" bIns="0" rtlCol="0">
            <a:spAutoFit/>
          </a:bodyPr>
          <a:lstStyle/>
          <a:p>
            <a:pPr marL="12700" marR="0" lvl="0" indent="0" algn="l" defTabSz="457200" rtl="0" eaLnBrk="1" fontAlgn="auto" latinLnBrk="0" hangingPunct="1">
              <a:lnSpc>
                <a:spcPct val="100000"/>
              </a:lnSpc>
              <a:spcBef>
                <a:spcPts val="120"/>
              </a:spcBef>
              <a:spcAft>
                <a:spcPts val="0"/>
              </a:spcAft>
              <a:buClrTx/>
              <a:buSzTx/>
              <a:buFontTx/>
              <a:buNone/>
              <a:tabLst/>
              <a:defRPr/>
            </a:pPr>
            <a:r>
              <a:rPr kumimoji="0" lang="nl-NL" sz="1000" b="0" i="0" u="none" strike="noStrike" kern="1200" cap="none" spc="5" normalizeH="0" baseline="0" noProof="0" dirty="0">
                <a:ln>
                  <a:noFill/>
                </a:ln>
                <a:solidFill>
                  <a:srgbClr val="154273"/>
                </a:solidFill>
                <a:effectLst/>
                <a:uLnTx/>
                <a:uFillTx/>
                <a:latin typeface="Verdana"/>
                <a:ea typeface="+mn-ea"/>
                <a:cs typeface="Verdana"/>
              </a:rPr>
              <a:t>Ministerie </a:t>
            </a:r>
            <a:r>
              <a:rPr kumimoji="0" lang="nl-NL" sz="1000" b="0" i="0" u="none" strike="noStrike" kern="1200" cap="none" spc="0" normalizeH="0" baseline="0" noProof="0" dirty="0">
                <a:ln>
                  <a:noFill/>
                </a:ln>
                <a:solidFill>
                  <a:srgbClr val="154273"/>
                </a:solidFill>
                <a:effectLst/>
                <a:uLnTx/>
                <a:uFillTx/>
                <a:latin typeface="Verdana"/>
                <a:ea typeface="+mn-ea"/>
                <a:cs typeface="Verdana"/>
              </a:rPr>
              <a:t>van </a:t>
            </a:r>
            <a:r>
              <a:rPr kumimoji="0" lang="nl-NL" sz="1000" b="0" i="0" u="none" strike="noStrike" kern="1200" cap="none" spc="5" normalizeH="0" baseline="0" noProof="0" dirty="0">
                <a:ln>
                  <a:noFill/>
                </a:ln>
                <a:solidFill>
                  <a:srgbClr val="154273"/>
                </a:solidFill>
                <a:effectLst/>
                <a:uLnTx/>
                <a:uFillTx/>
                <a:latin typeface="Verdana"/>
                <a:ea typeface="+mn-ea"/>
                <a:cs typeface="Verdana"/>
              </a:rPr>
              <a:t>Binnenlandse </a:t>
            </a:r>
            <a:r>
              <a:rPr kumimoji="0" lang="nl-NL" sz="1000" b="0" i="0" u="none" strike="noStrike" kern="1200" cap="none" spc="0" normalizeH="0" baseline="0" noProof="0" dirty="0">
                <a:ln>
                  <a:noFill/>
                </a:ln>
                <a:solidFill>
                  <a:srgbClr val="154273"/>
                </a:solidFill>
                <a:effectLst/>
                <a:uLnTx/>
                <a:uFillTx/>
                <a:latin typeface="Verdana"/>
                <a:ea typeface="+mn-ea"/>
                <a:cs typeface="Verdana"/>
              </a:rPr>
              <a:t>Zaken </a:t>
            </a:r>
            <a:r>
              <a:rPr kumimoji="0" lang="nl-NL" sz="1000" b="0" i="0" u="none" strike="noStrike" kern="1200" cap="none" spc="10" normalizeH="0" baseline="0" noProof="0" dirty="0">
                <a:ln>
                  <a:noFill/>
                </a:ln>
                <a:solidFill>
                  <a:srgbClr val="154273"/>
                </a:solidFill>
                <a:effectLst/>
                <a:uLnTx/>
                <a:uFillTx/>
                <a:latin typeface="Verdana"/>
                <a:ea typeface="+mn-ea"/>
                <a:cs typeface="Verdana"/>
              </a:rPr>
              <a:t>en</a:t>
            </a:r>
            <a:r>
              <a:rPr kumimoji="0" lang="nl-NL" sz="1000" b="0" i="0" u="none" strike="noStrike" kern="1200" cap="none" spc="-15" normalizeH="0" baseline="0" noProof="0" dirty="0">
                <a:ln>
                  <a:noFill/>
                </a:ln>
                <a:solidFill>
                  <a:srgbClr val="154273"/>
                </a:solidFill>
                <a:effectLst/>
                <a:uLnTx/>
                <a:uFillTx/>
                <a:latin typeface="Verdana"/>
                <a:ea typeface="+mn-ea"/>
                <a:cs typeface="Verdana"/>
              </a:rPr>
              <a:t> </a:t>
            </a:r>
            <a:r>
              <a:rPr kumimoji="0" lang="nl-NL" sz="1000" b="0" i="0" u="none" strike="noStrike" kern="1200" cap="none" spc="5" normalizeH="0" baseline="0" noProof="0" dirty="0">
                <a:ln>
                  <a:noFill/>
                </a:ln>
                <a:solidFill>
                  <a:srgbClr val="154273"/>
                </a:solidFill>
                <a:effectLst/>
                <a:uLnTx/>
                <a:uFillTx/>
                <a:latin typeface="Verdana"/>
                <a:ea typeface="+mn-ea"/>
                <a:cs typeface="Verdana"/>
              </a:rPr>
              <a:t>Koninkrijksrelaties</a:t>
            </a:r>
          </a:p>
        </p:txBody>
      </p:sp>
      <p:sp>
        <p:nvSpPr>
          <p:cNvPr id="7" name="object 9">
            <a:extLst>
              <a:ext uri="{FF2B5EF4-FFF2-40B4-BE49-F238E27FC236}">
                <a16:creationId xmlns:a16="http://schemas.microsoft.com/office/drawing/2014/main" id="{62C0CA7A-D8CD-5F4A-8D61-268B6B5C12BA}"/>
              </a:ext>
            </a:extLst>
          </p:cNvPr>
          <p:cNvSpPr txBox="1">
            <a:spLocks noGrp="1"/>
          </p:cNvSpPr>
          <p:nvPr>
            <p:ph type="sldNum" sz="quarter" idx="4294967295"/>
          </p:nvPr>
        </p:nvSpPr>
        <p:spPr>
          <a:xfrm>
            <a:off x="10668000" y="6210300"/>
            <a:ext cx="1055687" cy="294311"/>
          </a:xfrm>
          <a:prstGeom prst="rect">
            <a:avLst/>
          </a:prstGeom>
        </p:spPr>
        <p:txBody>
          <a:bodyPr vert="horz" wrap="square" lIns="0" tIns="17145" rIns="0" bIns="0" rtlCol="0">
            <a:spAutoFit/>
          </a:bodyPr>
          <a:lstStyle>
            <a:lvl1pPr>
              <a:defRPr/>
            </a:lvl1pPr>
          </a:lstStyle>
          <a:p>
            <a:pPr marL="25400" algn="r">
              <a:spcBef>
                <a:spcPts val="135"/>
              </a:spcBef>
            </a:pPr>
            <a:fld id="{ADF2D251-C269-8E45-9188-50687C690F3D}" type="slidenum">
              <a:rPr lang="nl-NL" spc="15" smtClean="0"/>
              <a:pPr marL="25400" algn="r">
                <a:spcBef>
                  <a:spcPts val="135"/>
                </a:spcBef>
              </a:pPr>
              <a:t>‹nr.›</a:t>
            </a:fld>
            <a:endParaRPr lang="nl-NL" spc="15" dirty="0"/>
          </a:p>
        </p:txBody>
      </p:sp>
      <p:sp>
        <p:nvSpPr>
          <p:cNvPr id="10" name="Tijdelijke aanduiding voor titel 2">
            <a:extLst>
              <a:ext uri="{FF2B5EF4-FFF2-40B4-BE49-F238E27FC236}">
                <a16:creationId xmlns:a16="http://schemas.microsoft.com/office/drawing/2014/main" id="{72BF2BA9-855B-554E-BDBB-612BBE93F738}"/>
              </a:ext>
            </a:extLst>
          </p:cNvPr>
          <p:cNvSpPr>
            <a:spLocks noGrp="1"/>
          </p:cNvSpPr>
          <p:nvPr>
            <p:ph type="title"/>
          </p:nvPr>
        </p:nvSpPr>
        <p:spPr>
          <a:xfrm>
            <a:off x="707297" y="899160"/>
            <a:ext cx="11016389" cy="728028"/>
          </a:xfrm>
          <a:prstGeom prst="rect">
            <a:avLst/>
          </a:prstGeom>
        </p:spPr>
        <p:txBody>
          <a:bodyPr vert="horz" lIns="91440" tIns="45720" rIns="91440" bIns="45720" rtlCol="0" anchor="ctr">
            <a:normAutofit/>
          </a:bodyPr>
          <a:lstStyle/>
          <a:p>
            <a:r>
              <a:rPr lang="nl-NL" dirty="0"/>
              <a:t>Klik om stijl te bewerken</a:t>
            </a:r>
          </a:p>
        </p:txBody>
      </p:sp>
      <p:sp>
        <p:nvSpPr>
          <p:cNvPr id="6" name="Tijdelijke aanduiding voor tekst 10">
            <a:extLst>
              <a:ext uri="{FF2B5EF4-FFF2-40B4-BE49-F238E27FC236}">
                <a16:creationId xmlns:a16="http://schemas.microsoft.com/office/drawing/2014/main" id="{6A427D6A-86B0-B443-9F99-836643B442C2}"/>
              </a:ext>
            </a:extLst>
          </p:cNvPr>
          <p:cNvSpPr>
            <a:spLocks noGrp="1"/>
          </p:cNvSpPr>
          <p:nvPr>
            <p:ph type="body" sz="quarter" idx="10" hasCustomPrompt="1"/>
          </p:nvPr>
        </p:nvSpPr>
        <p:spPr>
          <a:xfrm>
            <a:off x="707299" y="2133600"/>
            <a:ext cx="5388701" cy="3657600"/>
          </a:xfrm>
          <a:prstGeom prst="rect">
            <a:avLst/>
          </a:prstGeom>
        </p:spPr>
        <p:txBody>
          <a:bodyPr/>
          <a:lstStyle>
            <a:lvl1pPr marL="285750" indent="-285750">
              <a:lnSpc>
                <a:spcPct val="130000"/>
              </a:lnSpc>
              <a:buClr>
                <a:schemeClr val="accent1"/>
              </a:buClr>
              <a:buSzPct val="100000"/>
              <a:buFont typeface=".Lucida Grande UI Regular"/>
              <a:buChar char="►"/>
              <a:defRPr/>
            </a:lvl1pPr>
            <a:lvl2pPr marL="742950" indent="-285750">
              <a:lnSpc>
                <a:spcPct val="130000"/>
              </a:lnSpc>
              <a:buClr>
                <a:schemeClr val="accent1"/>
              </a:buClr>
              <a:buFont typeface="Wingdings" pitchFamily="2" charset="2"/>
              <a:buChar char="§"/>
              <a:defRPr/>
            </a:lvl2pPr>
            <a:lvl3pPr>
              <a:lnSpc>
                <a:spcPct val="130000"/>
              </a:lnSpc>
              <a:defRPr/>
            </a:lvl3pPr>
            <a:lvl4pPr>
              <a:lnSpc>
                <a:spcPct val="130000"/>
              </a:lnSpc>
              <a:defRPr/>
            </a:lvl4pPr>
            <a:lvl5pPr>
              <a:lnSpc>
                <a:spcPct val="130000"/>
              </a:lnSpc>
              <a:defRPr/>
            </a:lvl5pPr>
          </a:lstStyle>
          <a:p>
            <a:pPr lvl="0"/>
            <a:r>
              <a:rPr lang="nl-NL" dirty="0"/>
              <a:t>Klikken om de tekststijl van het model te bewerken</a:t>
            </a:r>
          </a:p>
          <a:p>
            <a:pPr lvl="1"/>
            <a:r>
              <a:rPr lang="nl-NL" dirty="0"/>
              <a:t>Tweede niveau</a:t>
            </a:r>
          </a:p>
          <a:p>
            <a:pPr lvl="1"/>
            <a:endParaRPr lang="nl-NL" dirty="0"/>
          </a:p>
        </p:txBody>
      </p:sp>
      <p:sp>
        <p:nvSpPr>
          <p:cNvPr id="9" name="Picture Placeholder 3">
            <a:extLst>
              <a:ext uri="{FF2B5EF4-FFF2-40B4-BE49-F238E27FC236}">
                <a16:creationId xmlns:a16="http://schemas.microsoft.com/office/drawing/2014/main" id="{F064C29C-4BEE-A246-92C7-B2335FB1A124}"/>
              </a:ext>
            </a:extLst>
          </p:cNvPr>
          <p:cNvSpPr>
            <a:spLocks noGrp="1"/>
          </p:cNvSpPr>
          <p:nvPr>
            <p:ph type="pic" sz="quarter" idx="11"/>
          </p:nvPr>
        </p:nvSpPr>
        <p:spPr>
          <a:xfrm>
            <a:off x="6334986" y="2133600"/>
            <a:ext cx="5388702" cy="3657600"/>
          </a:xfrm>
          <a:prstGeom prst="rect">
            <a:avLst/>
          </a:prstGeom>
        </p:spPr>
        <p:txBody>
          <a:bodyPr/>
          <a:lstStyle/>
          <a:p>
            <a:endParaRPr lang="nl-NL" dirty="0"/>
          </a:p>
        </p:txBody>
      </p:sp>
    </p:spTree>
    <p:extLst>
      <p:ext uri="{BB962C8B-B14F-4D97-AF65-F5344CB8AC3E}">
        <p14:creationId xmlns:p14="http://schemas.microsoft.com/office/powerpoint/2010/main" val="1678377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object 15">
            <a:extLst>
              <a:ext uri="{FF2B5EF4-FFF2-40B4-BE49-F238E27FC236}">
                <a16:creationId xmlns:a16="http://schemas.microsoft.com/office/drawing/2014/main" id="{301400EA-1497-AB41-B23B-9DA43BB84762}"/>
              </a:ext>
            </a:extLst>
          </p:cNvPr>
          <p:cNvSpPr txBox="1">
            <a:spLocks/>
          </p:cNvSpPr>
          <p:nvPr userDrawn="1"/>
        </p:nvSpPr>
        <p:spPr>
          <a:xfrm>
            <a:off x="707299" y="6301377"/>
            <a:ext cx="3725545" cy="182879"/>
          </a:xfrm>
          <a:prstGeom prst="rect">
            <a:avLst/>
          </a:prstGeom>
        </p:spPr>
        <p:txBody>
          <a:bodyPr vert="horz" wrap="square" lIns="0" tIns="15240" rIns="0" bIns="0" rtlCol="0">
            <a:spAutoFit/>
          </a:bodyPr>
          <a:lstStyle/>
          <a:p>
            <a:pPr marL="12700" marR="0" lvl="0" indent="0" algn="l" defTabSz="457200" rtl="0" eaLnBrk="1" fontAlgn="auto" latinLnBrk="0" hangingPunct="1">
              <a:lnSpc>
                <a:spcPct val="100000"/>
              </a:lnSpc>
              <a:spcBef>
                <a:spcPts val="120"/>
              </a:spcBef>
              <a:spcAft>
                <a:spcPts val="0"/>
              </a:spcAft>
              <a:buClrTx/>
              <a:buSzTx/>
              <a:buFontTx/>
              <a:buNone/>
              <a:tabLst/>
              <a:defRPr/>
            </a:pPr>
            <a:r>
              <a:rPr kumimoji="0" lang="nl-NL" sz="1000" b="0" i="0" u="none" strike="noStrike" kern="1200" cap="none" spc="5" normalizeH="0" baseline="0" noProof="0" dirty="0">
                <a:ln>
                  <a:noFill/>
                </a:ln>
                <a:solidFill>
                  <a:srgbClr val="154273"/>
                </a:solidFill>
                <a:effectLst/>
                <a:uLnTx/>
                <a:uFillTx/>
                <a:latin typeface="Verdana"/>
                <a:ea typeface="+mn-ea"/>
                <a:cs typeface="Verdana"/>
              </a:rPr>
              <a:t>Ministerie </a:t>
            </a:r>
            <a:r>
              <a:rPr kumimoji="0" lang="nl-NL" sz="1000" b="0" i="0" u="none" strike="noStrike" kern="1200" cap="none" spc="0" normalizeH="0" baseline="0" noProof="0" dirty="0">
                <a:ln>
                  <a:noFill/>
                </a:ln>
                <a:solidFill>
                  <a:srgbClr val="154273"/>
                </a:solidFill>
                <a:effectLst/>
                <a:uLnTx/>
                <a:uFillTx/>
                <a:latin typeface="Verdana"/>
                <a:ea typeface="+mn-ea"/>
                <a:cs typeface="Verdana"/>
              </a:rPr>
              <a:t>van </a:t>
            </a:r>
            <a:r>
              <a:rPr kumimoji="0" lang="nl-NL" sz="1000" b="0" i="0" u="none" strike="noStrike" kern="1200" cap="none" spc="5" normalizeH="0" baseline="0" noProof="0" dirty="0">
                <a:ln>
                  <a:noFill/>
                </a:ln>
                <a:solidFill>
                  <a:srgbClr val="154273"/>
                </a:solidFill>
                <a:effectLst/>
                <a:uLnTx/>
                <a:uFillTx/>
                <a:latin typeface="Verdana"/>
                <a:ea typeface="+mn-ea"/>
                <a:cs typeface="Verdana"/>
              </a:rPr>
              <a:t>Binnenlandse </a:t>
            </a:r>
            <a:r>
              <a:rPr kumimoji="0" lang="nl-NL" sz="1000" b="0" i="0" u="none" strike="noStrike" kern="1200" cap="none" spc="0" normalizeH="0" baseline="0" noProof="0" dirty="0">
                <a:ln>
                  <a:noFill/>
                </a:ln>
                <a:solidFill>
                  <a:srgbClr val="154273"/>
                </a:solidFill>
                <a:effectLst/>
                <a:uLnTx/>
                <a:uFillTx/>
                <a:latin typeface="Verdana"/>
                <a:ea typeface="+mn-ea"/>
                <a:cs typeface="Verdana"/>
              </a:rPr>
              <a:t>Zaken </a:t>
            </a:r>
            <a:r>
              <a:rPr kumimoji="0" lang="nl-NL" sz="1000" b="0" i="0" u="none" strike="noStrike" kern="1200" cap="none" spc="10" normalizeH="0" baseline="0" noProof="0" dirty="0">
                <a:ln>
                  <a:noFill/>
                </a:ln>
                <a:solidFill>
                  <a:srgbClr val="154273"/>
                </a:solidFill>
                <a:effectLst/>
                <a:uLnTx/>
                <a:uFillTx/>
                <a:latin typeface="Verdana"/>
                <a:ea typeface="+mn-ea"/>
                <a:cs typeface="Verdana"/>
              </a:rPr>
              <a:t>en</a:t>
            </a:r>
            <a:r>
              <a:rPr kumimoji="0" lang="nl-NL" sz="1000" b="0" i="0" u="none" strike="noStrike" kern="1200" cap="none" spc="-15" normalizeH="0" baseline="0" noProof="0" dirty="0">
                <a:ln>
                  <a:noFill/>
                </a:ln>
                <a:solidFill>
                  <a:srgbClr val="154273"/>
                </a:solidFill>
                <a:effectLst/>
                <a:uLnTx/>
                <a:uFillTx/>
                <a:latin typeface="Verdana"/>
                <a:ea typeface="+mn-ea"/>
                <a:cs typeface="Verdana"/>
              </a:rPr>
              <a:t> </a:t>
            </a:r>
            <a:r>
              <a:rPr kumimoji="0" lang="nl-NL" sz="1000" b="0" i="0" u="none" strike="noStrike" kern="1200" cap="none" spc="5" normalizeH="0" baseline="0" noProof="0" dirty="0">
                <a:ln>
                  <a:noFill/>
                </a:ln>
                <a:solidFill>
                  <a:srgbClr val="154273"/>
                </a:solidFill>
                <a:effectLst/>
                <a:uLnTx/>
                <a:uFillTx/>
                <a:latin typeface="Verdana"/>
                <a:ea typeface="+mn-ea"/>
                <a:cs typeface="Verdana"/>
              </a:rPr>
              <a:t>Koninkrijksrelaties</a:t>
            </a:r>
          </a:p>
        </p:txBody>
      </p:sp>
      <p:sp>
        <p:nvSpPr>
          <p:cNvPr id="7" name="object 9">
            <a:extLst>
              <a:ext uri="{FF2B5EF4-FFF2-40B4-BE49-F238E27FC236}">
                <a16:creationId xmlns:a16="http://schemas.microsoft.com/office/drawing/2014/main" id="{62C0CA7A-D8CD-5F4A-8D61-268B6B5C12BA}"/>
              </a:ext>
            </a:extLst>
          </p:cNvPr>
          <p:cNvSpPr txBox="1">
            <a:spLocks noGrp="1"/>
          </p:cNvSpPr>
          <p:nvPr>
            <p:ph type="sldNum" sz="quarter" idx="4294967295"/>
          </p:nvPr>
        </p:nvSpPr>
        <p:spPr>
          <a:xfrm>
            <a:off x="10668000" y="6210300"/>
            <a:ext cx="1055687" cy="294311"/>
          </a:xfrm>
          <a:prstGeom prst="rect">
            <a:avLst/>
          </a:prstGeom>
        </p:spPr>
        <p:txBody>
          <a:bodyPr vert="horz" wrap="square" lIns="0" tIns="17145" rIns="0" bIns="0" rtlCol="0">
            <a:spAutoFit/>
          </a:bodyPr>
          <a:lstStyle>
            <a:lvl1pPr>
              <a:defRPr/>
            </a:lvl1pPr>
          </a:lstStyle>
          <a:p>
            <a:pPr marL="25400" algn="r">
              <a:spcBef>
                <a:spcPts val="135"/>
              </a:spcBef>
            </a:pPr>
            <a:fld id="{A0D417A7-65F4-7D4E-8476-948FFE379DE2}" type="slidenum">
              <a:rPr lang="nl-NL" spc="15" smtClean="0"/>
              <a:pPr marL="25400" algn="r">
                <a:spcBef>
                  <a:spcPts val="135"/>
                </a:spcBef>
              </a:pPr>
              <a:t>‹nr.›</a:t>
            </a:fld>
            <a:endParaRPr lang="nl-NL" spc="15" dirty="0"/>
          </a:p>
        </p:txBody>
      </p:sp>
      <p:sp>
        <p:nvSpPr>
          <p:cNvPr id="9" name="Tijdelijke aanduiding voor titel 2">
            <a:extLst>
              <a:ext uri="{FF2B5EF4-FFF2-40B4-BE49-F238E27FC236}">
                <a16:creationId xmlns:a16="http://schemas.microsoft.com/office/drawing/2014/main" id="{5291AA05-5727-C741-A447-50D39C78EE38}"/>
              </a:ext>
            </a:extLst>
          </p:cNvPr>
          <p:cNvSpPr>
            <a:spLocks noGrp="1"/>
          </p:cNvSpPr>
          <p:nvPr>
            <p:ph type="title"/>
          </p:nvPr>
        </p:nvSpPr>
        <p:spPr>
          <a:xfrm>
            <a:off x="707297" y="899160"/>
            <a:ext cx="11016389" cy="728028"/>
          </a:xfrm>
          <a:prstGeom prst="rect">
            <a:avLst/>
          </a:prstGeom>
        </p:spPr>
        <p:txBody>
          <a:bodyPr vert="horz" lIns="91440" tIns="45720" rIns="91440" bIns="45720" rtlCol="0" anchor="ctr">
            <a:normAutofit/>
          </a:bodyPr>
          <a:lstStyle/>
          <a:p>
            <a:r>
              <a:rPr lang="nl-NL" dirty="0"/>
              <a:t>Klik om stijl te bewerken</a:t>
            </a:r>
          </a:p>
        </p:txBody>
      </p:sp>
      <p:sp>
        <p:nvSpPr>
          <p:cNvPr id="6" name="Tijdelijke aanduiding voor tekst 10">
            <a:extLst>
              <a:ext uri="{FF2B5EF4-FFF2-40B4-BE49-F238E27FC236}">
                <a16:creationId xmlns:a16="http://schemas.microsoft.com/office/drawing/2014/main" id="{747D4ABA-F807-A04D-945B-1853AD63CDB7}"/>
              </a:ext>
            </a:extLst>
          </p:cNvPr>
          <p:cNvSpPr>
            <a:spLocks noGrp="1"/>
          </p:cNvSpPr>
          <p:nvPr>
            <p:ph type="body" sz="quarter" idx="10" hasCustomPrompt="1"/>
          </p:nvPr>
        </p:nvSpPr>
        <p:spPr>
          <a:xfrm>
            <a:off x="707299" y="2133600"/>
            <a:ext cx="11016389" cy="3657600"/>
          </a:xfrm>
          <a:prstGeom prst="rect">
            <a:avLst/>
          </a:prstGeom>
        </p:spPr>
        <p:txBody>
          <a:bodyPr/>
          <a:lstStyle>
            <a:lvl1pPr marL="285750" indent="-285750">
              <a:lnSpc>
                <a:spcPct val="130000"/>
              </a:lnSpc>
              <a:buClr>
                <a:schemeClr val="accent1"/>
              </a:buClr>
              <a:buSzPct val="100000"/>
              <a:buFont typeface=".Lucida Grande UI Regular"/>
              <a:buChar char="►"/>
              <a:defRPr/>
            </a:lvl1pPr>
            <a:lvl2pPr marL="742950" indent="-285750">
              <a:lnSpc>
                <a:spcPct val="130000"/>
              </a:lnSpc>
              <a:buClr>
                <a:schemeClr val="accent1"/>
              </a:buClr>
              <a:buFont typeface="Wingdings" pitchFamily="2" charset="2"/>
              <a:buChar char="§"/>
              <a:defRPr/>
            </a:lvl2pPr>
            <a:lvl3pPr>
              <a:lnSpc>
                <a:spcPct val="130000"/>
              </a:lnSpc>
              <a:defRPr/>
            </a:lvl3pPr>
            <a:lvl4pPr>
              <a:lnSpc>
                <a:spcPct val="130000"/>
              </a:lnSpc>
              <a:defRPr/>
            </a:lvl4pPr>
            <a:lvl5pPr>
              <a:lnSpc>
                <a:spcPct val="130000"/>
              </a:lnSpc>
              <a:defRPr/>
            </a:lvl5pPr>
          </a:lstStyle>
          <a:p>
            <a:pPr lvl="0"/>
            <a:r>
              <a:rPr lang="nl-NL" dirty="0"/>
              <a:t>Klikken om de tekststijl van het model te bewerken</a:t>
            </a:r>
          </a:p>
          <a:p>
            <a:pPr lvl="1"/>
            <a:r>
              <a:rPr lang="nl-NL" dirty="0"/>
              <a:t>Tweede niveau</a:t>
            </a:r>
          </a:p>
          <a:p>
            <a:pPr lvl="1"/>
            <a:endParaRPr lang="nl-NL" dirty="0"/>
          </a:p>
        </p:txBody>
      </p:sp>
    </p:spTree>
    <p:extLst>
      <p:ext uri="{BB962C8B-B14F-4D97-AF65-F5344CB8AC3E}">
        <p14:creationId xmlns:p14="http://schemas.microsoft.com/office/powerpoint/2010/main" val="3250638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object 15">
            <a:extLst>
              <a:ext uri="{FF2B5EF4-FFF2-40B4-BE49-F238E27FC236}">
                <a16:creationId xmlns:a16="http://schemas.microsoft.com/office/drawing/2014/main" id="{301400EA-1497-AB41-B23B-9DA43BB84762}"/>
              </a:ext>
            </a:extLst>
          </p:cNvPr>
          <p:cNvSpPr txBox="1">
            <a:spLocks/>
          </p:cNvSpPr>
          <p:nvPr userDrawn="1"/>
        </p:nvSpPr>
        <p:spPr>
          <a:xfrm>
            <a:off x="707299" y="6301377"/>
            <a:ext cx="3725545" cy="182879"/>
          </a:xfrm>
          <a:prstGeom prst="rect">
            <a:avLst/>
          </a:prstGeom>
        </p:spPr>
        <p:txBody>
          <a:bodyPr vert="horz" wrap="square" lIns="0" tIns="15240" rIns="0" bIns="0" rtlCol="0">
            <a:spAutoFit/>
          </a:bodyPr>
          <a:lstStyle/>
          <a:p>
            <a:pPr marL="12700" marR="0" lvl="0" indent="0" algn="l" defTabSz="457200" rtl="0" eaLnBrk="1" fontAlgn="auto" latinLnBrk="0" hangingPunct="1">
              <a:lnSpc>
                <a:spcPct val="100000"/>
              </a:lnSpc>
              <a:spcBef>
                <a:spcPts val="120"/>
              </a:spcBef>
              <a:spcAft>
                <a:spcPts val="0"/>
              </a:spcAft>
              <a:buClrTx/>
              <a:buSzTx/>
              <a:buFontTx/>
              <a:buNone/>
              <a:tabLst/>
              <a:defRPr/>
            </a:pPr>
            <a:r>
              <a:rPr kumimoji="0" lang="nl-NL" sz="1000" b="0" i="0" u="none" strike="noStrike" kern="1200" cap="none" spc="5" normalizeH="0" baseline="0" noProof="0" dirty="0">
                <a:ln>
                  <a:noFill/>
                </a:ln>
                <a:solidFill>
                  <a:srgbClr val="154273"/>
                </a:solidFill>
                <a:effectLst/>
                <a:uLnTx/>
                <a:uFillTx/>
                <a:latin typeface="Verdana"/>
                <a:ea typeface="+mn-ea"/>
                <a:cs typeface="Verdana"/>
              </a:rPr>
              <a:t>Ministerie </a:t>
            </a:r>
            <a:r>
              <a:rPr kumimoji="0" lang="nl-NL" sz="1000" b="0" i="0" u="none" strike="noStrike" kern="1200" cap="none" spc="0" normalizeH="0" baseline="0" noProof="0" dirty="0">
                <a:ln>
                  <a:noFill/>
                </a:ln>
                <a:solidFill>
                  <a:srgbClr val="154273"/>
                </a:solidFill>
                <a:effectLst/>
                <a:uLnTx/>
                <a:uFillTx/>
                <a:latin typeface="Verdana"/>
                <a:ea typeface="+mn-ea"/>
                <a:cs typeface="Verdana"/>
              </a:rPr>
              <a:t>van </a:t>
            </a:r>
            <a:r>
              <a:rPr kumimoji="0" lang="nl-NL" sz="1000" b="0" i="0" u="none" strike="noStrike" kern="1200" cap="none" spc="5" normalizeH="0" baseline="0" noProof="0" dirty="0">
                <a:ln>
                  <a:noFill/>
                </a:ln>
                <a:solidFill>
                  <a:srgbClr val="154273"/>
                </a:solidFill>
                <a:effectLst/>
                <a:uLnTx/>
                <a:uFillTx/>
                <a:latin typeface="Verdana"/>
                <a:ea typeface="+mn-ea"/>
                <a:cs typeface="Verdana"/>
              </a:rPr>
              <a:t>Binnenlandse </a:t>
            </a:r>
            <a:r>
              <a:rPr kumimoji="0" lang="nl-NL" sz="1000" b="0" i="0" u="none" strike="noStrike" kern="1200" cap="none" spc="0" normalizeH="0" baseline="0" noProof="0" dirty="0">
                <a:ln>
                  <a:noFill/>
                </a:ln>
                <a:solidFill>
                  <a:srgbClr val="154273"/>
                </a:solidFill>
                <a:effectLst/>
                <a:uLnTx/>
                <a:uFillTx/>
                <a:latin typeface="Verdana"/>
                <a:ea typeface="+mn-ea"/>
                <a:cs typeface="Verdana"/>
              </a:rPr>
              <a:t>Zaken </a:t>
            </a:r>
            <a:r>
              <a:rPr kumimoji="0" lang="nl-NL" sz="1000" b="0" i="0" u="none" strike="noStrike" kern="1200" cap="none" spc="10" normalizeH="0" baseline="0" noProof="0" dirty="0">
                <a:ln>
                  <a:noFill/>
                </a:ln>
                <a:solidFill>
                  <a:srgbClr val="154273"/>
                </a:solidFill>
                <a:effectLst/>
                <a:uLnTx/>
                <a:uFillTx/>
                <a:latin typeface="Verdana"/>
                <a:ea typeface="+mn-ea"/>
                <a:cs typeface="Verdana"/>
              </a:rPr>
              <a:t>en</a:t>
            </a:r>
            <a:r>
              <a:rPr kumimoji="0" lang="nl-NL" sz="1000" b="0" i="0" u="none" strike="noStrike" kern="1200" cap="none" spc="-15" normalizeH="0" baseline="0" noProof="0" dirty="0">
                <a:ln>
                  <a:noFill/>
                </a:ln>
                <a:solidFill>
                  <a:srgbClr val="154273"/>
                </a:solidFill>
                <a:effectLst/>
                <a:uLnTx/>
                <a:uFillTx/>
                <a:latin typeface="Verdana"/>
                <a:ea typeface="+mn-ea"/>
                <a:cs typeface="Verdana"/>
              </a:rPr>
              <a:t> </a:t>
            </a:r>
            <a:r>
              <a:rPr kumimoji="0" lang="nl-NL" sz="1000" b="0" i="0" u="none" strike="noStrike" kern="1200" cap="none" spc="5" normalizeH="0" baseline="0" noProof="0" dirty="0">
                <a:ln>
                  <a:noFill/>
                </a:ln>
                <a:solidFill>
                  <a:srgbClr val="154273"/>
                </a:solidFill>
                <a:effectLst/>
                <a:uLnTx/>
                <a:uFillTx/>
                <a:latin typeface="Verdana"/>
                <a:ea typeface="+mn-ea"/>
                <a:cs typeface="Verdana"/>
              </a:rPr>
              <a:t>Koninkrijksrelaties</a:t>
            </a:r>
          </a:p>
        </p:txBody>
      </p:sp>
      <p:sp>
        <p:nvSpPr>
          <p:cNvPr id="7" name="object 9">
            <a:extLst>
              <a:ext uri="{FF2B5EF4-FFF2-40B4-BE49-F238E27FC236}">
                <a16:creationId xmlns:a16="http://schemas.microsoft.com/office/drawing/2014/main" id="{62C0CA7A-D8CD-5F4A-8D61-268B6B5C12BA}"/>
              </a:ext>
            </a:extLst>
          </p:cNvPr>
          <p:cNvSpPr txBox="1">
            <a:spLocks noGrp="1"/>
          </p:cNvSpPr>
          <p:nvPr>
            <p:ph type="sldNum" sz="quarter" idx="4294967295"/>
          </p:nvPr>
        </p:nvSpPr>
        <p:spPr>
          <a:xfrm>
            <a:off x="10668000" y="6210300"/>
            <a:ext cx="1055687" cy="294311"/>
          </a:xfrm>
          <a:prstGeom prst="rect">
            <a:avLst/>
          </a:prstGeom>
        </p:spPr>
        <p:txBody>
          <a:bodyPr vert="horz" wrap="square" lIns="0" tIns="17145" rIns="0" bIns="0" rtlCol="0">
            <a:spAutoFit/>
          </a:bodyPr>
          <a:lstStyle>
            <a:lvl1pPr>
              <a:defRPr/>
            </a:lvl1pPr>
          </a:lstStyle>
          <a:p>
            <a:pPr marL="25400" algn="r">
              <a:spcBef>
                <a:spcPts val="135"/>
              </a:spcBef>
            </a:pPr>
            <a:fld id="{A0D417A7-65F4-7D4E-8476-948FFE379DE2}" type="slidenum">
              <a:rPr lang="nl-NL" spc="15" smtClean="0"/>
              <a:pPr marL="25400" algn="r">
                <a:spcBef>
                  <a:spcPts val="135"/>
                </a:spcBef>
              </a:pPr>
              <a:t>‹nr.›</a:t>
            </a:fld>
            <a:endParaRPr lang="nl-NL" spc="15" dirty="0"/>
          </a:p>
        </p:txBody>
      </p:sp>
      <p:sp>
        <p:nvSpPr>
          <p:cNvPr id="9" name="Tijdelijke aanduiding voor titel 2">
            <a:extLst>
              <a:ext uri="{FF2B5EF4-FFF2-40B4-BE49-F238E27FC236}">
                <a16:creationId xmlns:a16="http://schemas.microsoft.com/office/drawing/2014/main" id="{5291AA05-5727-C741-A447-50D39C78EE38}"/>
              </a:ext>
            </a:extLst>
          </p:cNvPr>
          <p:cNvSpPr>
            <a:spLocks noGrp="1"/>
          </p:cNvSpPr>
          <p:nvPr>
            <p:ph type="title"/>
          </p:nvPr>
        </p:nvSpPr>
        <p:spPr>
          <a:xfrm>
            <a:off x="707297" y="899160"/>
            <a:ext cx="11016389" cy="728028"/>
          </a:xfrm>
          <a:prstGeom prst="rect">
            <a:avLst/>
          </a:prstGeom>
        </p:spPr>
        <p:txBody>
          <a:bodyPr vert="horz" lIns="91440" tIns="45720" rIns="91440" bIns="45720" rtlCol="0" anchor="ctr">
            <a:normAutofit/>
          </a:bodyPr>
          <a:lstStyle/>
          <a:p>
            <a:r>
              <a:rPr lang="nl-NL" dirty="0"/>
              <a:t>Klik om stijl te bewerken</a:t>
            </a:r>
          </a:p>
        </p:txBody>
      </p:sp>
      <p:sp>
        <p:nvSpPr>
          <p:cNvPr id="8" name="Tijdelijke aanduiding voor tekst 10">
            <a:extLst>
              <a:ext uri="{FF2B5EF4-FFF2-40B4-BE49-F238E27FC236}">
                <a16:creationId xmlns:a16="http://schemas.microsoft.com/office/drawing/2014/main" id="{DB69FEDC-F0DA-514D-83C5-2F3626AF0E7B}"/>
              </a:ext>
            </a:extLst>
          </p:cNvPr>
          <p:cNvSpPr>
            <a:spLocks noGrp="1"/>
          </p:cNvSpPr>
          <p:nvPr>
            <p:ph type="body" sz="quarter" idx="10" hasCustomPrompt="1"/>
          </p:nvPr>
        </p:nvSpPr>
        <p:spPr>
          <a:xfrm>
            <a:off x="707299" y="2133600"/>
            <a:ext cx="5388701" cy="3657600"/>
          </a:xfrm>
          <a:prstGeom prst="rect">
            <a:avLst/>
          </a:prstGeom>
        </p:spPr>
        <p:txBody>
          <a:bodyPr/>
          <a:lstStyle>
            <a:lvl1pPr marL="285750" indent="-285750">
              <a:lnSpc>
                <a:spcPct val="130000"/>
              </a:lnSpc>
              <a:buClr>
                <a:schemeClr val="accent1"/>
              </a:buClr>
              <a:buSzPct val="100000"/>
              <a:buFont typeface=".Lucida Grande UI Regular"/>
              <a:buChar char="►"/>
              <a:defRPr/>
            </a:lvl1pPr>
            <a:lvl2pPr marL="742950" indent="-285750">
              <a:lnSpc>
                <a:spcPct val="130000"/>
              </a:lnSpc>
              <a:buClr>
                <a:schemeClr val="accent1"/>
              </a:buClr>
              <a:buFont typeface="Wingdings" pitchFamily="2" charset="2"/>
              <a:buChar char="§"/>
              <a:defRPr/>
            </a:lvl2pPr>
            <a:lvl3pPr>
              <a:lnSpc>
                <a:spcPct val="130000"/>
              </a:lnSpc>
              <a:defRPr/>
            </a:lvl3pPr>
            <a:lvl4pPr>
              <a:lnSpc>
                <a:spcPct val="130000"/>
              </a:lnSpc>
              <a:defRPr/>
            </a:lvl4pPr>
            <a:lvl5pPr>
              <a:lnSpc>
                <a:spcPct val="130000"/>
              </a:lnSpc>
              <a:defRPr/>
            </a:lvl5pPr>
          </a:lstStyle>
          <a:p>
            <a:pPr lvl="0"/>
            <a:r>
              <a:rPr lang="nl-NL" dirty="0"/>
              <a:t>Klikken om de tekststijl van het model te bewerken</a:t>
            </a:r>
          </a:p>
          <a:p>
            <a:pPr lvl="1"/>
            <a:r>
              <a:rPr lang="nl-NL" dirty="0"/>
              <a:t>Tweede niveau</a:t>
            </a:r>
          </a:p>
          <a:p>
            <a:pPr lvl="1"/>
            <a:endParaRPr lang="nl-NL" dirty="0"/>
          </a:p>
        </p:txBody>
      </p:sp>
      <p:sp>
        <p:nvSpPr>
          <p:cNvPr id="10" name="Picture Placeholder 3">
            <a:extLst>
              <a:ext uri="{FF2B5EF4-FFF2-40B4-BE49-F238E27FC236}">
                <a16:creationId xmlns:a16="http://schemas.microsoft.com/office/drawing/2014/main" id="{F568D709-D0C7-A64C-AB7A-BF793068894F}"/>
              </a:ext>
            </a:extLst>
          </p:cNvPr>
          <p:cNvSpPr>
            <a:spLocks noGrp="1"/>
          </p:cNvSpPr>
          <p:nvPr>
            <p:ph type="pic" sz="quarter" idx="11"/>
          </p:nvPr>
        </p:nvSpPr>
        <p:spPr>
          <a:xfrm>
            <a:off x="6334986" y="2133600"/>
            <a:ext cx="5388702" cy="3657600"/>
          </a:xfrm>
          <a:prstGeom prst="rect">
            <a:avLst/>
          </a:prstGeom>
        </p:spPr>
        <p:txBody>
          <a:bodyPr/>
          <a:lstStyle/>
          <a:p>
            <a:endParaRPr lang="nl-NL" dirty="0"/>
          </a:p>
        </p:txBody>
      </p:sp>
    </p:spTree>
    <p:extLst>
      <p:ext uri="{BB962C8B-B14F-4D97-AF65-F5344CB8AC3E}">
        <p14:creationId xmlns:p14="http://schemas.microsoft.com/office/powerpoint/2010/main" val="4008710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openxmlformats.org/officeDocument/2006/relationships/image" Target="../media/image9.emf"/><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image" Target="../media/image9.emf"/><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19" Type="http://schemas.openxmlformats.org/officeDocument/2006/relationships/theme" Target="../theme/theme4.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5"/>
          <a:stretch>
            <a:fillRect/>
          </a:stretch>
        </a:blipFill>
        <a:effectLst/>
      </p:bgPr>
    </p:bg>
    <p:spTree>
      <p:nvGrpSpPr>
        <p:cNvPr id="1" name=""/>
        <p:cNvGrpSpPr/>
        <p:nvPr/>
      </p:nvGrpSpPr>
      <p:grpSpPr>
        <a:xfrm>
          <a:off x="0" y="0"/>
          <a:ext cx="0" cy="0"/>
          <a:chOff x="0" y="0"/>
          <a:chExt cx="0" cy="0"/>
        </a:xfrm>
      </p:grpSpPr>
      <p:pic>
        <p:nvPicPr>
          <p:cNvPr id="7" name="Afbeelding 6" descr="logo_disgeo.png">
            <a:extLst>
              <a:ext uri="{FF2B5EF4-FFF2-40B4-BE49-F238E27FC236}">
                <a16:creationId xmlns:a16="http://schemas.microsoft.com/office/drawing/2014/main" id="{DA0601B5-F349-4E41-BBB1-A2F059BB1CC4}"/>
              </a:ext>
            </a:extLst>
          </p:cNvPr>
          <p:cNvPicPr>
            <a:picLocks noChangeAspect="1"/>
          </p:cNvPicPr>
          <p:nvPr userDrawn="1"/>
        </p:nvPicPr>
        <p:blipFill>
          <a:blip r:embed="rId16"/>
          <a:stretch>
            <a:fillRect/>
          </a:stretch>
        </p:blipFill>
        <p:spPr>
          <a:xfrm>
            <a:off x="6553200" y="4800600"/>
            <a:ext cx="2613279" cy="115824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9" r:id="rId3"/>
    <p:sldLayoutId id="2147483663" r:id="rId4"/>
    <p:sldLayoutId id="2147483670" r:id="rId5"/>
    <p:sldLayoutId id="2147483665" r:id="rId6"/>
    <p:sldLayoutId id="2147483671" r:id="rId7"/>
    <p:sldLayoutId id="2147483666" r:id="rId8"/>
    <p:sldLayoutId id="2147483672" r:id="rId9"/>
    <p:sldLayoutId id="2147483667" r:id="rId10"/>
    <p:sldLayoutId id="2147483673" r:id="rId11"/>
    <p:sldLayoutId id="2147483664" r:id="rId12"/>
    <p:sldLayoutId id="2147483676" r:id="rId13"/>
  </p:sldLayoutIdLst>
  <p:hf hdr="0" ftr="0" dt="0"/>
  <p:txStyles>
    <p:titleStyle>
      <a:lvl1pPr>
        <a:defRPr sz="2800" baseline="0">
          <a:solidFill>
            <a:schemeClr val="bg1"/>
          </a:solidFill>
          <a:latin typeface="Verdana" panose="020B0604030504040204" pitchFamily="34" charset="0"/>
          <a:ea typeface="+mj-ea"/>
          <a:cs typeface="+mj-cs"/>
        </a:defRPr>
      </a:lvl1pPr>
    </p:titleStyle>
    <p:bodyStyle>
      <a:lvl1pPr marL="0">
        <a:defRPr baseline="0">
          <a:latin typeface="Verdana" panose="020B0604030504040204" pitchFamily="34" charset="0"/>
          <a:ea typeface="+mn-ea"/>
          <a:cs typeface="+mn-cs"/>
        </a:defRPr>
      </a:lvl1pPr>
      <a:lvl2pPr marL="457200">
        <a:defRPr baseline="0">
          <a:latin typeface="Verdana" panose="020B0604030504040204" pitchFamily="34" charset="0"/>
          <a:ea typeface="+mn-ea"/>
          <a:cs typeface="+mn-cs"/>
        </a:defRPr>
      </a:lvl2pPr>
      <a:lvl3pPr marL="914400">
        <a:defRPr baseline="0">
          <a:latin typeface="Verdana" panose="020B0604030504040204" pitchFamily="34" charset="0"/>
          <a:ea typeface="+mn-ea"/>
          <a:cs typeface="+mn-cs"/>
        </a:defRPr>
      </a:lvl3pPr>
      <a:lvl4pPr marL="1371600">
        <a:defRPr baseline="0">
          <a:latin typeface="Verdana" panose="020B0604030504040204" pitchFamily="34" charset="0"/>
          <a:ea typeface="+mn-ea"/>
          <a:cs typeface="+mn-cs"/>
        </a:defRPr>
      </a:lvl4pPr>
      <a:lvl5pPr marL="1828800">
        <a:defRPr baseline="0">
          <a:latin typeface="Verdana" panose="020B0604030504040204" pitchFamily="34" charset="0"/>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C83396-AC00-4D3D-8DA3-A688698905E3}" type="datetimeFigureOut">
              <a:rPr lang="nl-NL" smtClean="0"/>
              <a:t>18-8-2020</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1B93A1-E870-4ECC-80D4-987CEC475B06}" type="slidenum">
              <a:rPr lang="nl-NL" smtClean="0"/>
              <a:t>‹nr.›</a:t>
            </a:fld>
            <a:endParaRPr lang="nl-NL"/>
          </a:p>
        </p:txBody>
      </p:sp>
    </p:spTree>
    <p:extLst>
      <p:ext uri="{BB962C8B-B14F-4D97-AF65-F5344CB8AC3E}">
        <p14:creationId xmlns:p14="http://schemas.microsoft.com/office/powerpoint/2010/main" val="312428586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userDrawn="1"/>
        </p:nvSpPr>
        <p:spPr>
          <a:xfrm>
            <a:off x="0" y="6506109"/>
            <a:ext cx="12192000" cy="358149"/>
          </a:xfrm>
          <a:prstGeom prst="rect">
            <a:avLst/>
          </a:prstGeom>
          <a:solidFill>
            <a:srgbClr val="39870C"/>
          </a:solidFill>
          <a:ln>
            <a:solidFill>
              <a:srgbClr val="39870C"/>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sz="1800"/>
          </a:p>
        </p:txBody>
      </p:sp>
      <p:sp>
        <p:nvSpPr>
          <p:cNvPr id="2" name="Tijdelijke aanduiding voor titel 1"/>
          <p:cNvSpPr>
            <a:spLocks noGrp="1"/>
          </p:cNvSpPr>
          <p:nvPr>
            <p:ph type="title"/>
          </p:nvPr>
        </p:nvSpPr>
        <p:spPr>
          <a:xfrm>
            <a:off x="601133" y="1169391"/>
            <a:ext cx="10972800" cy="663123"/>
          </a:xfrm>
          <a:prstGeom prst="rect">
            <a:avLst/>
          </a:prstGeom>
        </p:spPr>
        <p:txBody>
          <a:bodyPr vert="horz" lIns="91440" tIns="45720" rIns="91440" bIns="45720" rtlCol="0" anchor="t">
            <a:normAutofit/>
          </a:bodyPr>
          <a:lstStyle/>
          <a:p>
            <a:r>
              <a:rPr lang="nl-NL" dirty="0"/>
              <a:t>Titelstijl van model bewerken</a:t>
            </a:r>
          </a:p>
        </p:txBody>
      </p:sp>
      <p:sp>
        <p:nvSpPr>
          <p:cNvPr id="3" name="Tijdelijke aanduiding voor tekst 2"/>
          <p:cNvSpPr>
            <a:spLocks noGrp="1"/>
          </p:cNvSpPr>
          <p:nvPr>
            <p:ph type="body" idx="1"/>
          </p:nvPr>
        </p:nvSpPr>
        <p:spPr>
          <a:xfrm>
            <a:off x="601133" y="1733121"/>
            <a:ext cx="11057212" cy="4016515"/>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Tijdelijke aanduiding voor datum 8"/>
          <p:cNvSpPr>
            <a:spLocks noGrp="1"/>
          </p:cNvSpPr>
          <p:nvPr>
            <p:ph type="dt" sz="half" idx="2"/>
          </p:nvPr>
        </p:nvSpPr>
        <p:spPr>
          <a:xfrm>
            <a:off x="8891540" y="6506109"/>
            <a:ext cx="2844800" cy="365125"/>
          </a:xfrm>
          <a:prstGeom prst="rect">
            <a:avLst/>
          </a:prstGeom>
        </p:spPr>
        <p:txBody>
          <a:bodyPr vert="horz" lIns="91440" tIns="45720" rIns="91440" bIns="45720" rtlCol="0" anchor="ctr"/>
          <a:lstStyle>
            <a:lvl1pPr algn="r">
              <a:defRPr sz="1000" b="0" i="0">
                <a:solidFill>
                  <a:srgbClr val="FFFFFF"/>
                </a:solidFill>
                <a:latin typeface="Verdana"/>
                <a:cs typeface="Verdana"/>
              </a:defRPr>
            </a:lvl1pPr>
          </a:lstStyle>
          <a:p>
            <a:fld id="{33B407B4-DD70-D045-8D0A-4EFC055441BF}" type="datetime3">
              <a:rPr lang="nl-NL" smtClean="0"/>
              <a:t>18/8/20</a:t>
            </a:fld>
            <a:endParaRPr lang="nl-NL" dirty="0"/>
          </a:p>
        </p:txBody>
      </p:sp>
      <p:sp>
        <p:nvSpPr>
          <p:cNvPr id="11" name="Tijdelijke aanduiding voor voettekst 10"/>
          <p:cNvSpPr>
            <a:spLocks noGrp="1"/>
          </p:cNvSpPr>
          <p:nvPr>
            <p:ph type="ftr" sz="quarter" idx="3"/>
          </p:nvPr>
        </p:nvSpPr>
        <p:spPr>
          <a:xfrm>
            <a:off x="609600" y="6513085"/>
            <a:ext cx="3860800" cy="365125"/>
          </a:xfrm>
          <a:prstGeom prst="rect">
            <a:avLst/>
          </a:prstGeom>
        </p:spPr>
        <p:txBody>
          <a:bodyPr vert="horz" lIns="91440" tIns="45720" rIns="91440" bIns="45720" rtlCol="0" anchor="ctr"/>
          <a:lstStyle>
            <a:lvl1pPr algn="l">
              <a:defRPr sz="1000" b="0" i="0">
                <a:solidFill>
                  <a:srgbClr val="FFFFFF"/>
                </a:solidFill>
                <a:latin typeface="Verdana"/>
                <a:cs typeface="Verdana"/>
              </a:defRPr>
            </a:lvl1pPr>
          </a:lstStyle>
          <a:p>
            <a:endParaRPr lang="nl-NL" dirty="0"/>
          </a:p>
        </p:txBody>
      </p:sp>
      <p:pic>
        <p:nvPicPr>
          <p:cNvPr id="17" name="Afbeelding 16" descr="RO_RWS_Aan de slag met_BOL_RGB.eps"/>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319423" y="1"/>
            <a:ext cx="4060861" cy="898524"/>
          </a:xfrm>
          <a:prstGeom prst="rect">
            <a:avLst/>
          </a:prstGeom>
        </p:spPr>
      </p:pic>
    </p:spTree>
    <p:extLst>
      <p:ext uri="{BB962C8B-B14F-4D97-AF65-F5344CB8AC3E}">
        <p14:creationId xmlns:p14="http://schemas.microsoft.com/office/powerpoint/2010/main" val="152208843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hf sldNum="0" hdr="0"/>
  <p:txStyles>
    <p:titleStyle>
      <a:lvl1pPr algn="l" defTabSz="457200" rtl="0" eaLnBrk="1" latinLnBrk="0" hangingPunct="1">
        <a:spcBef>
          <a:spcPct val="0"/>
        </a:spcBef>
        <a:buNone/>
        <a:defRPr sz="2800" b="1" i="0" kern="1200">
          <a:solidFill>
            <a:srgbClr val="275937"/>
          </a:solidFill>
          <a:latin typeface="Verdana"/>
          <a:ea typeface="+mj-ea"/>
          <a:cs typeface="Verdana"/>
        </a:defRPr>
      </a:lvl1pPr>
    </p:titleStyle>
    <p:bodyStyle>
      <a:lvl1pPr marL="0" indent="0" algn="l" defTabSz="457200" rtl="0" eaLnBrk="1" latinLnBrk="0" hangingPunct="1">
        <a:lnSpc>
          <a:spcPct val="100000"/>
        </a:lnSpc>
        <a:spcBef>
          <a:spcPct val="20000"/>
        </a:spcBef>
        <a:buFontTx/>
        <a:buNone/>
        <a:defRPr sz="1600" b="0" i="0" kern="1200">
          <a:solidFill>
            <a:srgbClr val="275937"/>
          </a:solidFill>
          <a:latin typeface="Verdana"/>
          <a:ea typeface="+mn-ea"/>
          <a:cs typeface="Verdana"/>
        </a:defRPr>
      </a:lvl1pPr>
      <a:lvl2pPr marL="457200" indent="0" algn="l" defTabSz="457200" rtl="0" eaLnBrk="1" latinLnBrk="0" hangingPunct="1">
        <a:lnSpc>
          <a:spcPct val="100000"/>
        </a:lnSpc>
        <a:spcBef>
          <a:spcPct val="20000"/>
        </a:spcBef>
        <a:buFontTx/>
        <a:buNone/>
        <a:defRPr sz="1600" b="0" i="0" kern="1200">
          <a:solidFill>
            <a:srgbClr val="275937"/>
          </a:solidFill>
          <a:latin typeface="Verdana"/>
          <a:ea typeface="+mn-ea"/>
          <a:cs typeface="Verdana"/>
        </a:defRPr>
      </a:lvl2pPr>
      <a:lvl3pPr marL="914400" indent="0" algn="l" defTabSz="457200" rtl="0" eaLnBrk="1" latinLnBrk="0" hangingPunct="1">
        <a:lnSpc>
          <a:spcPct val="100000"/>
        </a:lnSpc>
        <a:spcBef>
          <a:spcPct val="20000"/>
        </a:spcBef>
        <a:buFontTx/>
        <a:buNone/>
        <a:defRPr sz="1600" b="0" i="0" kern="1200">
          <a:solidFill>
            <a:srgbClr val="275937"/>
          </a:solidFill>
          <a:latin typeface="Verdana"/>
          <a:ea typeface="+mn-ea"/>
          <a:cs typeface="Verdana"/>
        </a:defRPr>
      </a:lvl3pPr>
      <a:lvl4pPr marL="1371600" indent="0" algn="l" defTabSz="457200" rtl="0" eaLnBrk="1" latinLnBrk="0" hangingPunct="1">
        <a:lnSpc>
          <a:spcPct val="100000"/>
        </a:lnSpc>
        <a:spcBef>
          <a:spcPct val="20000"/>
        </a:spcBef>
        <a:buFontTx/>
        <a:buNone/>
        <a:defRPr sz="1600" b="0" i="0" kern="1200">
          <a:solidFill>
            <a:srgbClr val="275937"/>
          </a:solidFill>
          <a:latin typeface="Verdana"/>
          <a:ea typeface="+mn-ea"/>
          <a:cs typeface="Verdana"/>
        </a:defRPr>
      </a:lvl4pPr>
      <a:lvl5pPr marL="1828800" indent="0" algn="l" defTabSz="457200" rtl="0" eaLnBrk="1" latinLnBrk="0" hangingPunct="1">
        <a:lnSpc>
          <a:spcPct val="100000"/>
        </a:lnSpc>
        <a:spcBef>
          <a:spcPct val="20000"/>
        </a:spcBef>
        <a:buFontTx/>
        <a:buNone/>
        <a:defRPr sz="1600" b="0" i="0" kern="1200">
          <a:solidFill>
            <a:srgbClr val="275937"/>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p:nvSpPr>
        <p:spPr>
          <a:xfrm>
            <a:off x="0" y="6506109"/>
            <a:ext cx="12192000" cy="358149"/>
          </a:xfrm>
          <a:prstGeom prst="rect">
            <a:avLst/>
          </a:prstGeom>
          <a:solidFill>
            <a:srgbClr val="39870C"/>
          </a:solidFill>
          <a:ln>
            <a:solidFill>
              <a:srgbClr val="39870C"/>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sz="1800"/>
          </a:p>
        </p:txBody>
      </p:sp>
      <p:sp>
        <p:nvSpPr>
          <p:cNvPr id="2" name="Tijdelijke aanduiding voor titel 1"/>
          <p:cNvSpPr>
            <a:spLocks noGrp="1"/>
          </p:cNvSpPr>
          <p:nvPr>
            <p:ph type="title"/>
          </p:nvPr>
        </p:nvSpPr>
        <p:spPr>
          <a:xfrm>
            <a:off x="601133" y="1169391"/>
            <a:ext cx="10972800" cy="663123"/>
          </a:xfrm>
          <a:prstGeom prst="rect">
            <a:avLst/>
          </a:prstGeom>
        </p:spPr>
        <p:txBody>
          <a:bodyPr vert="horz" lIns="91440" tIns="45720" rIns="91440" bIns="45720" rtlCol="0" anchor="t">
            <a:normAutofit/>
          </a:bodyPr>
          <a:lstStyle/>
          <a:p>
            <a:r>
              <a:rPr lang="nl-NL" dirty="0"/>
              <a:t>Titelstijl van model bewerken</a:t>
            </a:r>
          </a:p>
        </p:txBody>
      </p:sp>
      <p:sp>
        <p:nvSpPr>
          <p:cNvPr id="3" name="Tijdelijke aanduiding voor tekst 2"/>
          <p:cNvSpPr>
            <a:spLocks noGrp="1"/>
          </p:cNvSpPr>
          <p:nvPr>
            <p:ph type="body" idx="1"/>
          </p:nvPr>
        </p:nvSpPr>
        <p:spPr>
          <a:xfrm>
            <a:off x="601133" y="1733121"/>
            <a:ext cx="11057212" cy="4016515"/>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Tijdelijke aanduiding voor datum 8"/>
          <p:cNvSpPr>
            <a:spLocks noGrp="1"/>
          </p:cNvSpPr>
          <p:nvPr>
            <p:ph type="dt" sz="half" idx="2"/>
          </p:nvPr>
        </p:nvSpPr>
        <p:spPr>
          <a:xfrm>
            <a:off x="8891540" y="6506109"/>
            <a:ext cx="2844800" cy="365125"/>
          </a:xfrm>
          <a:prstGeom prst="rect">
            <a:avLst/>
          </a:prstGeom>
        </p:spPr>
        <p:txBody>
          <a:bodyPr vert="horz" lIns="91440" tIns="45720" rIns="91440" bIns="45720" rtlCol="0" anchor="ctr"/>
          <a:lstStyle>
            <a:lvl1pPr algn="r">
              <a:defRPr sz="1000" b="0" i="0">
                <a:solidFill>
                  <a:srgbClr val="FFFFFF"/>
                </a:solidFill>
                <a:latin typeface="Verdana"/>
                <a:cs typeface="Verdana"/>
              </a:defRPr>
            </a:lvl1pPr>
          </a:lstStyle>
          <a:p>
            <a:fld id="{36C8F6BC-A4EA-4F55-9AB7-4BC49A9A62A2}" type="datetimeFigureOut">
              <a:rPr lang="nl-NL" smtClean="0"/>
              <a:t>18-8-2020</a:t>
            </a:fld>
            <a:endParaRPr lang="nl-NL"/>
          </a:p>
        </p:txBody>
      </p:sp>
      <p:sp>
        <p:nvSpPr>
          <p:cNvPr id="11" name="Tijdelijke aanduiding voor voettekst 10"/>
          <p:cNvSpPr>
            <a:spLocks noGrp="1"/>
          </p:cNvSpPr>
          <p:nvPr>
            <p:ph type="ftr" sz="quarter" idx="3"/>
          </p:nvPr>
        </p:nvSpPr>
        <p:spPr>
          <a:xfrm>
            <a:off x="609600" y="6513085"/>
            <a:ext cx="3860800" cy="365125"/>
          </a:xfrm>
          <a:prstGeom prst="rect">
            <a:avLst/>
          </a:prstGeom>
        </p:spPr>
        <p:txBody>
          <a:bodyPr vert="horz" lIns="91440" tIns="45720" rIns="91440" bIns="45720" rtlCol="0" anchor="ctr"/>
          <a:lstStyle>
            <a:lvl1pPr algn="l">
              <a:defRPr sz="1000" b="0" i="0">
                <a:solidFill>
                  <a:srgbClr val="FFFFFF"/>
                </a:solidFill>
                <a:latin typeface="Verdana"/>
                <a:cs typeface="Verdana"/>
              </a:defRPr>
            </a:lvl1pPr>
          </a:lstStyle>
          <a:p>
            <a:endParaRPr lang="nl-NL"/>
          </a:p>
        </p:txBody>
      </p:sp>
      <p:pic>
        <p:nvPicPr>
          <p:cNvPr id="8" name="Afbeelding 16" descr="RO_RWS_Aan de slag met_BOL_RGB.eps"/>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319424" y="1"/>
            <a:ext cx="3230834" cy="898524"/>
          </a:xfrm>
          <a:prstGeom prst="rect">
            <a:avLst/>
          </a:prstGeom>
        </p:spPr>
      </p:pic>
    </p:spTree>
    <p:extLst>
      <p:ext uri="{BB962C8B-B14F-4D97-AF65-F5344CB8AC3E}">
        <p14:creationId xmlns:p14="http://schemas.microsoft.com/office/powerpoint/2010/main" val="2887323342"/>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Lst>
  <p:txStyles>
    <p:titleStyle>
      <a:lvl1pPr algn="l" defTabSz="457200" rtl="0" eaLnBrk="1" latinLnBrk="0" hangingPunct="1">
        <a:spcBef>
          <a:spcPct val="0"/>
        </a:spcBef>
        <a:buNone/>
        <a:defRPr sz="2800" b="1" i="0" kern="1200">
          <a:solidFill>
            <a:srgbClr val="275937"/>
          </a:solidFill>
          <a:latin typeface="Verdana"/>
          <a:ea typeface="+mj-ea"/>
          <a:cs typeface="Verdana"/>
        </a:defRPr>
      </a:lvl1pPr>
    </p:titleStyle>
    <p:bodyStyle>
      <a:lvl1pPr marL="0" indent="0" algn="l" defTabSz="457200" rtl="0" eaLnBrk="1" latinLnBrk="0" hangingPunct="1">
        <a:lnSpc>
          <a:spcPct val="100000"/>
        </a:lnSpc>
        <a:spcBef>
          <a:spcPct val="20000"/>
        </a:spcBef>
        <a:buFontTx/>
        <a:buNone/>
        <a:defRPr sz="1600" b="0" i="0" kern="1200">
          <a:solidFill>
            <a:srgbClr val="275937"/>
          </a:solidFill>
          <a:latin typeface="Verdana"/>
          <a:ea typeface="+mn-ea"/>
          <a:cs typeface="Verdana"/>
        </a:defRPr>
      </a:lvl1pPr>
      <a:lvl2pPr marL="457200" indent="0" algn="l" defTabSz="457200" rtl="0" eaLnBrk="1" latinLnBrk="0" hangingPunct="1">
        <a:lnSpc>
          <a:spcPct val="100000"/>
        </a:lnSpc>
        <a:spcBef>
          <a:spcPct val="20000"/>
        </a:spcBef>
        <a:buFontTx/>
        <a:buNone/>
        <a:defRPr sz="1600" b="0" i="0" kern="1200">
          <a:solidFill>
            <a:srgbClr val="275937"/>
          </a:solidFill>
          <a:latin typeface="Verdana"/>
          <a:ea typeface="+mn-ea"/>
          <a:cs typeface="Verdana"/>
        </a:defRPr>
      </a:lvl2pPr>
      <a:lvl3pPr marL="914400" indent="0" algn="l" defTabSz="457200" rtl="0" eaLnBrk="1" latinLnBrk="0" hangingPunct="1">
        <a:lnSpc>
          <a:spcPct val="100000"/>
        </a:lnSpc>
        <a:spcBef>
          <a:spcPct val="20000"/>
        </a:spcBef>
        <a:buFontTx/>
        <a:buNone/>
        <a:defRPr sz="1600" b="0" i="0" kern="1200">
          <a:solidFill>
            <a:srgbClr val="275937"/>
          </a:solidFill>
          <a:latin typeface="Verdana"/>
          <a:ea typeface="+mn-ea"/>
          <a:cs typeface="Verdana"/>
        </a:defRPr>
      </a:lvl3pPr>
      <a:lvl4pPr marL="1371600" indent="0" algn="l" defTabSz="457200" rtl="0" eaLnBrk="1" latinLnBrk="0" hangingPunct="1">
        <a:lnSpc>
          <a:spcPct val="100000"/>
        </a:lnSpc>
        <a:spcBef>
          <a:spcPct val="20000"/>
        </a:spcBef>
        <a:buFontTx/>
        <a:buNone/>
        <a:defRPr sz="1600" b="0" i="0" kern="1200">
          <a:solidFill>
            <a:srgbClr val="275937"/>
          </a:solidFill>
          <a:latin typeface="Verdana"/>
          <a:ea typeface="+mn-ea"/>
          <a:cs typeface="Verdana"/>
        </a:defRPr>
      </a:lvl4pPr>
      <a:lvl5pPr marL="1828800" indent="0" algn="l" defTabSz="457200" rtl="0" eaLnBrk="1" latinLnBrk="0" hangingPunct="1">
        <a:lnSpc>
          <a:spcPct val="100000"/>
        </a:lnSpc>
        <a:spcBef>
          <a:spcPct val="20000"/>
        </a:spcBef>
        <a:buFontTx/>
        <a:buNone/>
        <a:defRPr sz="1600" b="0" i="0" kern="1200">
          <a:solidFill>
            <a:srgbClr val="275937"/>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3.xml"/><Relationship Id="rId1" Type="http://schemas.openxmlformats.org/officeDocument/2006/relationships/slideLayout" Target="../slideLayouts/slideLayout20.xml"/><Relationship Id="rId4" Type="http://schemas.openxmlformats.org/officeDocument/2006/relationships/image" Target="../media/image35.emf"/></Relationships>
</file>

<file path=ppt/slides/_rels/slide13.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emf"/><Relationship Id="rId3" Type="http://schemas.openxmlformats.org/officeDocument/2006/relationships/image" Target="../media/image12.svg"/><Relationship Id="rId7" Type="http://schemas.openxmlformats.org/officeDocument/2006/relationships/image" Target="../media/image16.png"/><Relationship Id="rId12" Type="http://schemas.openxmlformats.org/officeDocument/2006/relationships/image" Target="../media/image21.emf"/><Relationship Id="rId2" Type="http://schemas.openxmlformats.org/officeDocument/2006/relationships/image" Target="../media/image11.png"/><Relationship Id="rId16" Type="http://schemas.openxmlformats.org/officeDocument/2006/relationships/image" Target="../media/image25.png"/><Relationship Id="rId1" Type="http://schemas.openxmlformats.org/officeDocument/2006/relationships/slideLayout" Target="../slideLayouts/slideLayout13.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14.emf"/><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svg"/><Relationship Id="rId1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A88DEB9-DAB2-43E9-BA4F-2631A7B57F6C}"/>
              </a:ext>
            </a:extLst>
          </p:cNvPr>
          <p:cNvSpPr>
            <a:spLocks noGrp="1"/>
          </p:cNvSpPr>
          <p:nvPr>
            <p:ph type="ctrTitle"/>
          </p:nvPr>
        </p:nvSpPr>
        <p:spPr/>
        <p:txBody>
          <a:bodyPr>
            <a:normAutofit fontScale="90000"/>
          </a:bodyPr>
          <a:lstStyle/>
          <a:p>
            <a:r>
              <a:rPr lang="nl-NL" dirty="0"/>
              <a:t>Samenvatting samenhangende objectenregistratie voor IM energie en gebouw</a:t>
            </a:r>
          </a:p>
        </p:txBody>
      </p:sp>
      <p:sp>
        <p:nvSpPr>
          <p:cNvPr id="5" name="Ondertitel 4">
            <a:extLst>
              <a:ext uri="{FF2B5EF4-FFF2-40B4-BE49-F238E27FC236}">
                <a16:creationId xmlns:a16="http://schemas.microsoft.com/office/drawing/2014/main" id="{6F137774-6496-4ECD-8E12-97A5A2E979E2}"/>
              </a:ext>
            </a:extLst>
          </p:cNvPr>
          <p:cNvSpPr>
            <a:spLocks noGrp="1"/>
          </p:cNvSpPr>
          <p:nvPr>
            <p:ph type="subTitle" idx="1"/>
          </p:nvPr>
        </p:nvSpPr>
        <p:spPr>
          <a:xfrm>
            <a:off x="1295400" y="3602038"/>
            <a:ext cx="9372600" cy="2570162"/>
          </a:xfrm>
        </p:spPr>
        <p:txBody>
          <a:bodyPr>
            <a:normAutofit fontScale="70000" lnSpcReduction="20000"/>
          </a:bodyPr>
          <a:lstStyle/>
          <a:p>
            <a:r>
              <a:rPr lang="nl-NL" dirty="0"/>
              <a:t>Bevat </a:t>
            </a:r>
            <a:r>
              <a:rPr lang="nl-NL" dirty="0" err="1"/>
              <a:t>copien</a:t>
            </a:r>
            <a:r>
              <a:rPr lang="nl-NL" dirty="0"/>
              <a:t> uit </a:t>
            </a:r>
          </a:p>
          <a:p>
            <a:r>
              <a:rPr lang="nl-NL" dirty="0"/>
              <a:t>Samenhangende objectenregistratie</a:t>
            </a:r>
          </a:p>
          <a:p>
            <a:r>
              <a:rPr lang="nl-NL" dirty="0"/>
              <a:t>Eindrapport</a:t>
            </a:r>
          </a:p>
          <a:p>
            <a:r>
              <a:rPr lang="nl-NL" dirty="0"/>
              <a:t>werkgroep</a:t>
            </a:r>
          </a:p>
          <a:p>
            <a:r>
              <a:rPr lang="nl-NL" dirty="0"/>
              <a:t>bouwwerken</a:t>
            </a:r>
          </a:p>
          <a:p>
            <a:r>
              <a:rPr lang="nl-NL" dirty="0"/>
              <a:t>Een conceptuele vervolgverkenning</a:t>
            </a:r>
          </a:p>
          <a:p>
            <a:r>
              <a:rPr lang="nl-NL" dirty="0"/>
              <a:t>Versie 1.0</a:t>
            </a:r>
          </a:p>
          <a:p>
            <a:r>
              <a:rPr lang="nl-NL" dirty="0"/>
              <a:t>25-2-2020</a:t>
            </a:r>
          </a:p>
        </p:txBody>
      </p:sp>
    </p:spTree>
    <p:extLst>
      <p:ext uri="{BB962C8B-B14F-4D97-AF65-F5344CB8AC3E}">
        <p14:creationId xmlns:p14="http://schemas.microsoft.com/office/powerpoint/2010/main" val="3987521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5BAD62-01A3-4550-9824-71138B24FB4C}"/>
              </a:ext>
            </a:extLst>
          </p:cNvPr>
          <p:cNvSpPr>
            <a:spLocks noGrp="1"/>
          </p:cNvSpPr>
          <p:nvPr>
            <p:ph type="title"/>
          </p:nvPr>
        </p:nvSpPr>
        <p:spPr/>
        <p:txBody>
          <a:bodyPr/>
          <a:lstStyle/>
          <a:p>
            <a:r>
              <a:rPr lang="nl-NL" dirty="0"/>
              <a:t>Attributen</a:t>
            </a:r>
          </a:p>
        </p:txBody>
      </p:sp>
      <p:sp>
        <p:nvSpPr>
          <p:cNvPr id="4" name="Rechthoek 3">
            <a:extLst>
              <a:ext uri="{FF2B5EF4-FFF2-40B4-BE49-F238E27FC236}">
                <a16:creationId xmlns:a16="http://schemas.microsoft.com/office/drawing/2014/main" id="{6424F047-772C-4DBA-A082-B361E12FBD6D}"/>
              </a:ext>
            </a:extLst>
          </p:cNvPr>
          <p:cNvSpPr/>
          <p:nvPr/>
        </p:nvSpPr>
        <p:spPr>
          <a:xfrm>
            <a:off x="838200" y="1219200"/>
            <a:ext cx="10972800" cy="2031325"/>
          </a:xfrm>
          <a:prstGeom prst="rect">
            <a:avLst/>
          </a:prstGeom>
        </p:spPr>
        <p:txBody>
          <a:bodyPr wrap="square">
            <a:spAutoFit/>
          </a:bodyPr>
          <a:lstStyle/>
          <a:p>
            <a:r>
              <a:rPr lang="nl-NL" dirty="0">
                <a:latin typeface="CIDFont+F3"/>
              </a:rPr>
              <a:t>Het betreft hier nadrukkelijk een puur illustratief overzicht van begrippen en kenmerken. De</a:t>
            </a:r>
          </a:p>
          <a:p>
            <a:r>
              <a:rPr lang="nl-NL" dirty="0">
                <a:latin typeface="CIDFont+F3"/>
              </a:rPr>
              <a:t>werkgroep sluit niet uit dat kenmerken in een vervolguitwerking nog verschuiven tussen de</a:t>
            </a:r>
          </a:p>
          <a:p>
            <a:r>
              <a:rPr lang="nl-NL" dirty="0">
                <a:latin typeface="CIDFont+F3"/>
              </a:rPr>
              <a:t>verschillende begrippen.</a:t>
            </a:r>
          </a:p>
          <a:p>
            <a:r>
              <a:rPr lang="nl-NL" dirty="0">
                <a:latin typeface="CIDFont+F3"/>
              </a:rPr>
              <a:t>De werkgroep benadrukt dat de met deze </a:t>
            </a:r>
            <a:r>
              <a:rPr lang="nl-NL" dirty="0" err="1">
                <a:latin typeface="CIDFont+F3"/>
              </a:rPr>
              <a:t>houtskoolschets</a:t>
            </a:r>
            <a:r>
              <a:rPr lang="nl-NL" dirty="0">
                <a:latin typeface="CIDFont+F3"/>
              </a:rPr>
              <a:t> geïntroduceerde begrippen en</a:t>
            </a:r>
          </a:p>
          <a:p>
            <a:r>
              <a:rPr lang="nl-NL" dirty="0">
                <a:latin typeface="CIDFont+F3"/>
              </a:rPr>
              <a:t>omschrijvingen nadrukkelijk nog geen vastgestelde attributen en definities zijn. Verder doet de</a:t>
            </a:r>
          </a:p>
          <a:p>
            <a:r>
              <a:rPr lang="nl-NL" dirty="0">
                <a:latin typeface="CIDFont+F3"/>
              </a:rPr>
              <a:t>werkgroep met onderstaand voorstel nog geen uitspraak over verplichte en niet-verplichte</a:t>
            </a:r>
          </a:p>
          <a:p>
            <a:r>
              <a:rPr lang="nl-NL" dirty="0">
                <a:latin typeface="CIDFont+F3"/>
              </a:rPr>
              <a:t>onderdelen in de objectenregistratie.</a:t>
            </a:r>
            <a:endParaRPr lang="nl-NL" dirty="0"/>
          </a:p>
        </p:txBody>
      </p:sp>
      <p:pic>
        <p:nvPicPr>
          <p:cNvPr id="5" name="Afbeelding 4">
            <a:extLst>
              <a:ext uri="{FF2B5EF4-FFF2-40B4-BE49-F238E27FC236}">
                <a16:creationId xmlns:a16="http://schemas.microsoft.com/office/drawing/2014/main" id="{CAFDBDAF-0618-4394-AD7B-87DDAA7E25E5}"/>
              </a:ext>
            </a:extLst>
          </p:cNvPr>
          <p:cNvPicPr>
            <a:picLocks noChangeAspect="1"/>
          </p:cNvPicPr>
          <p:nvPr/>
        </p:nvPicPr>
        <p:blipFill>
          <a:blip r:embed="rId2"/>
          <a:stretch>
            <a:fillRect/>
          </a:stretch>
        </p:blipFill>
        <p:spPr>
          <a:xfrm>
            <a:off x="838200" y="3267458"/>
            <a:ext cx="9267228" cy="2371342"/>
          </a:xfrm>
          <a:prstGeom prst="rect">
            <a:avLst/>
          </a:prstGeom>
        </p:spPr>
      </p:pic>
    </p:spTree>
    <p:extLst>
      <p:ext uri="{BB962C8B-B14F-4D97-AF65-F5344CB8AC3E}">
        <p14:creationId xmlns:p14="http://schemas.microsoft.com/office/powerpoint/2010/main" val="2371728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AB16EF94-E968-483C-B34A-FAA25BBC5F81}"/>
              </a:ext>
            </a:extLst>
          </p:cNvPr>
          <p:cNvPicPr>
            <a:picLocks noChangeAspect="1"/>
          </p:cNvPicPr>
          <p:nvPr/>
        </p:nvPicPr>
        <p:blipFill>
          <a:blip r:embed="rId3"/>
          <a:stretch>
            <a:fillRect/>
          </a:stretch>
        </p:blipFill>
        <p:spPr>
          <a:xfrm>
            <a:off x="685800" y="1447800"/>
            <a:ext cx="11022458" cy="4495799"/>
          </a:xfrm>
          <a:prstGeom prst="rect">
            <a:avLst/>
          </a:prstGeom>
        </p:spPr>
      </p:pic>
    </p:spTree>
    <p:extLst>
      <p:ext uri="{BB962C8B-B14F-4D97-AF65-F5344CB8AC3E}">
        <p14:creationId xmlns:p14="http://schemas.microsoft.com/office/powerpoint/2010/main" val="1081220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a:extLst>
              <a:ext uri="{FF2B5EF4-FFF2-40B4-BE49-F238E27FC236}">
                <a16:creationId xmlns:a16="http://schemas.microsoft.com/office/drawing/2014/main" id="{A82FAAE8-C800-4385-B381-48FB5A8EF166}"/>
              </a:ext>
            </a:extLst>
          </p:cNvPr>
          <p:cNvPicPr>
            <a:picLocks noChangeAspect="1"/>
          </p:cNvPicPr>
          <p:nvPr/>
        </p:nvPicPr>
        <p:blipFill>
          <a:blip r:embed="rId3"/>
          <a:stretch>
            <a:fillRect/>
          </a:stretch>
        </p:blipFill>
        <p:spPr>
          <a:xfrm>
            <a:off x="685230" y="152400"/>
            <a:ext cx="10821539" cy="3886200"/>
          </a:xfrm>
          <a:prstGeom prst="rect">
            <a:avLst/>
          </a:prstGeom>
        </p:spPr>
      </p:pic>
      <p:pic>
        <p:nvPicPr>
          <p:cNvPr id="3" name="Afbeelding 2">
            <a:extLst>
              <a:ext uri="{FF2B5EF4-FFF2-40B4-BE49-F238E27FC236}">
                <a16:creationId xmlns:a16="http://schemas.microsoft.com/office/drawing/2014/main" id="{CD4AF746-DB0F-4F40-AC1B-72B4D27E3F50}"/>
              </a:ext>
            </a:extLst>
          </p:cNvPr>
          <p:cNvPicPr>
            <a:picLocks noChangeAspect="1"/>
          </p:cNvPicPr>
          <p:nvPr/>
        </p:nvPicPr>
        <p:blipFill>
          <a:blip r:embed="rId4"/>
          <a:stretch>
            <a:fillRect/>
          </a:stretch>
        </p:blipFill>
        <p:spPr>
          <a:xfrm>
            <a:off x="814599" y="3886200"/>
            <a:ext cx="10562800" cy="1185333"/>
          </a:xfrm>
          <a:prstGeom prst="rect">
            <a:avLst/>
          </a:prstGeom>
        </p:spPr>
      </p:pic>
    </p:spTree>
    <p:extLst>
      <p:ext uri="{BB962C8B-B14F-4D97-AF65-F5344CB8AC3E}">
        <p14:creationId xmlns:p14="http://schemas.microsoft.com/office/powerpoint/2010/main" val="3310746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a:extLst>
              <a:ext uri="{FF2B5EF4-FFF2-40B4-BE49-F238E27FC236}">
                <a16:creationId xmlns:a16="http://schemas.microsoft.com/office/drawing/2014/main" id="{AAFACD60-AA50-43D7-B9A1-0CEA7E9B6B0A}"/>
              </a:ext>
            </a:extLst>
          </p:cNvPr>
          <p:cNvPicPr>
            <a:picLocks noChangeAspect="1"/>
          </p:cNvPicPr>
          <p:nvPr/>
        </p:nvPicPr>
        <p:blipFill>
          <a:blip r:embed="rId2"/>
          <a:stretch>
            <a:fillRect/>
          </a:stretch>
        </p:blipFill>
        <p:spPr>
          <a:xfrm>
            <a:off x="380999" y="228600"/>
            <a:ext cx="9066643" cy="6400800"/>
          </a:xfrm>
          <a:prstGeom prst="rect">
            <a:avLst/>
          </a:prstGeom>
        </p:spPr>
      </p:pic>
    </p:spTree>
    <p:extLst>
      <p:ext uri="{BB962C8B-B14F-4D97-AF65-F5344CB8AC3E}">
        <p14:creationId xmlns:p14="http://schemas.microsoft.com/office/powerpoint/2010/main" val="3975039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a:extLst>
              <a:ext uri="{FF2B5EF4-FFF2-40B4-BE49-F238E27FC236}">
                <a16:creationId xmlns:a16="http://schemas.microsoft.com/office/drawing/2014/main" id="{4B32AD49-1829-4F53-8358-CC1691FBDBB2}"/>
              </a:ext>
            </a:extLst>
          </p:cNvPr>
          <p:cNvPicPr>
            <a:picLocks noChangeAspect="1"/>
          </p:cNvPicPr>
          <p:nvPr/>
        </p:nvPicPr>
        <p:blipFill>
          <a:blip r:embed="rId2"/>
          <a:stretch>
            <a:fillRect/>
          </a:stretch>
        </p:blipFill>
        <p:spPr>
          <a:xfrm>
            <a:off x="215892" y="1143000"/>
            <a:ext cx="11368208" cy="4419600"/>
          </a:xfrm>
          <a:prstGeom prst="rect">
            <a:avLst/>
          </a:prstGeom>
        </p:spPr>
      </p:pic>
    </p:spTree>
    <p:extLst>
      <p:ext uri="{BB962C8B-B14F-4D97-AF65-F5344CB8AC3E}">
        <p14:creationId xmlns:p14="http://schemas.microsoft.com/office/powerpoint/2010/main" val="160820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971800" y="2664128"/>
            <a:ext cx="7239000" cy="312420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srgbClr val="FFFFFF"/>
              </a:solidFill>
              <a:effectLst/>
              <a:uLnTx/>
              <a:uFillTx/>
              <a:latin typeface="Calibri"/>
              <a:ea typeface="+mn-ea"/>
              <a:cs typeface="+mn-cs"/>
            </a:endParaRPr>
          </a:p>
        </p:txBody>
      </p:sp>
      <p:sp>
        <p:nvSpPr>
          <p:cNvPr id="3" name="Oval 2"/>
          <p:cNvSpPr/>
          <p:nvPr/>
        </p:nvSpPr>
        <p:spPr>
          <a:xfrm>
            <a:off x="3439160" y="3034968"/>
            <a:ext cx="6248400" cy="2362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5" name="Straight Arrow Connector 4"/>
          <p:cNvCxnSpPr>
            <a:stCxn id="2" idx="1"/>
          </p:cNvCxnSpPr>
          <p:nvPr/>
        </p:nvCxnSpPr>
        <p:spPr>
          <a:xfrm flipH="1" flipV="1">
            <a:off x="3717102" y="2328096"/>
            <a:ext cx="314825" cy="79356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10810971" y="3605143"/>
            <a:ext cx="0" cy="1297396"/>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Tekstvak 276">
            <a:extLst>
              <a:ext uri="{FF2B5EF4-FFF2-40B4-BE49-F238E27FC236}">
                <a16:creationId xmlns:a16="http://schemas.microsoft.com/office/drawing/2014/main" id="{BC267C0E-B89D-4331-A338-1AC7366C315F}"/>
              </a:ext>
            </a:extLst>
          </p:cNvPr>
          <p:cNvSpPr txBox="1"/>
          <p:nvPr/>
        </p:nvSpPr>
        <p:spPr>
          <a:xfrm>
            <a:off x="10810972" y="3728670"/>
            <a:ext cx="1199367"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Raadplegen</a:t>
            </a:r>
            <a:endParaRPr kumimoji="0" lang="nl-NL"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cxnSp>
        <p:nvCxnSpPr>
          <p:cNvPr id="8" name="Straight Arrow Connector 7"/>
          <p:cNvCxnSpPr/>
          <p:nvPr/>
        </p:nvCxnSpPr>
        <p:spPr>
          <a:xfrm>
            <a:off x="10800382" y="5429171"/>
            <a:ext cx="0" cy="1033258"/>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 name="Tekstvak 276">
            <a:extLst>
              <a:ext uri="{FF2B5EF4-FFF2-40B4-BE49-F238E27FC236}">
                <a16:creationId xmlns:a16="http://schemas.microsoft.com/office/drawing/2014/main" id="{BC267C0E-B89D-4331-A338-1AC7366C315F}"/>
              </a:ext>
            </a:extLst>
          </p:cNvPr>
          <p:cNvSpPr txBox="1"/>
          <p:nvPr/>
        </p:nvSpPr>
        <p:spPr>
          <a:xfrm>
            <a:off x="10823074" y="5375929"/>
            <a:ext cx="936475"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Wijzigen</a:t>
            </a:r>
          </a:p>
        </p:txBody>
      </p:sp>
      <p:cxnSp>
        <p:nvCxnSpPr>
          <p:cNvPr id="18" name="Straight Arrow Connector 17"/>
          <p:cNvCxnSpPr>
            <a:endCxn id="13" idx="2"/>
          </p:cNvCxnSpPr>
          <p:nvPr/>
        </p:nvCxnSpPr>
        <p:spPr>
          <a:xfrm flipV="1">
            <a:off x="9432721" y="2707559"/>
            <a:ext cx="247826" cy="566169"/>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 idx="5"/>
          </p:cNvCxnSpPr>
          <p:nvPr/>
        </p:nvCxnSpPr>
        <p:spPr>
          <a:xfrm>
            <a:off x="9150673" y="5330800"/>
            <a:ext cx="298127" cy="494631"/>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object 15">
            <a:extLst>
              <a:ext uri="{FF2B5EF4-FFF2-40B4-BE49-F238E27FC236}">
                <a16:creationId xmlns:a16="http://schemas.microsoft.com/office/drawing/2014/main" id="{29B61D1F-5D6E-2C41-9896-F2B51A7F84D7}"/>
              </a:ext>
            </a:extLst>
          </p:cNvPr>
          <p:cNvSpPr txBox="1"/>
          <p:nvPr/>
        </p:nvSpPr>
        <p:spPr>
          <a:xfrm>
            <a:off x="619270" y="561975"/>
            <a:ext cx="10953605" cy="443711"/>
          </a:xfrm>
          <a:prstGeom prst="rect">
            <a:avLst/>
          </a:prstGeom>
        </p:spPr>
        <p:txBody>
          <a:bodyPr vert="horz" wrap="square" lIns="0" tIns="1270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nl-NL" sz="2800" b="1" i="0" u="none" strike="noStrike" kern="1200" cap="none" spc="15" normalizeH="0" baseline="0" noProof="0">
                <a:ln>
                  <a:noFill/>
                </a:ln>
                <a:solidFill>
                  <a:srgbClr val="44546A"/>
                </a:solidFill>
                <a:effectLst/>
                <a:uLnTx/>
                <a:uFillTx/>
                <a:latin typeface="Verdana"/>
                <a:ea typeface="+mn-ea"/>
                <a:cs typeface="Verdana"/>
              </a:rPr>
              <a:t>Basisgegevens voor iedereen</a:t>
            </a:r>
          </a:p>
        </p:txBody>
      </p:sp>
      <p:sp>
        <p:nvSpPr>
          <p:cNvPr id="13" name="Rounded Rectangle 12"/>
          <p:cNvSpPr/>
          <p:nvPr/>
        </p:nvSpPr>
        <p:spPr>
          <a:xfrm>
            <a:off x="8956647" y="1940871"/>
            <a:ext cx="1447800" cy="766688"/>
          </a:xfrm>
          <a:prstGeom prst="roundRect">
            <a:avLst/>
          </a:prstGeom>
          <a:solidFill>
            <a:srgbClr val="108B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srgbClr val="FFFFFF"/>
                </a:solidFill>
                <a:effectLst/>
                <a:uLnTx/>
                <a:uFillTx/>
                <a:latin typeface="Calibri"/>
                <a:ea typeface="+mn-ea"/>
                <a:cs typeface="+mn-cs"/>
              </a:rPr>
              <a:t>Aanvullende dienst</a:t>
            </a:r>
          </a:p>
        </p:txBody>
      </p:sp>
      <p:sp>
        <p:nvSpPr>
          <p:cNvPr id="22" name="Rounded Rectangle 21"/>
          <p:cNvSpPr/>
          <p:nvPr/>
        </p:nvSpPr>
        <p:spPr>
          <a:xfrm>
            <a:off x="2029973" y="5194821"/>
            <a:ext cx="1523298" cy="688466"/>
          </a:xfrm>
          <a:prstGeom prst="roundRect">
            <a:avLst/>
          </a:prstGeom>
          <a:solidFill>
            <a:srgbClr val="108B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srgbClr val="FFFFFF"/>
                </a:solidFill>
                <a:effectLst/>
                <a:uLnTx/>
                <a:uFillTx/>
                <a:latin typeface="Calibri"/>
                <a:ea typeface="+mn-ea"/>
                <a:cs typeface="+mn-cs"/>
              </a:rPr>
              <a:t>Aanvullende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srgbClr val="FFFFFF"/>
                </a:solidFill>
                <a:effectLst/>
                <a:uLnTx/>
                <a:uFillTx/>
                <a:latin typeface="Calibri"/>
                <a:ea typeface="+mn-ea"/>
                <a:cs typeface="+mn-cs"/>
              </a:rPr>
              <a:t>dienst</a:t>
            </a:r>
          </a:p>
        </p:txBody>
      </p:sp>
      <p:cxnSp>
        <p:nvCxnSpPr>
          <p:cNvPr id="24" name="Straight Arrow Connector 23"/>
          <p:cNvCxnSpPr/>
          <p:nvPr/>
        </p:nvCxnSpPr>
        <p:spPr>
          <a:xfrm flipH="1">
            <a:off x="2853400" y="4755376"/>
            <a:ext cx="342579" cy="429202"/>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flipV="1">
            <a:off x="8686801" y="5539054"/>
            <a:ext cx="228599" cy="404986"/>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30" name="Graphic 29" descr="Tandwiel">
            <a:extLst>
              <a:ext uri="{FF2B5EF4-FFF2-40B4-BE49-F238E27FC236}">
                <a16:creationId xmlns:a16="http://schemas.microsoft.com/office/drawing/2014/main" id="{6CE1180E-B1F0-044D-87FC-55045CA21A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39059" y="5362927"/>
            <a:ext cx="356582" cy="356582"/>
          </a:xfrm>
          <a:prstGeom prst="rect">
            <a:avLst/>
          </a:prstGeom>
        </p:spPr>
      </p:pic>
      <p:sp>
        <p:nvSpPr>
          <p:cNvPr id="33" name="Tekstvak 276">
            <a:extLst>
              <a:ext uri="{FF2B5EF4-FFF2-40B4-BE49-F238E27FC236}">
                <a16:creationId xmlns:a16="http://schemas.microsoft.com/office/drawing/2014/main" id="{F3C0DAE1-118D-DA40-AA66-FEFB1D95C85C}"/>
              </a:ext>
            </a:extLst>
          </p:cNvPr>
          <p:cNvSpPr txBox="1"/>
          <p:nvPr/>
        </p:nvSpPr>
        <p:spPr>
          <a:xfrm>
            <a:off x="5842020" y="5418311"/>
            <a:ext cx="1254526" cy="2769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nl-NL"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services</a:t>
            </a:r>
          </a:p>
        </p:txBody>
      </p:sp>
      <p:cxnSp>
        <p:nvCxnSpPr>
          <p:cNvPr id="39" name="Straight Arrow Connector 23">
            <a:extLst>
              <a:ext uri="{FF2B5EF4-FFF2-40B4-BE49-F238E27FC236}">
                <a16:creationId xmlns:a16="http://schemas.microsoft.com/office/drawing/2014/main" id="{0AB9F51F-15D4-0445-9561-445BA5E24C57}"/>
              </a:ext>
            </a:extLst>
          </p:cNvPr>
          <p:cNvCxnSpPr/>
          <p:nvPr/>
        </p:nvCxnSpPr>
        <p:spPr>
          <a:xfrm flipH="1">
            <a:off x="1291574" y="5766111"/>
            <a:ext cx="591813" cy="335497"/>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41" name="Graphic 40" descr="Tandwiel">
            <a:extLst>
              <a:ext uri="{FF2B5EF4-FFF2-40B4-BE49-F238E27FC236}">
                <a16:creationId xmlns:a16="http://schemas.microsoft.com/office/drawing/2014/main" id="{2C09659C-C9C6-2E49-933B-B5247475949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23590" y="2665482"/>
            <a:ext cx="356582" cy="356582"/>
          </a:xfrm>
          <a:prstGeom prst="rect">
            <a:avLst/>
          </a:prstGeom>
        </p:spPr>
      </p:pic>
      <p:sp>
        <p:nvSpPr>
          <p:cNvPr id="42" name="Tekstvak 276">
            <a:extLst>
              <a:ext uri="{FF2B5EF4-FFF2-40B4-BE49-F238E27FC236}">
                <a16:creationId xmlns:a16="http://schemas.microsoft.com/office/drawing/2014/main" id="{E65C22DC-B51C-284A-AEBB-A9003686E29F}"/>
              </a:ext>
            </a:extLst>
          </p:cNvPr>
          <p:cNvSpPr txBox="1"/>
          <p:nvPr/>
        </p:nvSpPr>
        <p:spPr>
          <a:xfrm>
            <a:off x="6226551" y="2720866"/>
            <a:ext cx="1254526" cy="2769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nl-NL"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services</a:t>
            </a:r>
          </a:p>
        </p:txBody>
      </p:sp>
      <p:cxnSp>
        <p:nvCxnSpPr>
          <p:cNvPr id="45" name="Straight Arrow Connector 17">
            <a:extLst>
              <a:ext uri="{FF2B5EF4-FFF2-40B4-BE49-F238E27FC236}">
                <a16:creationId xmlns:a16="http://schemas.microsoft.com/office/drawing/2014/main" id="{BF0F4596-DD33-2F4B-BCF0-7F0B04ACBB17}"/>
              </a:ext>
            </a:extLst>
          </p:cNvPr>
          <p:cNvCxnSpPr>
            <a:cxnSpLocks/>
          </p:cNvCxnSpPr>
          <p:nvPr/>
        </p:nvCxnSpPr>
        <p:spPr>
          <a:xfrm flipV="1">
            <a:off x="10503135" y="1731665"/>
            <a:ext cx="703131" cy="352022"/>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23">
            <a:extLst>
              <a:ext uri="{FF2B5EF4-FFF2-40B4-BE49-F238E27FC236}">
                <a16:creationId xmlns:a16="http://schemas.microsoft.com/office/drawing/2014/main" id="{9AFCB29D-0A1E-1F45-83EA-F8723C50DC26}"/>
              </a:ext>
            </a:extLst>
          </p:cNvPr>
          <p:cNvCxnSpPr>
            <a:cxnSpLocks/>
          </p:cNvCxnSpPr>
          <p:nvPr/>
        </p:nvCxnSpPr>
        <p:spPr>
          <a:xfrm flipH="1">
            <a:off x="1433397" y="5928919"/>
            <a:ext cx="523283" cy="53351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23">
            <a:extLst>
              <a:ext uri="{FF2B5EF4-FFF2-40B4-BE49-F238E27FC236}">
                <a16:creationId xmlns:a16="http://schemas.microsoft.com/office/drawing/2014/main" id="{C8240970-E771-4641-AC77-F021CC9357B6}"/>
              </a:ext>
            </a:extLst>
          </p:cNvPr>
          <p:cNvCxnSpPr>
            <a:cxnSpLocks/>
          </p:cNvCxnSpPr>
          <p:nvPr/>
        </p:nvCxnSpPr>
        <p:spPr>
          <a:xfrm flipH="1">
            <a:off x="984077" y="5550888"/>
            <a:ext cx="898641" cy="322156"/>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a:off x="4540784" y="2446939"/>
            <a:ext cx="14956" cy="503313"/>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flipV="1">
            <a:off x="5226475" y="2365300"/>
            <a:ext cx="33650" cy="401353"/>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flipV="1">
            <a:off x="6941439" y="2369899"/>
            <a:ext cx="2198" cy="294229"/>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5973030" y="2345261"/>
            <a:ext cx="4064" cy="313915"/>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963852" y="2353600"/>
            <a:ext cx="0" cy="438558"/>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17">
            <a:extLst>
              <a:ext uri="{FF2B5EF4-FFF2-40B4-BE49-F238E27FC236}">
                <a16:creationId xmlns:a16="http://schemas.microsoft.com/office/drawing/2014/main" id="{BF0F4596-DD33-2F4B-BCF0-7F0B04ACBB17}"/>
              </a:ext>
            </a:extLst>
          </p:cNvPr>
          <p:cNvCxnSpPr>
            <a:cxnSpLocks/>
          </p:cNvCxnSpPr>
          <p:nvPr/>
        </p:nvCxnSpPr>
        <p:spPr>
          <a:xfrm flipV="1">
            <a:off x="10503134" y="2120724"/>
            <a:ext cx="703132" cy="203491"/>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17">
            <a:extLst>
              <a:ext uri="{FF2B5EF4-FFF2-40B4-BE49-F238E27FC236}">
                <a16:creationId xmlns:a16="http://schemas.microsoft.com/office/drawing/2014/main" id="{BF0F4596-DD33-2F4B-BCF0-7F0B04ACBB17}"/>
              </a:ext>
            </a:extLst>
          </p:cNvPr>
          <p:cNvCxnSpPr>
            <a:cxnSpLocks/>
          </p:cNvCxnSpPr>
          <p:nvPr/>
        </p:nvCxnSpPr>
        <p:spPr>
          <a:xfrm flipV="1">
            <a:off x="10503134" y="2517013"/>
            <a:ext cx="703132" cy="26663"/>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5" name="Picture 14" descr="A close up of a logo&#10;&#10;Description automatically generated">
            <a:extLst>
              <a:ext uri="{FF2B5EF4-FFF2-40B4-BE49-F238E27FC236}">
                <a16:creationId xmlns:a16="http://schemas.microsoft.com/office/drawing/2014/main" id="{78405966-636A-224F-94BA-3B47B3C850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4701" y="4389161"/>
            <a:ext cx="504000" cy="504000"/>
          </a:xfrm>
          <a:prstGeom prst="rect">
            <a:avLst/>
          </a:prstGeom>
        </p:spPr>
      </p:pic>
      <p:pic>
        <p:nvPicPr>
          <p:cNvPr id="26" name="Picture 25">
            <a:extLst>
              <a:ext uri="{FF2B5EF4-FFF2-40B4-BE49-F238E27FC236}">
                <a16:creationId xmlns:a16="http://schemas.microsoft.com/office/drawing/2014/main" id="{0EC8441A-2BA2-1942-8E0A-459BF4EC39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20339" y="1421837"/>
            <a:ext cx="914399" cy="914399"/>
          </a:xfrm>
          <a:prstGeom prst="rect">
            <a:avLst/>
          </a:prstGeom>
        </p:spPr>
      </p:pic>
      <p:pic>
        <p:nvPicPr>
          <p:cNvPr id="32" name="Picture 31" descr="A close up of a logo&#10;&#10;Description automatically generated">
            <a:extLst>
              <a:ext uri="{FF2B5EF4-FFF2-40B4-BE49-F238E27FC236}">
                <a16:creationId xmlns:a16="http://schemas.microsoft.com/office/drawing/2014/main" id="{123D9FDD-121F-1D40-9C45-0A2938339F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34807" y="4412277"/>
            <a:ext cx="504000" cy="504000"/>
          </a:xfrm>
          <a:prstGeom prst="rect">
            <a:avLst/>
          </a:prstGeom>
        </p:spPr>
      </p:pic>
      <p:pic>
        <p:nvPicPr>
          <p:cNvPr id="35" name="Picture 34" descr="A close up of a logo&#10;&#10;Description automatically generated">
            <a:extLst>
              <a:ext uri="{FF2B5EF4-FFF2-40B4-BE49-F238E27FC236}">
                <a16:creationId xmlns:a16="http://schemas.microsoft.com/office/drawing/2014/main" id="{C875E82C-A682-3646-BCCC-A86D876197A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19261" y="4416519"/>
            <a:ext cx="499758" cy="499758"/>
          </a:xfrm>
          <a:prstGeom prst="rect">
            <a:avLst/>
          </a:prstGeom>
        </p:spPr>
      </p:pic>
      <p:pic>
        <p:nvPicPr>
          <p:cNvPr id="74" name="Picture 73">
            <a:extLst>
              <a:ext uri="{FF2B5EF4-FFF2-40B4-BE49-F238E27FC236}">
                <a16:creationId xmlns:a16="http://schemas.microsoft.com/office/drawing/2014/main" id="{059407C7-6B38-A94E-ACD9-1F19A5059C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1395" y="1421837"/>
            <a:ext cx="914399" cy="914399"/>
          </a:xfrm>
          <a:prstGeom prst="rect">
            <a:avLst/>
          </a:prstGeom>
        </p:spPr>
      </p:pic>
      <p:pic>
        <p:nvPicPr>
          <p:cNvPr id="75" name="Picture 74">
            <a:extLst>
              <a:ext uri="{FF2B5EF4-FFF2-40B4-BE49-F238E27FC236}">
                <a16:creationId xmlns:a16="http://schemas.microsoft.com/office/drawing/2014/main" id="{A2A46C03-BE2E-A343-9384-2AD88C69A8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7315" y="1421837"/>
            <a:ext cx="914399" cy="914399"/>
          </a:xfrm>
          <a:prstGeom prst="rect">
            <a:avLst/>
          </a:prstGeom>
        </p:spPr>
      </p:pic>
      <p:pic>
        <p:nvPicPr>
          <p:cNvPr id="77" name="Picture 76">
            <a:extLst>
              <a:ext uri="{FF2B5EF4-FFF2-40B4-BE49-F238E27FC236}">
                <a16:creationId xmlns:a16="http://schemas.microsoft.com/office/drawing/2014/main" id="{F5AAEF73-4A95-F846-A429-4953409585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52135" y="5461958"/>
            <a:ext cx="914399" cy="914399"/>
          </a:xfrm>
          <a:prstGeom prst="rect">
            <a:avLst/>
          </a:prstGeom>
        </p:spPr>
      </p:pic>
      <p:pic>
        <p:nvPicPr>
          <p:cNvPr id="82" name="Picture 81">
            <a:extLst>
              <a:ext uri="{FF2B5EF4-FFF2-40B4-BE49-F238E27FC236}">
                <a16:creationId xmlns:a16="http://schemas.microsoft.com/office/drawing/2014/main" id="{38AEF818-2CA0-9141-A55D-FCC3F91D04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02837" y="1584271"/>
            <a:ext cx="914399" cy="914399"/>
          </a:xfrm>
          <a:prstGeom prst="rect">
            <a:avLst/>
          </a:prstGeom>
        </p:spPr>
      </p:pic>
      <p:pic>
        <p:nvPicPr>
          <p:cNvPr id="83" name="Picture 82">
            <a:extLst>
              <a:ext uri="{FF2B5EF4-FFF2-40B4-BE49-F238E27FC236}">
                <a16:creationId xmlns:a16="http://schemas.microsoft.com/office/drawing/2014/main" id="{8ED52DC7-00D8-D044-B2A5-8C27B01E91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446" y="5779452"/>
            <a:ext cx="914399" cy="914399"/>
          </a:xfrm>
          <a:prstGeom prst="rect">
            <a:avLst/>
          </a:prstGeom>
        </p:spPr>
      </p:pic>
      <p:pic>
        <p:nvPicPr>
          <p:cNvPr id="58" name="Graphic 57" descr="Deciduous tree">
            <a:extLst>
              <a:ext uri="{FF2B5EF4-FFF2-40B4-BE49-F238E27FC236}">
                <a16:creationId xmlns:a16="http://schemas.microsoft.com/office/drawing/2014/main" id="{EE501323-4267-E44F-A7C3-619755681DE2}"/>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724913" y="4385676"/>
            <a:ext cx="504000" cy="504000"/>
          </a:xfrm>
          <a:prstGeom prst="rect">
            <a:avLst/>
          </a:prstGeom>
        </p:spPr>
      </p:pic>
      <p:pic>
        <p:nvPicPr>
          <p:cNvPr id="60" name="Graphic 59" descr="Fence">
            <a:extLst>
              <a:ext uri="{FF2B5EF4-FFF2-40B4-BE49-F238E27FC236}">
                <a16:creationId xmlns:a16="http://schemas.microsoft.com/office/drawing/2014/main" id="{1C1F947C-71FD-C342-8BBF-D8345F33526E}"/>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554594" y="4412277"/>
            <a:ext cx="504000" cy="504000"/>
          </a:xfrm>
          <a:prstGeom prst="rect">
            <a:avLst/>
          </a:prstGeom>
        </p:spPr>
      </p:pic>
      <p:grpSp>
        <p:nvGrpSpPr>
          <p:cNvPr id="93" name="Group 92">
            <a:extLst>
              <a:ext uri="{FF2B5EF4-FFF2-40B4-BE49-F238E27FC236}">
                <a16:creationId xmlns:a16="http://schemas.microsoft.com/office/drawing/2014/main" id="{DB251262-09A6-A447-9F01-ED9EC4C3072B}"/>
              </a:ext>
            </a:extLst>
          </p:cNvPr>
          <p:cNvGrpSpPr/>
          <p:nvPr/>
        </p:nvGrpSpPr>
        <p:grpSpPr>
          <a:xfrm>
            <a:off x="4073585" y="1587506"/>
            <a:ext cx="817747" cy="783049"/>
            <a:chOff x="4073585" y="1587506"/>
            <a:chExt cx="817747" cy="783049"/>
          </a:xfrm>
        </p:grpSpPr>
        <p:pic>
          <p:nvPicPr>
            <p:cNvPr id="92" name="Picture 91">
              <a:extLst>
                <a:ext uri="{FF2B5EF4-FFF2-40B4-BE49-F238E27FC236}">
                  <a16:creationId xmlns:a16="http://schemas.microsoft.com/office/drawing/2014/main" id="{1C68042D-FB84-A141-B467-9AB139C9547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073585" y="1587506"/>
              <a:ext cx="783049" cy="783049"/>
            </a:xfrm>
            <a:prstGeom prst="rect">
              <a:avLst/>
            </a:prstGeom>
          </p:spPr>
        </p:pic>
        <p:pic>
          <p:nvPicPr>
            <p:cNvPr id="90" name="Picture 89">
              <a:extLst>
                <a:ext uri="{FF2B5EF4-FFF2-40B4-BE49-F238E27FC236}">
                  <a16:creationId xmlns:a16="http://schemas.microsoft.com/office/drawing/2014/main" id="{AF2BEA2C-9060-8D40-BC2E-D000A65C903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361253" y="1832121"/>
              <a:ext cx="530079" cy="530079"/>
            </a:xfrm>
            <a:prstGeom prst="rect">
              <a:avLst/>
            </a:prstGeom>
          </p:spPr>
        </p:pic>
      </p:grpSp>
      <p:grpSp>
        <p:nvGrpSpPr>
          <p:cNvPr id="94" name="Group 93">
            <a:extLst>
              <a:ext uri="{FF2B5EF4-FFF2-40B4-BE49-F238E27FC236}">
                <a16:creationId xmlns:a16="http://schemas.microsoft.com/office/drawing/2014/main" id="{F1857DC8-43AB-B04E-9FB9-F1509112D829}"/>
              </a:ext>
            </a:extLst>
          </p:cNvPr>
          <p:cNvGrpSpPr/>
          <p:nvPr/>
        </p:nvGrpSpPr>
        <p:grpSpPr>
          <a:xfrm>
            <a:off x="5664641" y="1587506"/>
            <a:ext cx="817747" cy="783049"/>
            <a:chOff x="4073585" y="1587506"/>
            <a:chExt cx="817747" cy="783049"/>
          </a:xfrm>
        </p:grpSpPr>
        <p:pic>
          <p:nvPicPr>
            <p:cNvPr id="95" name="Picture 94">
              <a:extLst>
                <a:ext uri="{FF2B5EF4-FFF2-40B4-BE49-F238E27FC236}">
                  <a16:creationId xmlns:a16="http://schemas.microsoft.com/office/drawing/2014/main" id="{CC6E6BEB-92E7-7843-956D-35758BE81CB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073585" y="1587506"/>
              <a:ext cx="783049" cy="783049"/>
            </a:xfrm>
            <a:prstGeom prst="rect">
              <a:avLst/>
            </a:prstGeom>
          </p:spPr>
        </p:pic>
        <p:pic>
          <p:nvPicPr>
            <p:cNvPr id="96" name="Picture 95">
              <a:extLst>
                <a:ext uri="{FF2B5EF4-FFF2-40B4-BE49-F238E27FC236}">
                  <a16:creationId xmlns:a16="http://schemas.microsoft.com/office/drawing/2014/main" id="{80608339-DC56-EA4D-BF0F-332466E6B64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361253" y="1832121"/>
              <a:ext cx="530079" cy="530079"/>
            </a:xfrm>
            <a:prstGeom prst="rect">
              <a:avLst/>
            </a:prstGeom>
          </p:spPr>
        </p:pic>
      </p:grpSp>
      <p:grpSp>
        <p:nvGrpSpPr>
          <p:cNvPr id="97" name="Group 96">
            <a:extLst>
              <a:ext uri="{FF2B5EF4-FFF2-40B4-BE49-F238E27FC236}">
                <a16:creationId xmlns:a16="http://schemas.microsoft.com/office/drawing/2014/main" id="{D2C0B236-3AAA-9A41-8583-FD647DBDBB30}"/>
              </a:ext>
            </a:extLst>
          </p:cNvPr>
          <p:cNvGrpSpPr/>
          <p:nvPr/>
        </p:nvGrpSpPr>
        <p:grpSpPr>
          <a:xfrm>
            <a:off x="7411145" y="1587506"/>
            <a:ext cx="817747" cy="783049"/>
            <a:chOff x="4073585" y="1587506"/>
            <a:chExt cx="817747" cy="783049"/>
          </a:xfrm>
        </p:grpSpPr>
        <p:pic>
          <p:nvPicPr>
            <p:cNvPr id="98" name="Picture 97">
              <a:extLst>
                <a:ext uri="{FF2B5EF4-FFF2-40B4-BE49-F238E27FC236}">
                  <a16:creationId xmlns:a16="http://schemas.microsoft.com/office/drawing/2014/main" id="{33325012-6DDE-8043-877E-0345EF3085D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073585" y="1587506"/>
              <a:ext cx="783049" cy="783049"/>
            </a:xfrm>
            <a:prstGeom prst="rect">
              <a:avLst/>
            </a:prstGeom>
          </p:spPr>
        </p:pic>
        <p:pic>
          <p:nvPicPr>
            <p:cNvPr id="99" name="Picture 98">
              <a:extLst>
                <a:ext uri="{FF2B5EF4-FFF2-40B4-BE49-F238E27FC236}">
                  <a16:creationId xmlns:a16="http://schemas.microsoft.com/office/drawing/2014/main" id="{E27F9F15-02A8-7D44-9591-FE5FD0BECEE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361253" y="1832121"/>
              <a:ext cx="530079" cy="530079"/>
            </a:xfrm>
            <a:prstGeom prst="rect">
              <a:avLst/>
            </a:prstGeom>
          </p:spPr>
        </p:pic>
      </p:grpSp>
      <p:grpSp>
        <p:nvGrpSpPr>
          <p:cNvPr id="100" name="Group 99">
            <a:extLst>
              <a:ext uri="{FF2B5EF4-FFF2-40B4-BE49-F238E27FC236}">
                <a16:creationId xmlns:a16="http://schemas.microsoft.com/office/drawing/2014/main" id="{68163E45-68C4-A14B-B302-D49413D6FBD8}"/>
              </a:ext>
            </a:extLst>
          </p:cNvPr>
          <p:cNvGrpSpPr/>
          <p:nvPr/>
        </p:nvGrpSpPr>
        <p:grpSpPr>
          <a:xfrm>
            <a:off x="8634774" y="5919157"/>
            <a:ext cx="817747" cy="783049"/>
            <a:chOff x="4073585" y="1587506"/>
            <a:chExt cx="817747" cy="783049"/>
          </a:xfrm>
        </p:grpSpPr>
        <p:pic>
          <p:nvPicPr>
            <p:cNvPr id="101" name="Picture 100">
              <a:extLst>
                <a:ext uri="{FF2B5EF4-FFF2-40B4-BE49-F238E27FC236}">
                  <a16:creationId xmlns:a16="http://schemas.microsoft.com/office/drawing/2014/main" id="{0249E177-1997-1E43-95E1-FD38F4AAC15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073585" y="1587506"/>
              <a:ext cx="783049" cy="783049"/>
            </a:xfrm>
            <a:prstGeom prst="rect">
              <a:avLst/>
            </a:prstGeom>
          </p:spPr>
        </p:pic>
        <p:pic>
          <p:nvPicPr>
            <p:cNvPr id="102" name="Picture 101">
              <a:extLst>
                <a:ext uri="{FF2B5EF4-FFF2-40B4-BE49-F238E27FC236}">
                  <a16:creationId xmlns:a16="http://schemas.microsoft.com/office/drawing/2014/main" id="{F4D034EE-00D9-2C4D-AC97-8027FF08D2C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361253" y="1832121"/>
              <a:ext cx="530079" cy="530079"/>
            </a:xfrm>
            <a:prstGeom prst="rect">
              <a:avLst/>
            </a:prstGeom>
          </p:spPr>
        </p:pic>
      </p:grpSp>
      <p:sp>
        <p:nvSpPr>
          <p:cNvPr id="55" name="Rectangle 54"/>
          <p:cNvSpPr/>
          <p:nvPr/>
        </p:nvSpPr>
        <p:spPr>
          <a:xfrm rot="665176">
            <a:off x="5249186" y="383069"/>
            <a:ext cx="7080003" cy="92333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w="22225">
                  <a:solidFill>
                    <a:srgbClr val="AC3B2C"/>
                  </a:solidFill>
                  <a:prstDash val="solid"/>
                </a:ln>
                <a:solidFill>
                  <a:srgbClr val="AC3B2C">
                    <a:lumMod val="40000"/>
                    <a:lumOff val="60000"/>
                  </a:srgbClr>
                </a:solidFill>
                <a:effectLst/>
                <a:uLnTx/>
                <a:uFillTx/>
                <a:latin typeface="Calibri"/>
                <a:ea typeface="+mn-ea"/>
                <a:cs typeface="+mn-cs"/>
              </a:rPr>
              <a:t>WERK IN UITVOERING</a:t>
            </a:r>
          </a:p>
        </p:txBody>
      </p:sp>
      <p:pic>
        <p:nvPicPr>
          <p:cNvPr id="106" name="Picture 105"/>
          <p:cNvPicPr>
            <a:picLocks noChangeAspect="1"/>
          </p:cNvPicPr>
          <p:nvPr/>
        </p:nvPicPr>
        <p:blipFill rotWithShape="1">
          <a:blip r:embed="rId14"/>
          <a:srcRect l="14180" t="12903" r="6749" b="22580"/>
          <a:stretch/>
        </p:blipFill>
        <p:spPr>
          <a:xfrm>
            <a:off x="269681" y="1643388"/>
            <a:ext cx="1082929" cy="955526"/>
          </a:xfrm>
          <a:prstGeom prst="rect">
            <a:avLst/>
          </a:prstGeom>
        </p:spPr>
      </p:pic>
      <p:pic>
        <p:nvPicPr>
          <p:cNvPr id="107" name="Picture 106"/>
          <p:cNvPicPr>
            <a:picLocks noChangeAspect="1"/>
          </p:cNvPicPr>
          <p:nvPr/>
        </p:nvPicPr>
        <p:blipFill>
          <a:blip r:embed="rId15"/>
          <a:stretch>
            <a:fillRect/>
          </a:stretch>
        </p:blipFill>
        <p:spPr>
          <a:xfrm>
            <a:off x="1679305" y="1707637"/>
            <a:ext cx="837213" cy="837213"/>
          </a:xfrm>
          <a:prstGeom prst="rect">
            <a:avLst/>
          </a:prstGeom>
        </p:spPr>
      </p:pic>
      <p:sp>
        <p:nvSpPr>
          <p:cNvPr id="108" name="10-Point Star 107"/>
          <p:cNvSpPr/>
          <p:nvPr/>
        </p:nvSpPr>
        <p:spPr>
          <a:xfrm>
            <a:off x="4634744" y="1241716"/>
            <a:ext cx="381000" cy="412167"/>
          </a:xfrm>
          <a:prstGeom prst="star10">
            <a:avLst/>
          </a:prstGeom>
          <a:solidFill>
            <a:schemeClr val="bg1">
              <a:lumMod val="85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srgbClr val="FFFFFF"/>
              </a:solidFill>
              <a:effectLst/>
              <a:uLnTx/>
              <a:uFillTx/>
              <a:latin typeface="Calibri"/>
              <a:ea typeface="+mn-ea"/>
              <a:cs typeface="+mn-cs"/>
            </a:endParaRPr>
          </a:p>
        </p:txBody>
      </p:sp>
      <p:sp>
        <p:nvSpPr>
          <p:cNvPr id="104" name="10-Point Star 103"/>
          <p:cNvSpPr/>
          <p:nvPr/>
        </p:nvSpPr>
        <p:spPr>
          <a:xfrm>
            <a:off x="8305800" y="5760033"/>
            <a:ext cx="381000" cy="412167"/>
          </a:xfrm>
          <a:prstGeom prst="star10">
            <a:avLst/>
          </a:prstGeom>
          <a:solidFill>
            <a:schemeClr val="tx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srgbClr val="FFFFFF"/>
                </a:solidFill>
                <a:effectLst/>
                <a:uLnTx/>
                <a:uFillTx/>
                <a:latin typeface="Calibri"/>
                <a:ea typeface="+mn-ea"/>
                <a:cs typeface="+mn-cs"/>
              </a:rPr>
              <a:t>M</a:t>
            </a:r>
          </a:p>
        </p:txBody>
      </p:sp>
      <p:sp>
        <p:nvSpPr>
          <p:cNvPr id="105" name="10-Point Star 104"/>
          <p:cNvSpPr/>
          <p:nvPr/>
        </p:nvSpPr>
        <p:spPr>
          <a:xfrm>
            <a:off x="6249844" y="1255533"/>
            <a:ext cx="381000" cy="412167"/>
          </a:xfrm>
          <a:prstGeom prst="star10">
            <a:avLst/>
          </a:prstGeom>
          <a:solidFill>
            <a:schemeClr val="tx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srgbClr val="FFFFFF"/>
                </a:solidFill>
                <a:effectLst/>
                <a:uLnTx/>
                <a:uFillTx/>
                <a:latin typeface="Calibri"/>
                <a:ea typeface="+mn-ea"/>
                <a:cs typeface="+mn-cs"/>
              </a:rPr>
              <a:t>M</a:t>
            </a:r>
          </a:p>
        </p:txBody>
      </p:sp>
      <p:sp>
        <p:nvSpPr>
          <p:cNvPr id="109" name="10-Point Star 108"/>
          <p:cNvSpPr/>
          <p:nvPr/>
        </p:nvSpPr>
        <p:spPr>
          <a:xfrm>
            <a:off x="7954169" y="1247013"/>
            <a:ext cx="381000" cy="412167"/>
          </a:xfrm>
          <a:prstGeom prst="star10">
            <a:avLst/>
          </a:prstGeom>
          <a:solidFill>
            <a:schemeClr val="bg1">
              <a:lumMod val="85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srgbClr val="FFFFFF"/>
              </a:solidFill>
              <a:effectLst/>
              <a:uLnTx/>
              <a:uFillTx/>
              <a:latin typeface="Calibri"/>
              <a:ea typeface="+mn-ea"/>
              <a:cs typeface="+mn-cs"/>
            </a:endParaRPr>
          </a:p>
        </p:txBody>
      </p:sp>
      <p:sp>
        <p:nvSpPr>
          <p:cNvPr id="156" name="Rectangle 155"/>
          <p:cNvSpPr/>
          <p:nvPr/>
        </p:nvSpPr>
        <p:spPr>
          <a:xfrm>
            <a:off x="286458" y="2644109"/>
            <a:ext cx="2202567" cy="64002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srgbClr val="FFFFFF"/>
                </a:solidFill>
                <a:effectLst/>
                <a:uLnTx/>
                <a:uFillTx/>
                <a:latin typeface="Calibri"/>
                <a:ea typeface="+mn-ea"/>
                <a:cs typeface="+mn-cs"/>
              </a:rPr>
              <a:t>  Sectorgegevens</a:t>
            </a:r>
          </a:p>
        </p:txBody>
      </p:sp>
      <p:grpSp>
        <p:nvGrpSpPr>
          <p:cNvPr id="157" name="Group 156"/>
          <p:cNvGrpSpPr/>
          <p:nvPr/>
        </p:nvGrpSpPr>
        <p:grpSpPr>
          <a:xfrm>
            <a:off x="355085" y="2713277"/>
            <a:ext cx="498220" cy="473901"/>
            <a:chOff x="6097483" y="1193564"/>
            <a:chExt cx="785327" cy="514351"/>
          </a:xfrm>
        </p:grpSpPr>
        <p:sp>
          <p:nvSpPr>
            <p:cNvPr id="158" name="Rounded Rectangle 157"/>
            <p:cNvSpPr/>
            <p:nvPr/>
          </p:nvSpPr>
          <p:spPr>
            <a:xfrm>
              <a:off x="6537718" y="1536465"/>
              <a:ext cx="345092" cy="171450"/>
            </a:xfrm>
            <a:prstGeom prst="roundRect">
              <a:avLst/>
            </a:prstGeom>
            <a:solidFill>
              <a:srgbClr val="7FB2A8"/>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9" name="Rounded Rectangle 158"/>
            <p:cNvSpPr/>
            <p:nvPr/>
          </p:nvSpPr>
          <p:spPr>
            <a:xfrm>
              <a:off x="6097483" y="1536465"/>
              <a:ext cx="345092" cy="171450"/>
            </a:xfrm>
            <a:prstGeom prst="roundRect">
              <a:avLst/>
            </a:prstGeom>
            <a:solidFill>
              <a:srgbClr val="EE8B5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60" name="Rounded Rectangle 159"/>
            <p:cNvSpPr/>
            <p:nvPr/>
          </p:nvSpPr>
          <p:spPr>
            <a:xfrm>
              <a:off x="6345746" y="1193564"/>
              <a:ext cx="345092" cy="171450"/>
            </a:xfrm>
            <a:prstGeom prst="roundRect">
              <a:avLst/>
            </a:prstGeom>
            <a:solidFill>
              <a:srgbClr val="A5C6E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161" name="Elbow Connector 160"/>
            <p:cNvCxnSpPr>
              <a:stCxn id="160" idx="2"/>
              <a:endCxn id="159" idx="0"/>
            </p:cNvCxnSpPr>
            <p:nvPr/>
          </p:nvCxnSpPr>
          <p:spPr>
            <a:xfrm rot="5400000">
              <a:off x="6308436" y="1326608"/>
              <a:ext cx="171451" cy="248263"/>
            </a:xfrm>
            <a:prstGeom prst="bentConnector3">
              <a:avLst/>
            </a:prstGeom>
            <a:solidFill>
              <a:srgbClr val="EE8B53"/>
            </a:solidFill>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2" name="Elbow Connector 161"/>
            <p:cNvCxnSpPr>
              <a:stCxn id="160" idx="2"/>
              <a:endCxn id="158" idx="0"/>
            </p:cNvCxnSpPr>
            <p:nvPr/>
          </p:nvCxnSpPr>
          <p:spPr>
            <a:xfrm rot="16200000" flipH="1">
              <a:off x="6528553" y="1354754"/>
              <a:ext cx="171451" cy="191971"/>
            </a:xfrm>
            <a:prstGeom prst="bentConnector3">
              <a:avLst/>
            </a:prstGeom>
            <a:solidFill>
              <a:srgbClr val="EE8B53"/>
            </a:solidFill>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4361253" y="3474774"/>
            <a:ext cx="4554147" cy="640026"/>
            <a:chOff x="4361253" y="3474774"/>
            <a:chExt cx="4554147" cy="640026"/>
          </a:xfrm>
        </p:grpSpPr>
        <p:sp>
          <p:nvSpPr>
            <p:cNvPr id="63" name="Rectangle 62"/>
            <p:cNvSpPr/>
            <p:nvPr/>
          </p:nvSpPr>
          <p:spPr>
            <a:xfrm>
              <a:off x="4361253" y="3474774"/>
              <a:ext cx="4554147" cy="64002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srgbClr val="FFFFFF"/>
                  </a:solidFill>
                  <a:effectLst/>
                  <a:uLnTx/>
                  <a:uFillTx/>
                  <a:latin typeface="Calibri"/>
                  <a:ea typeface="+mn-ea"/>
                  <a:cs typeface="+mn-cs"/>
                </a:rPr>
                <a:t>Basisgegevens met identificatie, metadata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srgbClr val="FFFFFF"/>
                  </a:solidFill>
                  <a:effectLst/>
                  <a:uLnTx/>
                  <a:uFillTx/>
                  <a:latin typeface="Calibri"/>
                  <a:ea typeface="+mn-ea"/>
                  <a:cs typeface="+mn-cs"/>
                </a:rPr>
                <a:t>basisclassificatie, locatie, geometrie</a:t>
              </a:r>
            </a:p>
          </p:txBody>
        </p:sp>
        <p:grpSp>
          <p:nvGrpSpPr>
            <p:cNvPr id="164" name="Group 163"/>
            <p:cNvGrpSpPr/>
            <p:nvPr/>
          </p:nvGrpSpPr>
          <p:grpSpPr>
            <a:xfrm>
              <a:off x="4381590" y="3528981"/>
              <a:ext cx="519367" cy="498496"/>
              <a:chOff x="289950" y="3568772"/>
              <a:chExt cx="1574279" cy="1394860"/>
            </a:xfrm>
            <a:effectLst>
              <a:outerShdw blurRad="50800" dist="38100" dir="2700000" algn="tl" rotWithShape="0">
                <a:prstClr val="black">
                  <a:alpha val="40000"/>
                </a:prstClr>
              </a:outerShdw>
            </a:effectLst>
          </p:grpSpPr>
          <p:sp>
            <p:nvSpPr>
              <p:cNvPr id="165" name="Rounded Rectangle 164"/>
              <p:cNvSpPr/>
              <p:nvPr/>
            </p:nvSpPr>
            <p:spPr>
              <a:xfrm>
                <a:off x="962759" y="4764234"/>
                <a:ext cx="368274" cy="199398"/>
              </a:xfrm>
              <a:prstGeom prst="roundRect">
                <a:avLst/>
              </a:prstGeom>
              <a:solidFill>
                <a:srgbClr val="009900"/>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66" name="Rounded Rectangle 165"/>
              <p:cNvSpPr/>
              <p:nvPr/>
            </p:nvSpPr>
            <p:spPr>
              <a:xfrm>
                <a:off x="759757" y="4361746"/>
                <a:ext cx="368274" cy="199398"/>
              </a:xfrm>
              <a:prstGeom prst="roundRect">
                <a:avLst/>
              </a:prstGeom>
              <a:solidFill>
                <a:srgbClr val="DD5D45"/>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67" name="Rounded Rectangle 166"/>
              <p:cNvSpPr/>
              <p:nvPr/>
            </p:nvSpPr>
            <p:spPr>
              <a:xfrm>
                <a:off x="289950" y="4361746"/>
                <a:ext cx="368274" cy="199398"/>
              </a:xfrm>
              <a:prstGeom prst="roundRect">
                <a:avLst/>
              </a:prstGeom>
              <a:solidFill>
                <a:srgbClr val="009900"/>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68" name="Rounded Rectangle 167"/>
              <p:cNvSpPr/>
              <p:nvPr/>
            </p:nvSpPr>
            <p:spPr>
              <a:xfrm>
                <a:off x="554890" y="3962949"/>
                <a:ext cx="368274" cy="199398"/>
              </a:xfrm>
              <a:prstGeom prst="roundRect">
                <a:avLst/>
              </a:prstGeom>
              <a:solidFill>
                <a:srgbClr val="DD5D45"/>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169" name="Elbow Connector 168"/>
              <p:cNvCxnSpPr>
                <a:stCxn id="168" idx="2"/>
                <a:endCxn id="167" idx="0"/>
              </p:cNvCxnSpPr>
              <p:nvPr/>
            </p:nvCxnSpPr>
            <p:spPr>
              <a:xfrm rot="5400000">
                <a:off x="506858" y="4129576"/>
                <a:ext cx="199399" cy="264940"/>
              </a:xfrm>
              <a:prstGeom prst="bentConnector3">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70" name="Elbow Connector 169"/>
              <p:cNvCxnSpPr>
                <a:stCxn id="168" idx="2"/>
                <a:endCxn id="166" idx="0"/>
              </p:cNvCxnSpPr>
              <p:nvPr/>
            </p:nvCxnSpPr>
            <p:spPr>
              <a:xfrm rot="16200000" flipH="1">
                <a:off x="741762" y="4159613"/>
                <a:ext cx="199399" cy="204867"/>
              </a:xfrm>
              <a:prstGeom prst="bentConnector3">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71" name="Rounded Rectangle 170"/>
              <p:cNvSpPr/>
              <p:nvPr/>
            </p:nvSpPr>
            <p:spPr>
              <a:xfrm>
                <a:off x="964624" y="4764233"/>
                <a:ext cx="368274" cy="199398"/>
              </a:xfrm>
              <a:prstGeom prst="roundRect">
                <a:avLst/>
              </a:prstGeom>
              <a:solidFill>
                <a:srgbClr val="DD5D45"/>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72" name="Rounded Rectangle 171"/>
              <p:cNvSpPr/>
              <p:nvPr/>
            </p:nvSpPr>
            <p:spPr>
              <a:xfrm>
                <a:off x="494817" y="4764233"/>
                <a:ext cx="368274" cy="199398"/>
              </a:xfrm>
              <a:prstGeom prst="roundRect">
                <a:avLst/>
              </a:prstGeom>
              <a:solidFill>
                <a:srgbClr val="DD5D45"/>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173" name="Elbow Connector 172"/>
              <p:cNvCxnSpPr>
                <a:stCxn id="166" idx="2"/>
                <a:endCxn id="172" idx="0"/>
              </p:cNvCxnSpPr>
              <p:nvPr/>
            </p:nvCxnSpPr>
            <p:spPr>
              <a:xfrm rot="5400000">
                <a:off x="709879" y="4530218"/>
                <a:ext cx="203089" cy="264940"/>
              </a:xfrm>
              <a:prstGeom prst="bentConnector3">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74" name="Elbow Connector 173"/>
              <p:cNvCxnSpPr>
                <a:stCxn id="166" idx="2"/>
                <a:endCxn id="171" idx="0"/>
              </p:cNvCxnSpPr>
              <p:nvPr/>
            </p:nvCxnSpPr>
            <p:spPr>
              <a:xfrm rot="16200000" flipH="1">
                <a:off x="944783" y="4560255"/>
                <a:ext cx="203089" cy="204867"/>
              </a:xfrm>
              <a:prstGeom prst="bentConnector3">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75" name="Group 174"/>
              <p:cNvGrpSpPr/>
              <p:nvPr/>
            </p:nvGrpSpPr>
            <p:grpSpPr>
              <a:xfrm>
                <a:off x="558515" y="3568772"/>
                <a:ext cx="1305714" cy="921283"/>
                <a:chOff x="924114" y="736583"/>
                <a:chExt cx="1789113" cy="1188232"/>
              </a:xfrm>
            </p:grpSpPr>
            <p:sp>
              <p:nvSpPr>
                <p:cNvPr id="176" name="Rounded Rectangle 175"/>
                <p:cNvSpPr/>
                <p:nvPr/>
              </p:nvSpPr>
              <p:spPr>
                <a:xfrm>
                  <a:off x="1567852" y="1250934"/>
                  <a:ext cx="504615" cy="257175"/>
                </a:xfrm>
                <a:prstGeom prst="roundRect">
                  <a:avLst/>
                </a:prstGeom>
                <a:solidFill>
                  <a:schemeClr val="bg1">
                    <a:lumMod val="65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77" name="Rounded Rectangle 176"/>
                <p:cNvSpPr/>
                <p:nvPr/>
              </p:nvSpPr>
              <p:spPr>
                <a:xfrm>
                  <a:off x="924114" y="1250934"/>
                  <a:ext cx="504615" cy="257175"/>
                </a:xfrm>
                <a:prstGeom prst="roundRect">
                  <a:avLst/>
                </a:prstGeom>
                <a:solidFill>
                  <a:srgbClr val="009900"/>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78" name="Rounded Rectangle 177"/>
                <p:cNvSpPr/>
                <p:nvPr/>
              </p:nvSpPr>
              <p:spPr>
                <a:xfrm>
                  <a:off x="1287140" y="736583"/>
                  <a:ext cx="504615" cy="257175"/>
                </a:xfrm>
                <a:prstGeom prst="roundRect">
                  <a:avLst/>
                </a:prstGeom>
                <a:solidFill>
                  <a:schemeClr val="bg1"/>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179" name="Elbow Connector 178"/>
                <p:cNvCxnSpPr>
                  <a:stCxn id="178" idx="2"/>
                  <a:endCxn id="177" idx="0"/>
                </p:cNvCxnSpPr>
                <p:nvPr/>
              </p:nvCxnSpPr>
              <p:spPr>
                <a:xfrm rot="5400000">
                  <a:off x="1229347" y="940833"/>
                  <a:ext cx="257176" cy="363026"/>
                </a:xfrm>
                <a:prstGeom prst="bentConnector3">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0" name="Elbow Connector 179"/>
                <p:cNvCxnSpPr>
                  <a:stCxn id="178" idx="2"/>
                  <a:endCxn id="176" idx="0"/>
                </p:cNvCxnSpPr>
                <p:nvPr/>
              </p:nvCxnSpPr>
              <p:spPr>
                <a:xfrm rot="16200000" flipH="1">
                  <a:off x="1551216" y="981990"/>
                  <a:ext cx="257176" cy="280712"/>
                </a:xfrm>
                <a:prstGeom prst="bentConnector3">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81" name="Rounded Rectangle 180"/>
                <p:cNvSpPr/>
                <p:nvPr/>
              </p:nvSpPr>
              <p:spPr>
                <a:xfrm>
                  <a:off x="2208612" y="1250934"/>
                  <a:ext cx="504615" cy="257175"/>
                </a:xfrm>
                <a:prstGeom prst="roundRect">
                  <a:avLst/>
                </a:prstGeom>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182" name="Elbow Connector 181"/>
                <p:cNvCxnSpPr>
                  <a:stCxn id="178" idx="2"/>
                  <a:endCxn id="181" idx="0"/>
                </p:cNvCxnSpPr>
                <p:nvPr/>
              </p:nvCxnSpPr>
              <p:spPr>
                <a:xfrm rot="16200000" flipH="1">
                  <a:off x="1871596" y="661610"/>
                  <a:ext cx="257176" cy="921472"/>
                </a:xfrm>
                <a:prstGeom prst="bentConnector3">
                  <a:avLst>
                    <a:gd name="adj1" fmla="val 50000"/>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83" name="Rounded Rectangle 182"/>
                <p:cNvSpPr/>
                <p:nvPr/>
              </p:nvSpPr>
              <p:spPr>
                <a:xfrm>
                  <a:off x="2208612" y="1667640"/>
                  <a:ext cx="504615" cy="257175"/>
                </a:xfrm>
                <a:prstGeom prst="roundRect">
                  <a:avLst/>
                </a:prstGeom>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184" name="Straight Connector 183"/>
                <p:cNvCxnSpPr>
                  <a:stCxn id="181" idx="2"/>
                  <a:endCxn id="183" idx="0"/>
                </p:cNvCxnSpPr>
                <p:nvPr/>
              </p:nvCxnSpPr>
              <p:spPr>
                <a:xfrm>
                  <a:off x="2460920" y="1508109"/>
                  <a:ext cx="0" cy="15953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grpSp>
      <p:grpSp>
        <p:nvGrpSpPr>
          <p:cNvPr id="10" name="Group 9"/>
          <p:cNvGrpSpPr/>
          <p:nvPr/>
        </p:nvGrpSpPr>
        <p:grpSpPr>
          <a:xfrm>
            <a:off x="289950" y="3568772"/>
            <a:ext cx="1574279" cy="1394860"/>
            <a:chOff x="289950" y="3568772"/>
            <a:chExt cx="1574279" cy="1394860"/>
          </a:xfrm>
        </p:grpSpPr>
        <p:grpSp>
          <p:nvGrpSpPr>
            <p:cNvPr id="110" name="Group 109"/>
            <p:cNvGrpSpPr/>
            <p:nvPr/>
          </p:nvGrpSpPr>
          <p:grpSpPr>
            <a:xfrm>
              <a:off x="289950" y="3568772"/>
              <a:ext cx="1574279" cy="1394860"/>
              <a:chOff x="289950" y="3568772"/>
              <a:chExt cx="1574279" cy="1394860"/>
            </a:xfrm>
          </p:grpSpPr>
          <p:sp>
            <p:nvSpPr>
              <p:cNvPr id="136" name="Rounded Rectangle 135"/>
              <p:cNvSpPr/>
              <p:nvPr/>
            </p:nvSpPr>
            <p:spPr>
              <a:xfrm>
                <a:off x="962759" y="4764234"/>
                <a:ext cx="368274" cy="199398"/>
              </a:xfrm>
              <a:prstGeom prst="roundRect">
                <a:avLst/>
              </a:prstGeom>
              <a:solidFill>
                <a:srgbClr val="00990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37" name="Rounded Rectangle 136"/>
              <p:cNvSpPr/>
              <p:nvPr/>
            </p:nvSpPr>
            <p:spPr>
              <a:xfrm>
                <a:off x="759757" y="4361746"/>
                <a:ext cx="368274" cy="199398"/>
              </a:xfrm>
              <a:prstGeom prst="roundRect">
                <a:avLst/>
              </a:prstGeom>
              <a:solidFill>
                <a:srgbClr val="DD5D45"/>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38" name="Rounded Rectangle 137"/>
              <p:cNvSpPr/>
              <p:nvPr/>
            </p:nvSpPr>
            <p:spPr>
              <a:xfrm>
                <a:off x="289950" y="4361746"/>
                <a:ext cx="368274" cy="199398"/>
              </a:xfrm>
              <a:prstGeom prst="roundRect">
                <a:avLst/>
              </a:prstGeom>
              <a:solidFill>
                <a:srgbClr val="00990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39" name="Rounded Rectangle 138"/>
              <p:cNvSpPr/>
              <p:nvPr/>
            </p:nvSpPr>
            <p:spPr>
              <a:xfrm>
                <a:off x="554890" y="3962949"/>
                <a:ext cx="368274" cy="199398"/>
              </a:xfrm>
              <a:prstGeom prst="roundRect">
                <a:avLst/>
              </a:prstGeom>
              <a:solidFill>
                <a:srgbClr val="DD5D45"/>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140" name="Elbow Connector 139"/>
              <p:cNvCxnSpPr>
                <a:stCxn id="139" idx="2"/>
                <a:endCxn id="138" idx="0"/>
              </p:cNvCxnSpPr>
              <p:nvPr/>
            </p:nvCxnSpPr>
            <p:spPr>
              <a:xfrm rot="5400000">
                <a:off x="506858" y="4129576"/>
                <a:ext cx="199399" cy="264940"/>
              </a:xfrm>
              <a:prstGeom prst="bentConnector3">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1" name="Elbow Connector 140"/>
              <p:cNvCxnSpPr>
                <a:stCxn id="139" idx="2"/>
                <a:endCxn id="137" idx="0"/>
              </p:cNvCxnSpPr>
              <p:nvPr/>
            </p:nvCxnSpPr>
            <p:spPr>
              <a:xfrm rot="16200000" flipH="1">
                <a:off x="741762" y="4159613"/>
                <a:ext cx="199399" cy="204867"/>
              </a:xfrm>
              <a:prstGeom prst="bentConnector3">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2" name="Rounded Rectangle 141"/>
              <p:cNvSpPr/>
              <p:nvPr/>
            </p:nvSpPr>
            <p:spPr>
              <a:xfrm>
                <a:off x="964624" y="4764233"/>
                <a:ext cx="368274" cy="199398"/>
              </a:xfrm>
              <a:prstGeom prst="roundRect">
                <a:avLst/>
              </a:prstGeom>
              <a:solidFill>
                <a:srgbClr val="DD5D45"/>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43" name="Rounded Rectangle 142"/>
              <p:cNvSpPr/>
              <p:nvPr/>
            </p:nvSpPr>
            <p:spPr>
              <a:xfrm>
                <a:off x="494817" y="4764233"/>
                <a:ext cx="368274" cy="199398"/>
              </a:xfrm>
              <a:prstGeom prst="roundRect">
                <a:avLst/>
              </a:prstGeom>
              <a:solidFill>
                <a:srgbClr val="DD5D45"/>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144" name="Elbow Connector 143"/>
              <p:cNvCxnSpPr>
                <a:stCxn id="137" idx="2"/>
                <a:endCxn id="143" idx="0"/>
              </p:cNvCxnSpPr>
              <p:nvPr/>
            </p:nvCxnSpPr>
            <p:spPr>
              <a:xfrm rot="5400000">
                <a:off x="709879" y="4530218"/>
                <a:ext cx="203089" cy="264940"/>
              </a:xfrm>
              <a:prstGeom prst="bentConnector3">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5" name="Elbow Connector 144"/>
              <p:cNvCxnSpPr>
                <a:stCxn id="137" idx="2"/>
                <a:endCxn id="142" idx="0"/>
              </p:cNvCxnSpPr>
              <p:nvPr/>
            </p:nvCxnSpPr>
            <p:spPr>
              <a:xfrm rot="16200000" flipH="1">
                <a:off x="944783" y="4560255"/>
                <a:ext cx="203089" cy="204867"/>
              </a:xfrm>
              <a:prstGeom prst="bentConnector3">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46" name="Group 145"/>
              <p:cNvGrpSpPr/>
              <p:nvPr/>
            </p:nvGrpSpPr>
            <p:grpSpPr>
              <a:xfrm>
                <a:off x="558515" y="3568772"/>
                <a:ext cx="1305714" cy="921283"/>
                <a:chOff x="924114" y="736583"/>
                <a:chExt cx="1789113" cy="1188232"/>
              </a:xfrm>
            </p:grpSpPr>
            <p:sp>
              <p:nvSpPr>
                <p:cNvPr id="147" name="Rounded Rectangle 146"/>
                <p:cNvSpPr/>
                <p:nvPr/>
              </p:nvSpPr>
              <p:spPr>
                <a:xfrm>
                  <a:off x="1567852" y="1250934"/>
                  <a:ext cx="504615" cy="257175"/>
                </a:xfrm>
                <a:prstGeom prst="round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48" name="Rounded Rectangle 147"/>
                <p:cNvSpPr/>
                <p:nvPr/>
              </p:nvSpPr>
              <p:spPr>
                <a:xfrm>
                  <a:off x="924114" y="1250934"/>
                  <a:ext cx="504615" cy="257175"/>
                </a:xfrm>
                <a:prstGeom prst="roundRect">
                  <a:avLst/>
                </a:prstGeom>
                <a:solidFill>
                  <a:srgbClr val="00990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49" name="Rounded Rectangle 148"/>
                <p:cNvSpPr/>
                <p:nvPr/>
              </p:nvSpPr>
              <p:spPr>
                <a:xfrm>
                  <a:off x="1287140" y="736583"/>
                  <a:ext cx="504615" cy="257175"/>
                </a:xfrm>
                <a:prstGeom prst="round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150" name="Elbow Connector 149"/>
                <p:cNvCxnSpPr>
                  <a:stCxn id="149" idx="2"/>
                  <a:endCxn id="148" idx="0"/>
                </p:cNvCxnSpPr>
                <p:nvPr/>
              </p:nvCxnSpPr>
              <p:spPr>
                <a:xfrm rot="5400000">
                  <a:off x="1229347" y="940833"/>
                  <a:ext cx="257176" cy="363026"/>
                </a:xfrm>
                <a:prstGeom prst="bentConnector3">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51" name="Elbow Connector 150"/>
                <p:cNvCxnSpPr>
                  <a:stCxn id="149" idx="2"/>
                  <a:endCxn id="147" idx="0"/>
                </p:cNvCxnSpPr>
                <p:nvPr/>
              </p:nvCxnSpPr>
              <p:spPr>
                <a:xfrm rot="16200000" flipH="1">
                  <a:off x="1551216" y="981990"/>
                  <a:ext cx="257176" cy="280712"/>
                </a:xfrm>
                <a:prstGeom prst="bentConnector3">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2" name="Rounded Rectangle 151"/>
                <p:cNvSpPr/>
                <p:nvPr/>
              </p:nvSpPr>
              <p:spPr>
                <a:xfrm>
                  <a:off x="2208612" y="1250934"/>
                  <a:ext cx="504615" cy="257175"/>
                </a:xfrm>
                <a:prstGeom prst="roundRect">
                  <a:avLst/>
                </a:prstGeom>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153" name="Elbow Connector 152"/>
                <p:cNvCxnSpPr>
                  <a:stCxn id="149" idx="2"/>
                  <a:endCxn id="152" idx="0"/>
                </p:cNvCxnSpPr>
                <p:nvPr/>
              </p:nvCxnSpPr>
              <p:spPr>
                <a:xfrm rot="16200000" flipH="1">
                  <a:off x="1871596" y="661610"/>
                  <a:ext cx="257176" cy="921472"/>
                </a:xfrm>
                <a:prstGeom prst="bentConnector3">
                  <a:avLst>
                    <a:gd name="adj1" fmla="val 50000"/>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4" name="Rounded Rectangle 153"/>
                <p:cNvSpPr/>
                <p:nvPr/>
              </p:nvSpPr>
              <p:spPr>
                <a:xfrm>
                  <a:off x="2208612" y="1667640"/>
                  <a:ext cx="504615" cy="257175"/>
                </a:xfrm>
                <a:prstGeom prst="roundRect">
                  <a:avLst/>
                </a:prstGeom>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155" name="Straight Connector 154"/>
                <p:cNvCxnSpPr>
                  <a:stCxn id="152" idx="2"/>
                  <a:endCxn id="154" idx="0"/>
                </p:cNvCxnSpPr>
                <p:nvPr/>
              </p:nvCxnSpPr>
              <p:spPr>
                <a:xfrm>
                  <a:off x="2460920" y="1508109"/>
                  <a:ext cx="0" cy="159531"/>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sp>
          <p:nvSpPr>
            <p:cNvPr id="185" name="Rounded Rectangle 184"/>
            <p:cNvSpPr/>
            <p:nvPr/>
          </p:nvSpPr>
          <p:spPr>
            <a:xfrm>
              <a:off x="1459554" y="4758705"/>
              <a:ext cx="345203" cy="203920"/>
            </a:xfrm>
            <a:prstGeom prst="roundRect">
              <a:avLst/>
            </a:prstGeom>
            <a:solidFill>
              <a:schemeClr val="accent4"/>
            </a:solid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186" name="Elbow Connector 185"/>
            <p:cNvCxnSpPr/>
            <p:nvPr/>
          </p:nvCxnSpPr>
          <p:spPr>
            <a:xfrm rot="16200000" flipH="1">
              <a:off x="1196638" y="4316626"/>
              <a:ext cx="200431" cy="689685"/>
            </a:xfrm>
            <a:prstGeom prst="bentConnector3">
              <a:avLst>
                <a:gd name="adj1" fmla="val 50000"/>
              </a:avLst>
            </a:prstGeom>
            <a:solidFill>
              <a:srgbClr val="EE8B53"/>
            </a:solidFill>
            <a:ln w="1905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12" name="Picture 11"/>
          <p:cNvPicPr>
            <a:picLocks noChangeAspect="1"/>
          </p:cNvPicPr>
          <p:nvPr/>
        </p:nvPicPr>
        <p:blipFill>
          <a:blip r:embed="rId16"/>
          <a:stretch>
            <a:fillRect/>
          </a:stretch>
        </p:blipFill>
        <p:spPr>
          <a:xfrm>
            <a:off x="2272117" y="4412277"/>
            <a:ext cx="544847" cy="544847"/>
          </a:xfrm>
          <a:prstGeom prst="rect">
            <a:avLst/>
          </a:prstGeom>
        </p:spPr>
      </p:pic>
    </p:spTree>
    <p:extLst>
      <p:ext uri="{BB962C8B-B14F-4D97-AF65-F5344CB8AC3E}">
        <p14:creationId xmlns:p14="http://schemas.microsoft.com/office/powerpoint/2010/main" val="2281320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298" y="1494673"/>
            <a:ext cx="4255001" cy="376312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800" dirty="0">
                <a:solidFill>
                  <a:schemeClr val="tx1"/>
                </a:solidFill>
              </a:rPr>
              <a:t> </a:t>
            </a:r>
            <a:r>
              <a:rPr lang="nl-NL" sz="2800" dirty="0" err="1">
                <a:solidFill>
                  <a:schemeClr val="tx1"/>
                </a:solidFill>
              </a:rPr>
              <a:t>Capabilities</a:t>
            </a:r>
            <a:r>
              <a:rPr lang="nl-NL" sz="2800" dirty="0">
                <a:solidFill>
                  <a:schemeClr val="tx1"/>
                </a:solidFill>
              </a:rPr>
              <a:t> ten behoeve van BEHEER</a:t>
            </a:r>
          </a:p>
        </p:txBody>
      </p:sp>
      <p:sp>
        <p:nvSpPr>
          <p:cNvPr id="5" name="Rectangle 4"/>
          <p:cNvSpPr/>
          <p:nvPr/>
        </p:nvSpPr>
        <p:spPr>
          <a:xfrm>
            <a:off x="6083300" y="1494673"/>
            <a:ext cx="4259172" cy="376312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800" dirty="0" err="1">
                <a:solidFill>
                  <a:schemeClr val="tx1"/>
                </a:solidFill>
              </a:rPr>
              <a:t>Capabilities</a:t>
            </a:r>
            <a:r>
              <a:rPr lang="nl-NL" sz="2800" dirty="0">
                <a:solidFill>
                  <a:schemeClr val="tx1"/>
                </a:solidFill>
              </a:rPr>
              <a:t> ten behoeve van GEBRUIK</a:t>
            </a:r>
          </a:p>
        </p:txBody>
      </p:sp>
      <p:sp>
        <p:nvSpPr>
          <p:cNvPr id="6" name="Rectangle 5"/>
          <p:cNvSpPr/>
          <p:nvPr/>
        </p:nvSpPr>
        <p:spPr>
          <a:xfrm>
            <a:off x="1828299" y="5257800"/>
            <a:ext cx="8514172" cy="123825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800" dirty="0">
                <a:solidFill>
                  <a:schemeClr val="tx1"/>
                </a:solidFill>
              </a:rPr>
              <a:t>Ondersteunende </a:t>
            </a:r>
            <a:r>
              <a:rPr lang="nl-NL" sz="2800" dirty="0" err="1">
                <a:solidFill>
                  <a:schemeClr val="tx1"/>
                </a:solidFill>
              </a:rPr>
              <a:t>capabilities</a:t>
            </a:r>
            <a:endParaRPr lang="nl-NL" sz="2800" dirty="0">
              <a:solidFill>
                <a:schemeClr val="tx1"/>
              </a:solidFill>
            </a:endParaRPr>
          </a:p>
        </p:txBody>
      </p:sp>
      <p:sp>
        <p:nvSpPr>
          <p:cNvPr id="7" name="Rectangle 6"/>
          <p:cNvSpPr/>
          <p:nvPr/>
        </p:nvSpPr>
        <p:spPr>
          <a:xfrm>
            <a:off x="1828299" y="365125"/>
            <a:ext cx="8514172" cy="112954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800" dirty="0" err="1">
                <a:solidFill>
                  <a:schemeClr val="tx1"/>
                </a:solidFill>
              </a:rPr>
              <a:t>Capabilities</a:t>
            </a:r>
            <a:r>
              <a:rPr lang="nl-NL" sz="2800" dirty="0">
                <a:solidFill>
                  <a:schemeClr val="tx1"/>
                </a:solidFill>
              </a:rPr>
              <a:t> voor regie op samenhang</a:t>
            </a:r>
          </a:p>
        </p:txBody>
      </p:sp>
      <p:cxnSp>
        <p:nvCxnSpPr>
          <p:cNvPr id="8" name="Straight Arrow Connector 7"/>
          <p:cNvCxnSpPr/>
          <p:nvPr/>
        </p:nvCxnSpPr>
        <p:spPr>
          <a:xfrm>
            <a:off x="537912" y="2151447"/>
            <a:ext cx="762000" cy="454942"/>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10858500" y="2035944"/>
            <a:ext cx="686803" cy="16580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10858500" y="3218248"/>
            <a:ext cx="686803" cy="165798"/>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0858500" y="4400550"/>
            <a:ext cx="686803" cy="22860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14325" y="3484270"/>
            <a:ext cx="911393" cy="128308"/>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645695" y="4410075"/>
            <a:ext cx="654217" cy="438150"/>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81164" y="404823"/>
            <a:ext cx="1661673" cy="954107"/>
          </a:xfrm>
          <a:prstGeom prst="rect">
            <a:avLst/>
          </a:prstGeom>
          <a:noFill/>
        </p:spPr>
        <p:txBody>
          <a:bodyPr wrap="none" rtlCol="0">
            <a:spAutoFit/>
          </a:bodyPr>
          <a:lstStyle/>
          <a:p>
            <a:r>
              <a:rPr lang="nl-NL" sz="2800" dirty="0"/>
              <a:t>Aanlever </a:t>
            </a:r>
          </a:p>
          <a:p>
            <a:r>
              <a:rPr lang="nl-NL" sz="2800" dirty="0"/>
              <a:t>processen</a:t>
            </a:r>
          </a:p>
        </p:txBody>
      </p:sp>
      <p:sp>
        <p:nvSpPr>
          <p:cNvPr id="25" name="TextBox 24"/>
          <p:cNvSpPr txBox="1"/>
          <p:nvPr/>
        </p:nvSpPr>
        <p:spPr>
          <a:xfrm>
            <a:off x="10599646" y="395325"/>
            <a:ext cx="1702710" cy="954107"/>
          </a:xfrm>
          <a:prstGeom prst="rect">
            <a:avLst/>
          </a:prstGeom>
          <a:noFill/>
        </p:spPr>
        <p:txBody>
          <a:bodyPr wrap="none" rtlCol="0">
            <a:spAutoFit/>
          </a:bodyPr>
          <a:lstStyle/>
          <a:p>
            <a:r>
              <a:rPr lang="nl-NL" sz="2800" dirty="0"/>
              <a:t>Afneem </a:t>
            </a:r>
          </a:p>
          <a:p>
            <a:r>
              <a:rPr lang="nl-NL" sz="2800" dirty="0"/>
              <a:t>processen</a:t>
            </a:r>
          </a:p>
        </p:txBody>
      </p:sp>
    </p:spTree>
    <p:extLst>
      <p:ext uri="{BB962C8B-B14F-4D97-AF65-F5344CB8AC3E}">
        <p14:creationId xmlns:p14="http://schemas.microsoft.com/office/powerpoint/2010/main" val="2987529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15698" y="1732799"/>
            <a:ext cx="4356502" cy="33535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sz="2400" dirty="0" err="1">
                <a:solidFill>
                  <a:schemeClr val="tx1"/>
                </a:solidFill>
              </a:rPr>
              <a:t>Capabilities</a:t>
            </a:r>
            <a:r>
              <a:rPr lang="nl-NL" sz="2400" dirty="0">
                <a:solidFill>
                  <a:schemeClr val="tx1"/>
                </a:solidFill>
              </a:rPr>
              <a:t> ten behoeve van BEHEER</a:t>
            </a:r>
          </a:p>
        </p:txBody>
      </p:sp>
      <p:sp>
        <p:nvSpPr>
          <p:cNvPr id="5" name="Rectangle 4"/>
          <p:cNvSpPr/>
          <p:nvPr/>
        </p:nvSpPr>
        <p:spPr>
          <a:xfrm>
            <a:off x="6070600" y="1732799"/>
            <a:ext cx="4360772" cy="335355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sz="2400" dirty="0" err="1">
                <a:solidFill>
                  <a:schemeClr val="tx1"/>
                </a:solidFill>
              </a:rPr>
              <a:t>Capabilities</a:t>
            </a:r>
            <a:r>
              <a:rPr lang="nl-NL" sz="2400" dirty="0">
                <a:solidFill>
                  <a:schemeClr val="tx1"/>
                </a:solidFill>
              </a:rPr>
              <a:t> ten behoeve van GEBRUIK</a:t>
            </a:r>
          </a:p>
        </p:txBody>
      </p:sp>
      <p:sp>
        <p:nvSpPr>
          <p:cNvPr id="6" name="Rectangle 5"/>
          <p:cNvSpPr/>
          <p:nvPr/>
        </p:nvSpPr>
        <p:spPr>
          <a:xfrm>
            <a:off x="1815698" y="5086351"/>
            <a:ext cx="8615673" cy="16478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sz="2400" dirty="0" err="1">
                <a:solidFill>
                  <a:schemeClr val="tx1"/>
                </a:solidFill>
              </a:rPr>
              <a:t>Capabilities</a:t>
            </a:r>
            <a:r>
              <a:rPr lang="nl-NL" sz="2400" dirty="0">
                <a:solidFill>
                  <a:schemeClr val="tx1"/>
                </a:solidFill>
              </a:rPr>
              <a:t> ter ONDERSTEUNING</a:t>
            </a:r>
          </a:p>
        </p:txBody>
      </p:sp>
      <p:sp>
        <p:nvSpPr>
          <p:cNvPr id="7" name="Rectangle 6"/>
          <p:cNvSpPr/>
          <p:nvPr/>
        </p:nvSpPr>
        <p:spPr>
          <a:xfrm>
            <a:off x="1815697" y="603250"/>
            <a:ext cx="8615674" cy="112954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sz="2400" dirty="0" err="1">
                <a:solidFill>
                  <a:schemeClr val="tx1"/>
                </a:solidFill>
              </a:rPr>
              <a:t>Capabilities</a:t>
            </a:r>
            <a:r>
              <a:rPr lang="nl-NL" sz="2400" dirty="0">
                <a:solidFill>
                  <a:schemeClr val="tx1"/>
                </a:solidFill>
              </a:rPr>
              <a:t> voor REGIE op samenhang</a:t>
            </a:r>
          </a:p>
        </p:txBody>
      </p:sp>
      <p:cxnSp>
        <p:nvCxnSpPr>
          <p:cNvPr id="8" name="Straight Arrow Connector 7"/>
          <p:cNvCxnSpPr/>
          <p:nvPr/>
        </p:nvCxnSpPr>
        <p:spPr>
          <a:xfrm>
            <a:off x="782960" y="2186467"/>
            <a:ext cx="762000" cy="454942"/>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82960" y="3798770"/>
            <a:ext cx="731691" cy="12233"/>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803298" y="4811643"/>
            <a:ext cx="654217" cy="438150"/>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0" y="642948"/>
            <a:ext cx="1726799" cy="830997"/>
          </a:xfrm>
          <a:prstGeom prst="rect">
            <a:avLst/>
          </a:prstGeom>
          <a:noFill/>
        </p:spPr>
        <p:txBody>
          <a:bodyPr wrap="square" rtlCol="0">
            <a:spAutoFit/>
          </a:bodyPr>
          <a:lstStyle/>
          <a:p>
            <a:r>
              <a:rPr lang="nl-NL" sz="2400" dirty="0"/>
              <a:t>Aanlever </a:t>
            </a:r>
          </a:p>
          <a:p>
            <a:r>
              <a:rPr lang="nl-NL" sz="2400" dirty="0"/>
              <a:t>processen</a:t>
            </a:r>
          </a:p>
        </p:txBody>
      </p:sp>
      <p:sp>
        <p:nvSpPr>
          <p:cNvPr id="25" name="TextBox 24"/>
          <p:cNvSpPr txBox="1"/>
          <p:nvPr/>
        </p:nvSpPr>
        <p:spPr>
          <a:xfrm>
            <a:off x="10504396" y="633450"/>
            <a:ext cx="1450910" cy="830997"/>
          </a:xfrm>
          <a:prstGeom prst="rect">
            <a:avLst/>
          </a:prstGeom>
          <a:noFill/>
        </p:spPr>
        <p:txBody>
          <a:bodyPr wrap="none" rtlCol="0">
            <a:spAutoFit/>
          </a:bodyPr>
          <a:lstStyle/>
          <a:p>
            <a:r>
              <a:rPr lang="nl-NL" sz="2400" dirty="0"/>
              <a:t>Afneem </a:t>
            </a:r>
          </a:p>
          <a:p>
            <a:r>
              <a:rPr lang="nl-NL" sz="2400" dirty="0"/>
              <a:t>processen</a:t>
            </a:r>
          </a:p>
        </p:txBody>
      </p:sp>
      <p:sp>
        <p:nvSpPr>
          <p:cNvPr id="2" name="Rectangle 1"/>
          <p:cNvSpPr/>
          <p:nvPr/>
        </p:nvSpPr>
        <p:spPr>
          <a:xfrm>
            <a:off x="2124998" y="3044539"/>
            <a:ext cx="2452255" cy="436069"/>
          </a:xfrm>
          <a:prstGeom prst="rect">
            <a:avLst/>
          </a:prstGeom>
          <a:solidFill>
            <a:srgbClr val="2763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1600" dirty="0"/>
              <a:t>Gegevensbeheer </a:t>
            </a:r>
          </a:p>
        </p:txBody>
      </p:sp>
      <p:sp>
        <p:nvSpPr>
          <p:cNvPr id="15" name="Rectangle 14"/>
          <p:cNvSpPr/>
          <p:nvPr/>
        </p:nvSpPr>
        <p:spPr>
          <a:xfrm>
            <a:off x="2124996" y="3553276"/>
            <a:ext cx="2452255" cy="436069"/>
          </a:xfrm>
          <a:prstGeom prst="rect">
            <a:avLst/>
          </a:prstGeom>
          <a:solidFill>
            <a:srgbClr val="2763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1600" dirty="0"/>
              <a:t>Boekhoudregels </a:t>
            </a:r>
          </a:p>
        </p:txBody>
      </p:sp>
      <p:sp>
        <p:nvSpPr>
          <p:cNvPr id="18" name="Rectangle 17"/>
          <p:cNvSpPr/>
          <p:nvPr/>
        </p:nvSpPr>
        <p:spPr>
          <a:xfrm>
            <a:off x="2124997" y="4034099"/>
            <a:ext cx="2452255" cy="436069"/>
          </a:xfrm>
          <a:prstGeom prst="rect">
            <a:avLst/>
          </a:prstGeom>
          <a:solidFill>
            <a:srgbClr val="2763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1600" dirty="0" err="1"/>
              <a:t>Logging</a:t>
            </a:r>
            <a:r>
              <a:rPr lang="nl-NL" sz="1600" dirty="0"/>
              <a:t> beheer</a:t>
            </a:r>
          </a:p>
        </p:txBody>
      </p:sp>
      <p:sp>
        <p:nvSpPr>
          <p:cNvPr id="19" name="Rectangle 18"/>
          <p:cNvSpPr/>
          <p:nvPr/>
        </p:nvSpPr>
        <p:spPr>
          <a:xfrm>
            <a:off x="2124996" y="4516931"/>
            <a:ext cx="2452255" cy="436069"/>
          </a:xfrm>
          <a:prstGeom prst="rect">
            <a:avLst/>
          </a:prstGeom>
          <a:solidFill>
            <a:srgbClr val="2763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1600" dirty="0"/>
              <a:t>Beheer terugmeldingen</a:t>
            </a:r>
          </a:p>
        </p:txBody>
      </p:sp>
      <p:sp>
        <p:nvSpPr>
          <p:cNvPr id="20" name="Rectangle 19"/>
          <p:cNvSpPr/>
          <p:nvPr/>
        </p:nvSpPr>
        <p:spPr>
          <a:xfrm>
            <a:off x="7496679" y="2590845"/>
            <a:ext cx="2672824" cy="436069"/>
          </a:xfrm>
          <a:prstGeom prst="rect">
            <a:avLst/>
          </a:prstGeom>
          <a:solidFill>
            <a:srgbClr val="2763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1600" dirty="0"/>
              <a:t>Toegang tot gegevens</a:t>
            </a:r>
          </a:p>
        </p:txBody>
      </p:sp>
      <p:sp>
        <p:nvSpPr>
          <p:cNvPr id="21" name="Rectangle 20"/>
          <p:cNvSpPr/>
          <p:nvPr/>
        </p:nvSpPr>
        <p:spPr>
          <a:xfrm>
            <a:off x="7507160" y="4064746"/>
            <a:ext cx="2651860" cy="436069"/>
          </a:xfrm>
          <a:prstGeom prst="rect">
            <a:avLst/>
          </a:prstGeom>
          <a:solidFill>
            <a:srgbClr val="2763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1600" dirty="0" err="1"/>
              <a:t>Logging</a:t>
            </a:r>
            <a:r>
              <a:rPr lang="nl-NL" sz="1600" dirty="0"/>
              <a:t> toegang</a:t>
            </a:r>
          </a:p>
        </p:txBody>
      </p:sp>
      <p:sp>
        <p:nvSpPr>
          <p:cNvPr id="22" name="Rectangle 21"/>
          <p:cNvSpPr/>
          <p:nvPr/>
        </p:nvSpPr>
        <p:spPr>
          <a:xfrm>
            <a:off x="7507161" y="4565390"/>
            <a:ext cx="2651860" cy="396426"/>
          </a:xfrm>
          <a:prstGeom prst="rect">
            <a:avLst/>
          </a:prstGeom>
          <a:solidFill>
            <a:srgbClr val="2763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1600" dirty="0"/>
              <a:t>Terugmeldingen</a:t>
            </a:r>
          </a:p>
        </p:txBody>
      </p:sp>
      <p:sp>
        <p:nvSpPr>
          <p:cNvPr id="23" name="Rectangle 22"/>
          <p:cNvSpPr/>
          <p:nvPr/>
        </p:nvSpPr>
        <p:spPr>
          <a:xfrm>
            <a:off x="7507160" y="3580736"/>
            <a:ext cx="2651860" cy="436069"/>
          </a:xfrm>
          <a:prstGeom prst="rect">
            <a:avLst/>
          </a:prstGeom>
          <a:solidFill>
            <a:srgbClr val="2763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1600" dirty="0"/>
              <a:t>Abonnement &amp; notificatie</a:t>
            </a:r>
          </a:p>
        </p:txBody>
      </p:sp>
      <p:sp>
        <p:nvSpPr>
          <p:cNvPr id="27" name="Rectangle 26"/>
          <p:cNvSpPr/>
          <p:nvPr/>
        </p:nvSpPr>
        <p:spPr>
          <a:xfrm>
            <a:off x="7467602" y="5729332"/>
            <a:ext cx="2701902" cy="436069"/>
          </a:xfrm>
          <a:prstGeom prst="rect">
            <a:avLst/>
          </a:prstGeom>
          <a:solidFill>
            <a:srgbClr val="2763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t>Regie op gegevens</a:t>
            </a:r>
          </a:p>
        </p:txBody>
      </p:sp>
      <p:sp>
        <p:nvSpPr>
          <p:cNvPr id="28" name="Rectangle 27"/>
          <p:cNvSpPr/>
          <p:nvPr/>
        </p:nvSpPr>
        <p:spPr>
          <a:xfrm>
            <a:off x="7466819" y="6250167"/>
            <a:ext cx="2701902" cy="436069"/>
          </a:xfrm>
          <a:prstGeom prst="rect">
            <a:avLst/>
          </a:prstGeom>
          <a:solidFill>
            <a:srgbClr val="2763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t>Betalingen</a:t>
            </a:r>
          </a:p>
        </p:txBody>
      </p:sp>
      <p:sp>
        <p:nvSpPr>
          <p:cNvPr id="30" name="Rectangle 29"/>
          <p:cNvSpPr/>
          <p:nvPr/>
        </p:nvSpPr>
        <p:spPr>
          <a:xfrm>
            <a:off x="2124995" y="1205213"/>
            <a:ext cx="2452256" cy="436069"/>
          </a:xfrm>
          <a:prstGeom prst="rect">
            <a:avLst/>
          </a:prstGeom>
          <a:solidFill>
            <a:srgbClr val="2763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t>Catalogus bronhouders </a:t>
            </a:r>
          </a:p>
        </p:txBody>
      </p:sp>
      <p:sp>
        <p:nvSpPr>
          <p:cNvPr id="31" name="Rectangle 30"/>
          <p:cNvSpPr/>
          <p:nvPr/>
        </p:nvSpPr>
        <p:spPr>
          <a:xfrm>
            <a:off x="7496679" y="1197486"/>
            <a:ext cx="2672042" cy="436069"/>
          </a:xfrm>
          <a:prstGeom prst="rect">
            <a:avLst/>
          </a:prstGeom>
          <a:solidFill>
            <a:srgbClr val="2763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t>Catalogus afnemers </a:t>
            </a:r>
          </a:p>
        </p:txBody>
      </p:sp>
      <p:sp>
        <p:nvSpPr>
          <p:cNvPr id="32" name="Rectangle 31"/>
          <p:cNvSpPr/>
          <p:nvPr/>
        </p:nvSpPr>
        <p:spPr>
          <a:xfrm>
            <a:off x="2078446" y="5722624"/>
            <a:ext cx="2452255" cy="436069"/>
          </a:xfrm>
          <a:prstGeom prst="rect">
            <a:avLst/>
          </a:prstGeom>
          <a:solidFill>
            <a:srgbClr val="2763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t>Gegevenskwaliteit</a:t>
            </a:r>
          </a:p>
        </p:txBody>
      </p:sp>
      <p:sp>
        <p:nvSpPr>
          <p:cNvPr id="33" name="Rectangle 32"/>
          <p:cNvSpPr/>
          <p:nvPr/>
        </p:nvSpPr>
        <p:spPr>
          <a:xfrm>
            <a:off x="4665073" y="5729332"/>
            <a:ext cx="2706782" cy="436069"/>
          </a:xfrm>
          <a:prstGeom prst="rect">
            <a:avLst/>
          </a:prstGeom>
          <a:solidFill>
            <a:srgbClr val="2763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t>Overige metingen</a:t>
            </a:r>
          </a:p>
        </p:txBody>
      </p:sp>
      <p:sp>
        <p:nvSpPr>
          <p:cNvPr id="34" name="Rectangle 33"/>
          <p:cNvSpPr/>
          <p:nvPr/>
        </p:nvSpPr>
        <p:spPr>
          <a:xfrm>
            <a:off x="4669953" y="6237564"/>
            <a:ext cx="2701902" cy="436069"/>
          </a:xfrm>
          <a:prstGeom prst="rect">
            <a:avLst/>
          </a:prstGeom>
          <a:solidFill>
            <a:srgbClr val="2763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t>Authenticatie</a:t>
            </a:r>
          </a:p>
        </p:txBody>
      </p:sp>
      <p:sp>
        <p:nvSpPr>
          <p:cNvPr id="35" name="Rectangle 34"/>
          <p:cNvSpPr/>
          <p:nvPr/>
        </p:nvSpPr>
        <p:spPr>
          <a:xfrm>
            <a:off x="7496679" y="3086975"/>
            <a:ext cx="2672824" cy="436069"/>
          </a:xfrm>
          <a:prstGeom prst="rect">
            <a:avLst/>
          </a:prstGeom>
          <a:solidFill>
            <a:srgbClr val="2763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1600" dirty="0"/>
              <a:t>Generieke infoproducten</a:t>
            </a:r>
          </a:p>
        </p:txBody>
      </p:sp>
      <p:sp>
        <p:nvSpPr>
          <p:cNvPr id="36" name="Rectangle 35"/>
          <p:cNvSpPr/>
          <p:nvPr/>
        </p:nvSpPr>
        <p:spPr>
          <a:xfrm>
            <a:off x="2078446" y="6237564"/>
            <a:ext cx="2452255" cy="436069"/>
          </a:xfrm>
          <a:prstGeom prst="rect">
            <a:avLst/>
          </a:prstGeom>
          <a:solidFill>
            <a:srgbClr val="2763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t>Autorisatie</a:t>
            </a:r>
          </a:p>
        </p:txBody>
      </p:sp>
      <p:sp>
        <p:nvSpPr>
          <p:cNvPr id="37" name="Rectangle 36"/>
          <p:cNvSpPr/>
          <p:nvPr/>
        </p:nvSpPr>
        <p:spPr>
          <a:xfrm>
            <a:off x="10632986" y="2711911"/>
            <a:ext cx="1463761" cy="574214"/>
          </a:xfrm>
          <a:prstGeom prst="rect">
            <a:avLst/>
          </a:prstGeom>
          <a:solidFill>
            <a:srgbClr val="2763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1600" dirty="0"/>
              <a:t>Afname en</a:t>
            </a:r>
          </a:p>
          <a:p>
            <a:r>
              <a:rPr lang="nl-NL" sz="1600" dirty="0"/>
              <a:t> gebruik</a:t>
            </a:r>
          </a:p>
        </p:txBody>
      </p:sp>
      <p:sp>
        <p:nvSpPr>
          <p:cNvPr id="38" name="Rectangle 37"/>
          <p:cNvSpPr/>
          <p:nvPr/>
        </p:nvSpPr>
        <p:spPr>
          <a:xfrm>
            <a:off x="85846" y="3044538"/>
            <a:ext cx="1666131" cy="508737"/>
          </a:xfrm>
          <a:prstGeom prst="rect">
            <a:avLst/>
          </a:prstGeom>
          <a:solidFill>
            <a:srgbClr val="2763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1600" dirty="0" err="1"/>
              <a:t>Bijhouding</a:t>
            </a:r>
            <a:r>
              <a:rPr lang="nl-NL" sz="1600" dirty="0"/>
              <a:t> objectgegevens</a:t>
            </a:r>
          </a:p>
        </p:txBody>
      </p:sp>
      <p:sp>
        <p:nvSpPr>
          <p:cNvPr id="39" name="Rectangle 38"/>
          <p:cNvSpPr/>
          <p:nvPr/>
        </p:nvSpPr>
        <p:spPr>
          <a:xfrm>
            <a:off x="10632986" y="4064745"/>
            <a:ext cx="1463763" cy="478680"/>
          </a:xfrm>
          <a:prstGeom prst="rect">
            <a:avLst/>
          </a:prstGeom>
          <a:solidFill>
            <a:srgbClr val="2763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1600" dirty="0" err="1"/>
              <a:t>Terugmelden</a:t>
            </a:r>
            <a:endParaRPr lang="nl-NL" sz="1600" dirty="0"/>
          </a:p>
        </p:txBody>
      </p:sp>
      <p:sp>
        <p:nvSpPr>
          <p:cNvPr id="40" name="Rectangle 39"/>
          <p:cNvSpPr/>
          <p:nvPr/>
        </p:nvSpPr>
        <p:spPr>
          <a:xfrm>
            <a:off x="93043" y="4096192"/>
            <a:ext cx="1658934" cy="391609"/>
          </a:xfrm>
          <a:prstGeom prst="rect">
            <a:avLst/>
          </a:prstGeom>
          <a:solidFill>
            <a:srgbClr val="2763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1600" dirty="0"/>
              <a:t>Onderzoek</a:t>
            </a:r>
          </a:p>
        </p:txBody>
      </p:sp>
      <p:sp>
        <p:nvSpPr>
          <p:cNvPr id="41" name="Rectangle 40"/>
          <p:cNvSpPr/>
          <p:nvPr/>
        </p:nvSpPr>
        <p:spPr>
          <a:xfrm>
            <a:off x="10632985" y="5758823"/>
            <a:ext cx="1463763" cy="478680"/>
          </a:xfrm>
          <a:prstGeom prst="rect">
            <a:avLst/>
          </a:prstGeom>
          <a:solidFill>
            <a:srgbClr val="2763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1600" dirty="0"/>
              <a:t>Betalen</a:t>
            </a:r>
          </a:p>
        </p:txBody>
      </p:sp>
      <p:sp>
        <p:nvSpPr>
          <p:cNvPr id="3" name="TextBox 2"/>
          <p:cNvSpPr txBox="1"/>
          <p:nvPr/>
        </p:nvSpPr>
        <p:spPr>
          <a:xfrm>
            <a:off x="676537" y="115380"/>
            <a:ext cx="235962" cy="338554"/>
          </a:xfrm>
          <a:prstGeom prst="rect">
            <a:avLst/>
          </a:prstGeom>
          <a:noFill/>
        </p:spPr>
        <p:txBody>
          <a:bodyPr wrap="none" rtlCol="0">
            <a:spAutoFit/>
          </a:bodyPr>
          <a:lstStyle/>
          <a:p>
            <a:r>
              <a:rPr lang="nl-NL" sz="1600" dirty="0"/>
              <a:t>I</a:t>
            </a:r>
          </a:p>
        </p:txBody>
      </p:sp>
      <p:sp>
        <p:nvSpPr>
          <p:cNvPr id="42" name="TextBox 41"/>
          <p:cNvSpPr txBox="1"/>
          <p:nvPr/>
        </p:nvSpPr>
        <p:spPr>
          <a:xfrm>
            <a:off x="5808395" y="84973"/>
            <a:ext cx="287258" cy="338554"/>
          </a:xfrm>
          <a:prstGeom prst="rect">
            <a:avLst/>
          </a:prstGeom>
          <a:noFill/>
        </p:spPr>
        <p:txBody>
          <a:bodyPr wrap="none" rtlCol="0">
            <a:spAutoFit/>
          </a:bodyPr>
          <a:lstStyle/>
          <a:p>
            <a:r>
              <a:rPr lang="nl-NL" sz="1600" dirty="0"/>
              <a:t>II</a:t>
            </a:r>
          </a:p>
        </p:txBody>
      </p:sp>
      <p:sp>
        <p:nvSpPr>
          <p:cNvPr id="43" name="TextBox 42"/>
          <p:cNvSpPr txBox="1"/>
          <p:nvPr/>
        </p:nvSpPr>
        <p:spPr>
          <a:xfrm>
            <a:off x="11106651" y="84973"/>
            <a:ext cx="338554" cy="338554"/>
          </a:xfrm>
          <a:prstGeom prst="rect">
            <a:avLst/>
          </a:prstGeom>
          <a:noFill/>
        </p:spPr>
        <p:txBody>
          <a:bodyPr wrap="none" rtlCol="0">
            <a:spAutoFit/>
          </a:bodyPr>
          <a:lstStyle/>
          <a:p>
            <a:r>
              <a:rPr lang="nl-NL" sz="1600" dirty="0"/>
              <a:t>III</a:t>
            </a:r>
          </a:p>
        </p:txBody>
      </p:sp>
      <p:cxnSp>
        <p:nvCxnSpPr>
          <p:cNvPr id="45" name="Straight Arrow Connector 17">
            <a:extLst>
              <a:ext uri="{FF2B5EF4-FFF2-40B4-BE49-F238E27FC236}">
                <a16:creationId xmlns:a16="http://schemas.microsoft.com/office/drawing/2014/main" id="{BF0F4596-DD33-2F4B-BCF0-7F0B04ACBB17}"/>
              </a:ext>
            </a:extLst>
          </p:cNvPr>
          <p:cNvCxnSpPr>
            <a:cxnSpLocks/>
          </p:cNvCxnSpPr>
          <p:nvPr/>
        </p:nvCxnSpPr>
        <p:spPr>
          <a:xfrm>
            <a:off x="10632985" y="4846916"/>
            <a:ext cx="831456" cy="475129"/>
          </a:xfrm>
          <a:prstGeom prst="straightConnector1">
            <a:avLst/>
          </a:prstGeom>
          <a:noFill/>
          <a:ln w="57150" cap="flat" cmpd="sng" algn="ctr">
            <a:solidFill>
              <a:srgbClr val="3070AD">
                <a:shade val="95000"/>
                <a:satMod val="105000"/>
              </a:srgbClr>
            </a:solidFill>
            <a:prstDash val="solid"/>
            <a:headEnd type="none" w="med" len="med"/>
            <a:tailEnd type="triangle" w="med" len="med"/>
          </a:ln>
          <a:effectLst/>
        </p:spPr>
      </p:cxnSp>
      <p:cxnSp>
        <p:nvCxnSpPr>
          <p:cNvPr id="46" name="Straight Arrow Connector 17">
            <a:extLst>
              <a:ext uri="{FF2B5EF4-FFF2-40B4-BE49-F238E27FC236}">
                <a16:creationId xmlns:a16="http://schemas.microsoft.com/office/drawing/2014/main" id="{BF0F4596-DD33-2F4B-BCF0-7F0B04ACBB17}"/>
              </a:ext>
            </a:extLst>
          </p:cNvPr>
          <p:cNvCxnSpPr>
            <a:cxnSpLocks/>
          </p:cNvCxnSpPr>
          <p:nvPr/>
        </p:nvCxnSpPr>
        <p:spPr>
          <a:xfrm flipV="1">
            <a:off x="10632985" y="1907174"/>
            <a:ext cx="731881" cy="531019"/>
          </a:xfrm>
          <a:prstGeom prst="straightConnector1">
            <a:avLst/>
          </a:prstGeom>
          <a:noFill/>
          <a:ln w="57150" cap="flat" cmpd="sng" algn="ctr">
            <a:solidFill>
              <a:srgbClr val="3070AD">
                <a:shade val="95000"/>
                <a:satMod val="105000"/>
              </a:srgbClr>
            </a:solidFill>
            <a:prstDash val="solid"/>
            <a:headEnd type="none" w="med" len="med"/>
            <a:tailEnd type="triangle" w="med" len="med"/>
          </a:ln>
          <a:effectLst/>
        </p:spPr>
      </p:cxnSp>
      <p:cxnSp>
        <p:nvCxnSpPr>
          <p:cNvPr id="47" name="Straight Arrow Connector 17">
            <a:extLst>
              <a:ext uri="{FF2B5EF4-FFF2-40B4-BE49-F238E27FC236}">
                <a16:creationId xmlns:a16="http://schemas.microsoft.com/office/drawing/2014/main" id="{BF0F4596-DD33-2F4B-BCF0-7F0B04ACBB17}"/>
              </a:ext>
            </a:extLst>
          </p:cNvPr>
          <p:cNvCxnSpPr>
            <a:cxnSpLocks/>
          </p:cNvCxnSpPr>
          <p:nvPr/>
        </p:nvCxnSpPr>
        <p:spPr>
          <a:xfrm flipV="1">
            <a:off x="10632985" y="3734591"/>
            <a:ext cx="703132" cy="26663"/>
          </a:xfrm>
          <a:prstGeom prst="straightConnector1">
            <a:avLst/>
          </a:prstGeom>
          <a:noFill/>
          <a:ln w="57150" cap="flat" cmpd="sng" algn="ctr">
            <a:solidFill>
              <a:srgbClr val="3070AD">
                <a:shade val="95000"/>
                <a:satMod val="105000"/>
              </a:srgbClr>
            </a:solidFill>
            <a:prstDash val="solid"/>
            <a:headEnd type="none" w="med" len="med"/>
            <a:tailEnd type="triangle" w="med" len="med"/>
          </a:ln>
          <a:effectLst/>
        </p:spPr>
      </p:cxnSp>
      <p:pic>
        <p:nvPicPr>
          <p:cNvPr id="55" name="Graphic 40" descr="Tandwiel">
            <a:extLst>
              <a:ext uri="{FF2B5EF4-FFF2-40B4-BE49-F238E27FC236}">
                <a16:creationId xmlns:a16="http://schemas.microsoft.com/office/drawing/2014/main" id="{2C09659C-C9C6-2E49-933B-B5247475949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22408" y="64530"/>
            <a:ext cx="356582" cy="356582"/>
          </a:xfrm>
          <a:prstGeom prst="rect">
            <a:avLst/>
          </a:prstGeom>
        </p:spPr>
      </p:pic>
      <p:sp>
        <p:nvSpPr>
          <p:cNvPr id="56" name="Tekstvak 276">
            <a:extLst>
              <a:ext uri="{FF2B5EF4-FFF2-40B4-BE49-F238E27FC236}">
                <a16:creationId xmlns:a16="http://schemas.microsoft.com/office/drawing/2014/main" id="{E65C22DC-B51C-284A-AEBB-A9003686E29F}"/>
              </a:ext>
            </a:extLst>
          </p:cNvPr>
          <p:cNvSpPr txBox="1"/>
          <p:nvPr/>
        </p:nvSpPr>
        <p:spPr>
          <a:xfrm>
            <a:off x="8125368" y="119914"/>
            <a:ext cx="1952081" cy="2769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nl-NL"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“Alles is een service”</a:t>
            </a:r>
          </a:p>
        </p:txBody>
      </p:sp>
    </p:spTree>
    <p:extLst>
      <p:ext uri="{BB962C8B-B14F-4D97-AF65-F5344CB8AC3E}">
        <p14:creationId xmlns:p14="http://schemas.microsoft.com/office/powerpoint/2010/main" val="1917671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2771DC-338D-4085-8BF8-AD980A29ED30}"/>
              </a:ext>
            </a:extLst>
          </p:cNvPr>
          <p:cNvSpPr>
            <a:spLocks noGrp="1"/>
          </p:cNvSpPr>
          <p:nvPr>
            <p:ph type="title"/>
          </p:nvPr>
        </p:nvSpPr>
        <p:spPr/>
        <p:txBody>
          <a:bodyPr/>
          <a:lstStyle/>
          <a:p>
            <a:r>
              <a:rPr lang="nl-NL" dirty="0"/>
              <a:t>Oorspronkelijke houtkoolschets bouwwerken</a:t>
            </a:r>
          </a:p>
        </p:txBody>
      </p:sp>
      <p:pic>
        <p:nvPicPr>
          <p:cNvPr id="4" name="Afbeelding 3">
            <a:extLst>
              <a:ext uri="{FF2B5EF4-FFF2-40B4-BE49-F238E27FC236}">
                <a16:creationId xmlns:a16="http://schemas.microsoft.com/office/drawing/2014/main" id="{64FA01AD-C5DF-4A48-AA31-FD616D42BCF5}"/>
              </a:ext>
            </a:extLst>
          </p:cNvPr>
          <p:cNvPicPr>
            <a:picLocks noChangeAspect="1"/>
          </p:cNvPicPr>
          <p:nvPr/>
        </p:nvPicPr>
        <p:blipFill>
          <a:blip r:embed="rId2"/>
          <a:stretch>
            <a:fillRect/>
          </a:stretch>
        </p:blipFill>
        <p:spPr>
          <a:xfrm>
            <a:off x="306093" y="1956524"/>
            <a:ext cx="8518764" cy="4596675"/>
          </a:xfrm>
          <a:prstGeom prst="rect">
            <a:avLst/>
          </a:prstGeom>
        </p:spPr>
      </p:pic>
    </p:spTree>
    <p:extLst>
      <p:ext uri="{BB962C8B-B14F-4D97-AF65-F5344CB8AC3E}">
        <p14:creationId xmlns:p14="http://schemas.microsoft.com/office/powerpoint/2010/main" val="3156267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2D8EC2-A091-4804-9E4B-7D8E1FF47259}"/>
              </a:ext>
            </a:extLst>
          </p:cNvPr>
          <p:cNvSpPr>
            <a:spLocks noGrp="1"/>
          </p:cNvSpPr>
          <p:nvPr>
            <p:ph type="title"/>
          </p:nvPr>
        </p:nvSpPr>
        <p:spPr>
          <a:xfrm>
            <a:off x="4534834" y="365126"/>
            <a:ext cx="6934200" cy="1325563"/>
          </a:xfrm>
        </p:spPr>
        <p:txBody>
          <a:bodyPr/>
          <a:lstStyle/>
          <a:p>
            <a:r>
              <a:rPr lang="nl-NL" dirty="0"/>
              <a:t>Bouwwerk concept </a:t>
            </a:r>
            <a:br>
              <a:rPr lang="nl-NL" dirty="0"/>
            </a:br>
            <a:r>
              <a:rPr lang="nl-NL" dirty="0" err="1"/>
              <a:t>gemapt</a:t>
            </a:r>
            <a:r>
              <a:rPr lang="nl-NL" dirty="0"/>
              <a:t> op BIM</a:t>
            </a:r>
          </a:p>
        </p:txBody>
      </p:sp>
      <p:sp>
        <p:nvSpPr>
          <p:cNvPr id="3" name="Tijdelijke aanduiding voor inhoud 2">
            <a:extLst>
              <a:ext uri="{FF2B5EF4-FFF2-40B4-BE49-F238E27FC236}">
                <a16:creationId xmlns:a16="http://schemas.microsoft.com/office/drawing/2014/main" id="{157E7274-F7C9-4660-B961-E49CFF793FCD}"/>
              </a:ext>
            </a:extLst>
          </p:cNvPr>
          <p:cNvSpPr>
            <a:spLocks noGrp="1"/>
          </p:cNvSpPr>
          <p:nvPr>
            <p:ph idx="1"/>
          </p:nvPr>
        </p:nvSpPr>
        <p:spPr>
          <a:xfrm>
            <a:off x="4616202" y="2971800"/>
            <a:ext cx="6737597" cy="3205163"/>
          </a:xfrm>
        </p:spPr>
        <p:txBody>
          <a:bodyPr>
            <a:normAutofit fontScale="92500" lnSpcReduction="20000"/>
          </a:bodyPr>
          <a:lstStyle/>
          <a:p>
            <a:pPr marL="0" indent="0">
              <a:buNone/>
            </a:pPr>
            <a:r>
              <a:rPr lang="nl-NL" dirty="0"/>
              <a:t>Zie: </a:t>
            </a:r>
          </a:p>
          <a:p>
            <a:pPr marL="0" indent="0">
              <a:buNone/>
            </a:pPr>
            <a:r>
              <a:rPr lang="nl-NL" dirty="0"/>
              <a:t>Eindrapport+-+versie+1.0+(25022020).pdf</a:t>
            </a:r>
          </a:p>
          <a:p>
            <a:pPr marL="0" indent="0">
              <a:buNone/>
            </a:pPr>
            <a:r>
              <a:rPr lang="nl-NL" dirty="0"/>
              <a:t>par 2.3 Synthese en bijgewerkte </a:t>
            </a:r>
            <a:r>
              <a:rPr lang="nl-NL" dirty="0" err="1"/>
              <a:t>houtskoolschets</a:t>
            </a:r>
            <a:endParaRPr lang="nl-NL" dirty="0"/>
          </a:p>
          <a:p>
            <a:r>
              <a:rPr lang="nl-NL" dirty="0"/>
              <a:t>Daarnaast is de scope van de bouwwerkdiscussie op het niveau van </a:t>
            </a:r>
            <a:r>
              <a:rPr lang="nl-NL" dirty="0" err="1"/>
              <a:t>geobasisregistraties</a:t>
            </a:r>
            <a:r>
              <a:rPr lang="nl-NL" dirty="0"/>
              <a:t>, waar in eerste instantie vooral naar de BAG, BGT en WOZ is gekeken, nadrukkelijk vergroot naar de BRT en de koppelbaarheid met de BRK.</a:t>
            </a:r>
          </a:p>
        </p:txBody>
      </p:sp>
      <p:pic>
        <p:nvPicPr>
          <p:cNvPr id="4" name="Afbeelding 3">
            <a:extLst>
              <a:ext uri="{FF2B5EF4-FFF2-40B4-BE49-F238E27FC236}">
                <a16:creationId xmlns:a16="http://schemas.microsoft.com/office/drawing/2014/main" id="{FBC7EE97-6B26-4E40-B831-0AAC37D8FF75}"/>
              </a:ext>
            </a:extLst>
          </p:cNvPr>
          <p:cNvPicPr>
            <a:picLocks noChangeAspect="1"/>
          </p:cNvPicPr>
          <p:nvPr/>
        </p:nvPicPr>
        <p:blipFill>
          <a:blip r:embed="rId2"/>
          <a:stretch>
            <a:fillRect/>
          </a:stretch>
        </p:blipFill>
        <p:spPr>
          <a:xfrm>
            <a:off x="457200" y="228599"/>
            <a:ext cx="4159003" cy="6264275"/>
          </a:xfrm>
          <a:prstGeom prst="rect">
            <a:avLst/>
          </a:prstGeom>
        </p:spPr>
      </p:pic>
    </p:spTree>
    <p:extLst>
      <p:ext uri="{BB962C8B-B14F-4D97-AF65-F5344CB8AC3E}">
        <p14:creationId xmlns:p14="http://schemas.microsoft.com/office/powerpoint/2010/main" val="2858711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221F7F-09BA-42E0-B675-8A09BD08F5CC}"/>
              </a:ext>
            </a:extLst>
          </p:cNvPr>
          <p:cNvSpPr>
            <a:spLocks noGrp="1"/>
          </p:cNvSpPr>
          <p:nvPr>
            <p:ph type="title"/>
          </p:nvPr>
        </p:nvSpPr>
        <p:spPr>
          <a:xfrm>
            <a:off x="838200" y="365125"/>
            <a:ext cx="9296400" cy="777875"/>
          </a:xfrm>
        </p:spPr>
        <p:txBody>
          <a:bodyPr/>
          <a:lstStyle/>
          <a:p>
            <a:r>
              <a:rPr lang="nl-NL" dirty="0"/>
              <a:t>IM Gebouw bijgewerkte houtkoolschets</a:t>
            </a:r>
          </a:p>
        </p:txBody>
      </p:sp>
      <p:sp>
        <p:nvSpPr>
          <p:cNvPr id="3" name="Tijdelijke aanduiding voor inhoud 2">
            <a:extLst>
              <a:ext uri="{FF2B5EF4-FFF2-40B4-BE49-F238E27FC236}">
                <a16:creationId xmlns:a16="http://schemas.microsoft.com/office/drawing/2014/main" id="{34418F74-1D3D-4778-A085-2967713B40A1}"/>
              </a:ext>
            </a:extLst>
          </p:cNvPr>
          <p:cNvSpPr>
            <a:spLocks noGrp="1"/>
          </p:cNvSpPr>
          <p:nvPr>
            <p:ph idx="1"/>
          </p:nvPr>
        </p:nvSpPr>
        <p:spPr>
          <a:xfrm>
            <a:off x="7986028" y="1600200"/>
            <a:ext cx="3367772" cy="4576763"/>
          </a:xfrm>
        </p:spPr>
        <p:txBody>
          <a:bodyPr>
            <a:normAutofit fontScale="70000" lnSpcReduction="20000"/>
          </a:bodyPr>
          <a:lstStyle/>
          <a:p>
            <a:pPr marL="0" indent="0">
              <a:buNone/>
            </a:pPr>
            <a:r>
              <a:rPr lang="nl-NL" dirty="0"/>
              <a:t>De werkgroep benadrukt dat de met deze </a:t>
            </a:r>
            <a:r>
              <a:rPr lang="nl-NL" dirty="0" err="1"/>
              <a:t>houtskoolschets</a:t>
            </a:r>
            <a:r>
              <a:rPr lang="nl-NL" dirty="0"/>
              <a:t> geïntroduceerde begrippen, onderlinge verbanden en omschrijvingen nadrukkelijk nog geen vastgestelde objecttypen, relaties en definities zijn. Verder doet de werkgroep met onderstaand voorstel nog geen uitspraak over de definitieve opname van deze begrippen als verplicht of niet-verplichte objecttype in de objectenregistratie.</a:t>
            </a:r>
          </a:p>
          <a:p>
            <a:pPr marL="0" indent="0">
              <a:buNone/>
            </a:pPr>
            <a:endParaRPr lang="nl-NL" dirty="0"/>
          </a:p>
          <a:p>
            <a:pPr marL="0" indent="0">
              <a:buNone/>
            </a:pPr>
            <a:r>
              <a:rPr lang="nl-NL" dirty="0"/>
              <a:t>Feb 2020</a:t>
            </a:r>
          </a:p>
        </p:txBody>
      </p:sp>
      <p:pic>
        <p:nvPicPr>
          <p:cNvPr id="4" name="Afbeelding 3">
            <a:extLst>
              <a:ext uri="{FF2B5EF4-FFF2-40B4-BE49-F238E27FC236}">
                <a16:creationId xmlns:a16="http://schemas.microsoft.com/office/drawing/2014/main" id="{F8DF2AED-C091-417A-8AFF-EBC6D5CF5FF3}"/>
              </a:ext>
            </a:extLst>
          </p:cNvPr>
          <p:cNvPicPr>
            <a:picLocks noChangeAspect="1"/>
          </p:cNvPicPr>
          <p:nvPr/>
        </p:nvPicPr>
        <p:blipFill>
          <a:blip r:embed="rId3"/>
          <a:stretch>
            <a:fillRect/>
          </a:stretch>
        </p:blipFill>
        <p:spPr>
          <a:xfrm>
            <a:off x="304800" y="1267537"/>
            <a:ext cx="7681228" cy="5607396"/>
          </a:xfrm>
          <a:prstGeom prst="rect">
            <a:avLst/>
          </a:prstGeom>
        </p:spPr>
      </p:pic>
    </p:spTree>
    <p:extLst>
      <p:ext uri="{BB962C8B-B14F-4D97-AF65-F5344CB8AC3E}">
        <p14:creationId xmlns:p14="http://schemas.microsoft.com/office/powerpoint/2010/main" val="3132083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4FB91066-B21D-44CE-9736-DA45B66F9E44}"/>
              </a:ext>
            </a:extLst>
          </p:cNvPr>
          <p:cNvPicPr>
            <a:picLocks noChangeAspect="1"/>
          </p:cNvPicPr>
          <p:nvPr/>
        </p:nvPicPr>
        <p:blipFill>
          <a:blip r:embed="rId2"/>
          <a:stretch>
            <a:fillRect/>
          </a:stretch>
        </p:blipFill>
        <p:spPr>
          <a:xfrm>
            <a:off x="838200" y="228600"/>
            <a:ext cx="11054064" cy="5715000"/>
          </a:xfrm>
          <a:prstGeom prst="rect">
            <a:avLst/>
          </a:prstGeom>
        </p:spPr>
      </p:pic>
      <p:pic>
        <p:nvPicPr>
          <p:cNvPr id="5" name="Afbeelding 4">
            <a:extLst>
              <a:ext uri="{FF2B5EF4-FFF2-40B4-BE49-F238E27FC236}">
                <a16:creationId xmlns:a16="http://schemas.microsoft.com/office/drawing/2014/main" id="{2A7EFEF0-C995-43DB-8FDF-9F8C4136DD21}"/>
              </a:ext>
            </a:extLst>
          </p:cNvPr>
          <p:cNvPicPr>
            <a:picLocks noChangeAspect="1"/>
          </p:cNvPicPr>
          <p:nvPr/>
        </p:nvPicPr>
        <p:blipFill>
          <a:blip r:embed="rId3"/>
          <a:stretch>
            <a:fillRect/>
          </a:stretch>
        </p:blipFill>
        <p:spPr>
          <a:xfrm>
            <a:off x="821267" y="5601625"/>
            <a:ext cx="10872638" cy="683950"/>
          </a:xfrm>
          <a:prstGeom prst="rect">
            <a:avLst/>
          </a:prstGeom>
        </p:spPr>
      </p:pic>
    </p:spTree>
    <p:extLst>
      <p:ext uri="{BB962C8B-B14F-4D97-AF65-F5344CB8AC3E}">
        <p14:creationId xmlns:p14="http://schemas.microsoft.com/office/powerpoint/2010/main" val="1292360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83C5540F-F42C-44AD-B5B6-DD25939889FC}"/>
              </a:ext>
            </a:extLst>
          </p:cNvPr>
          <p:cNvPicPr>
            <a:picLocks noChangeAspect="1"/>
          </p:cNvPicPr>
          <p:nvPr/>
        </p:nvPicPr>
        <p:blipFill>
          <a:blip r:embed="rId2"/>
          <a:stretch>
            <a:fillRect/>
          </a:stretch>
        </p:blipFill>
        <p:spPr>
          <a:xfrm>
            <a:off x="2286000" y="187005"/>
            <a:ext cx="7696200" cy="6420419"/>
          </a:xfrm>
          <a:prstGeom prst="rect">
            <a:avLst/>
          </a:prstGeom>
        </p:spPr>
      </p:pic>
    </p:spTree>
    <p:extLst>
      <p:ext uri="{BB962C8B-B14F-4D97-AF65-F5344CB8AC3E}">
        <p14:creationId xmlns:p14="http://schemas.microsoft.com/office/powerpoint/2010/main" val="1104215592"/>
      </p:ext>
    </p:extLst>
  </p:cSld>
  <p:clrMapOvr>
    <a:masterClrMapping/>
  </p:clrMapOvr>
</p:sld>
</file>

<file path=ppt/theme/theme1.xml><?xml version="1.0" encoding="utf-8"?>
<a:theme xmlns:a="http://schemas.openxmlformats.org/drawingml/2006/main" name="DiS Geo">
  <a:themeElements>
    <a:clrScheme name="Dis Geo Thema">
      <a:dk1>
        <a:srgbClr val="000000"/>
      </a:dk1>
      <a:lt1>
        <a:srgbClr val="FFFFFF"/>
      </a:lt1>
      <a:dk2>
        <a:srgbClr val="44546A"/>
      </a:dk2>
      <a:lt2>
        <a:srgbClr val="FFFFFF"/>
      </a:lt2>
      <a:accent1>
        <a:srgbClr val="3070AD"/>
      </a:accent1>
      <a:accent2>
        <a:srgbClr val="AC3B2C"/>
      </a:accent2>
      <a:accent3>
        <a:srgbClr val="CB712F"/>
      </a:accent3>
      <a:accent4>
        <a:srgbClr val="7FB2A8"/>
      </a:accent4>
      <a:accent5>
        <a:srgbClr val="BB2B5E"/>
      </a:accent5>
      <a:accent6>
        <a:srgbClr val="A32A5D"/>
      </a:accent6>
      <a:hlink>
        <a:srgbClr val="3070AD"/>
      </a:hlink>
      <a:folHlink>
        <a:srgbClr val="1F437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angepast ontwer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Aangepast ontwer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ICTU Blanco Document" ma:contentTypeID="0x010100CA9CDBB764D01E419D82B5B2D492A06E00E274A5A56AAA1E49A70873A1D7102129" ma:contentTypeVersion="1" ma:contentTypeDescription="Create a new document." ma:contentTypeScope="" ma:versionID="1074ed350fb8c9c19d235414815e917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AFEEA25-D232-4D4B-914C-85D5B926054D}">
  <ds:schemaRefs>
    <ds:schemaRef ds:uri="http://schemas.microsoft.com/sharepoint/v3/contenttype/forms"/>
  </ds:schemaRefs>
</ds:datastoreItem>
</file>

<file path=customXml/itemProps2.xml><?xml version="1.0" encoding="utf-8"?>
<ds:datastoreItem xmlns:ds="http://schemas.openxmlformats.org/officeDocument/2006/customXml" ds:itemID="{F59E9F5A-BC40-4644-A027-2E1777DE01AF}">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6EAEEB19-9DFF-456D-8056-E2EB34A9BC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54</TotalTime>
  <Words>336</Words>
  <Application>Microsoft Office PowerPoint</Application>
  <PresentationFormat>Breedbeeld</PresentationFormat>
  <Paragraphs>87</Paragraphs>
  <Slides>14</Slides>
  <Notes>3</Notes>
  <HiddenSlides>0</HiddenSlides>
  <MMClips>0</MMClips>
  <ScaleCrop>false</ScaleCrop>
  <HeadingPairs>
    <vt:vector size="6" baseType="variant">
      <vt:variant>
        <vt:lpstr>Gebruikte lettertypen</vt:lpstr>
      </vt:variant>
      <vt:variant>
        <vt:i4>7</vt:i4>
      </vt:variant>
      <vt:variant>
        <vt:lpstr>Thema</vt:lpstr>
      </vt:variant>
      <vt:variant>
        <vt:i4>4</vt:i4>
      </vt:variant>
      <vt:variant>
        <vt:lpstr>Diatitels</vt:lpstr>
      </vt:variant>
      <vt:variant>
        <vt:i4>14</vt:i4>
      </vt:variant>
    </vt:vector>
  </HeadingPairs>
  <TitlesOfParts>
    <vt:vector size="25" baseType="lpstr">
      <vt:lpstr>.Lucida Grande UI Regular</vt:lpstr>
      <vt:lpstr>Arial</vt:lpstr>
      <vt:lpstr>Calibri</vt:lpstr>
      <vt:lpstr>Calibri Light</vt:lpstr>
      <vt:lpstr>CIDFont+F3</vt:lpstr>
      <vt:lpstr>Verdana</vt:lpstr>
      <vt:lpstr>Wingdings</vt:lpstr>
      <vt:lpstr>DiS Geo</vt:lpstr>
      <vt:lpstr>Office Theme</vt:lpstr>
      <vt:lpstr>Aangepast ontwerp</vt:lpstr>
      <vt:lpstr>2_Aangepast ontwerp</vt:lpstr>
      <vt:lpstr>Samenvatting samenhangende objectenregistratie voor IM energie en gebouw</vt:lpstr>
      <vt:lpstr>PowerPoint-presentatie</vt:lpstr>
      <vt:lpstr>PowerPoint-presentatie</vt:lpstr>
      <vt:lpstr>PowerPoint-presentatie</vt:lpstr>
      <vt:lpstr>Oorspronkelijke houtkoolschets bouwwerken</vt:lpstr>
      <vt:lpstr>Bouwwerk concept  gemapt op BIM</vt:lpstr>
      <vt:lpstr>IM Gebouw bijgewerkte houtkoolschets</vt:lpstr>
      <vt:lpstr>PowerPoint-presentatie</vt:lpstr>
      <vt:lpstr>PowerPoint-presentatie</vt:lpstr>
      <vt:lpstr>Attributen</vt:lpstr>
      <vt:lpstr>PowerPoint-presentatie</vt:lpstr>
      <vt:lpstr>PowerPoint-presentatie</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Donec posuere  tortor non ipsum</dc:title>
  <dc:creator>Leuw, Bart-Jan de</dc:creator>
  <cp:lastModifiedBy>Baltussen, ing. J.T.M. (Jeroen)</cp:lastModifiedBy>
  <cp:revision>294</cp:revision>
  <cp:lastPrinted>2019-06-12T12:42:50Z</cp:lastPrinted>
  <dcterms:created xsi:type="dcterms:W3CDTF">2019-04-01T14:14:59Z</dcterms:created>
  <dcterms:modified xsi:type="dcterms:W3CDTF">2020-08-18T08:48:42Z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2019-03-12T00:00:00Z</vt:filetime>
  </property>
  <property fmtid="{D5CDD505-2E9C-101B-9397-08002B2CF9AE}" pid="3" name="Creator">
    <vt:lpwstr>Adobe InDesign CC 14.0 (Macintosh)</vt:lpwstr>
  </property>
  <property fmtid="{D5CDD505-2E9C-101B-9397-08002B2CF9AE}" pid="4" name="LastSaved">
    <vt:filetime>2019-03-12T00:00:00Z</vt:filetime>
  </property>
  <property fmtid="{D5CDD505-2E9C-101B-9397-08002B2CF9AE}" pid="5" name="ContentTypeId">
    <vt:lpwstr>0x010100CA9CDBB764D01E419D82B5B2D492A06E00E274A5A56AAA1E49A70873A1D7102129</vt:lpwstr>
  </property>
</Properties>
</file>