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52068" autoAdjust="0"/>
  </p:normalViewPr>
  <p:slideViewPr>
    <p:cSldViewPr snapToGrid="0">
      <p:cViewPr varScale="1">
        <p:scale>
          <a:sx n="52" d="100"/>
          <a:sy n="52" d="100"/>
        </p:scale>
        <p:origin x="15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35186-8D1B-4E66-8971-6DEF7E1E1A9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121F5-D645-4E87-A1A4-D3A7168FB1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45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DigiDealGO = DigiDealGO is een overeenkomst tussen de overheid, de brancheverenigingen van de bouw, de installatiesector en de toeleverende industrie, ondersteunt door de </a:t>
            </a:r>
          </a:p>
          <a:p>
            <a:r>
              <a:rPr lang="nl-NL" dirty="0"/>
              <a:t>  BIR (Bouw Informatie Raad) het </a:t>
            </a:r>
          </a:p>
          <a:p>
            <a:r>
              <a:rPr lang="nl-NL" dirty="0"/>
              <a:t>  BIM Loket en de </a:t>
            </a:r>
          </a:p>
          <a:p>
            <a:r>
              <a:rPr lang="nl-NL" dirty="0"/>
              <a:t>  DSBI (Digitaal Stelsel Bouw en Installatie ).</a:t>
            </a:r>
          </a:p>
          <a:p>
            <a:r>
              <a:rPr lang="nl-NL" dirty="0"/>
              <a:t>DSGO =  Digitaal Stelsel voor de Gebouwde Omgeving</a:t>
            </a:r>
          </a:p>
          <a:p>
            <a:r>
              <a:rPr lang="nl-NL" dirty="0"/>
              <a:t>DBR = Bouw </a:t>
            </a:r>
            <a:r>
              <a:rPr lang="nl-NL" dirty="0" err="1"/>
              <a:t>Digitaliserings</a:t>
            </a:r>
            <a:r>
              <a:rPr lang="nl-NL" dirty="0"/>
              <a:t> Raad</a:t>
            </a:r>
          </a:p>
          <a:p>
            <a:r>
              <a:rPr lang="nl-NL" dirty="0"/>
              <a:t>UOB = Uniforme </a:t>
            </a:r>
            <a:r>
              <a:rPr lang="nl-NL" dirty="0" err="1"/>
              <a:t>Obejcten</a:t>
            </a:r>
            <a:r>
              <a:rPr lang="nl-NL" dirty="0"/>
              <a:t> Bibliotheek</a:t>
            </a:r>
          </a:p>
          <a:p>
            <a:r>
              <a:rPr lang="nl-NL" dirty="0" err="1"/>
              <a:t>DiS</a:t>
            </a:r>
            <a:r>
              <a:rPr lang="nl-NL" dirty="0"/>
              <a:t> Geo = Doorontwikkeling in Samenhang van de basisregistraties</a:t>
            </a:r>
          </a:p>
          <a:p>
            <a:r>
              <a:rPr lang="nl-NL" dirty="0"/>
              <a:t>UOI = Unieke Object </a:t>
            </a:r>
            <a:r>
              <a:rPr lang="nl-NL" dirty="0" err="1"/>
              <a:t>Identificate</a:t>
            </a:r>
            <a:endParaRPr lang="nl-NL" dirty="0"/>
          </a:p>
          <a:p>
            <a:r>
              <a:rPr lang="nl-NL" dirty="0"/>
              <a:t>WKB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 kwaliteitsborging voor het bouwen met derde begeleidingsgroep; digitale dossiers. </a:t>
            </a:r>
          </a:p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EGO = datavoorziening energietransitie Gebouwde Omgeving door PAW en VNG </a:t>
            </a:r>
          </a:p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 = </a:t>
            </a:r>
            <a:r>
              <a:rPr lang="nl-NL" dirty="0"/>
              <a:t>European </a:t>
            </a:r>
            <a:r>
              <a:rPr lang="nl-NL" dirty="0" err="1"/>
              <a:t>Article</a:t>
            </a:r>
            <a:r>
              <a:rPr lang="nl-NL" dirty="0"/>
              <a:t> </a:t>
            </a:r>
            <a:r>
              <a:rPr lang="nl-NL" dirty="0" err="1"/>
              <a:t>Numbering</a:t>
            </a:r>
            <a:r>
              <a:rPr lang="nl-NL" dirty="0"/>
              <a:t> voor een leveringspunt voor gas of elektriciteit te identificeren</a:t>
            </a:r>
          </a:p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Doorsnijdend in de projecten </a:t>
            </a:r>
          </a:p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Zeer breed 2,5 dag / week</a:t>
            </a:r>
          </a:p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Projecten catalogus</a:t>
            </a:r>
          </a:p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Olivier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hongki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hong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nicole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kerkhof</a:t>
            </a:r>
          </a:p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21F5-D645-4E87-A1A4-D3A7168FB18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813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B2F0-198B-4385-9FAE-B9B8F7004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ACD69D0-851E-4DE8-B2D2-E3816F4B9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C711D2-511A-4BED-98B2-E43292A3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DACAD5-8880-435E-8644-A68FCDAA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63EA72-90D4-4F7F-9097-11D637C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12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D4145-CC7C-44F2-920D-BB800FAB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A755EA-FF4C-4845-8F81-C96518E0A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D4A43B-7A8C-4004-80DA-A17AACDA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AD9175-C285-4E7D-84BD-7131B470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1878B5-3890-43C1-BB4F-80EEB682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D5F0066-12EF-4E67-A82F-B0CEE114B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3E8EE3-776F-4785-80C1-D68591B9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E53478-9293-4113-8849-B5AC25CD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90CC8B-8F9E-41E4-B3AB-A085FF50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051540-1EF1-42A3-AEE1-44E314B1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07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288C-6E5F-4D75-A59D-57CFA65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45A82B-17FC-4213-9223-0EEC4C7B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990A6-B838-478F-A15B-F933FFC7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37A46B-75DC-46FB-8D37-BA554DF8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95A311-EE17-47E7-976B-1065E064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00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09FD7-C9C2-42BE-B20E-CF19EDEB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3B1F5B-3B59-4922-AB70-6231A5FE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B7BB64-5B85-4A34-99A8-ABDF9BC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E14DED-06F2-4B42-8006-3D9E1EE5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D75541-F913-4A27-A1D2-7A4985E1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0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99F3B-F90C-40A4-9D5A-9A04EE04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4C3418-3CB6-4A8B-9DCE-94FC4CF38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A4A60B-7EE0-4161-9A32-A78F7682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1AEDBD-CFFD-4295-957A-ABC486E8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5D6A5E-D1B7-4D2F-AAE6-63D85EB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209597-95E2-4F6F-B380-CDAD4FA9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89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2D80C-FDB5-4B82-BF78-0231AEE9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C70D4B-04BE-4E37-8AAF-19C12C40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DEBE1C-8492-46F1-AC61-429EBF569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E62DB0-DD79-48E1-9E7F-903C06D18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F38111D-51FB-454D-937C-A76E52338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EA5093-8307-4529-BA9E-453A0C84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A2A27EF-54FC-4735-8A09-8B6F5477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14BD0C-4E4A-42E3-8E8B-E9FE0925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4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752F-8120-4FD1-9B6F-2FA648D1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0D9C6B0-EC15-45CF-8FA3-3C2654EA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0B66FF-AAC4-4659-B775-0D30BD7A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F19694B-D919-429D-80F2-6B0E3640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44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3693F04-DEA8-4D5F-B704-51F7A7AC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607639-3B9D-4CA9-BEDD-BBA74DF5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5131A0-8EAF-47A7-AC1E-CD5D9B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3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EA53A-61F4-4EEA-8D0A-B687C0D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26D162-F03A-4EB6-8EF2-166E8485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C29AC7-3FFC-4655-ABC2-81685013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6FD6AD0-F159-4618-83D6-E3A6DC7E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79749A-6D65-404A-846C-896A453B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37DCE9-A8BF-4C3B-B0A6-53D69D4A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82AA5-A30C-458F-B8BC-6602F6C1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9F3B16E-05E7-4470-B81C-872BBD500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328826E-5C86-4804-8036-29A31783A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4776A8-FE54-4FB0-A553-48964E8D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E6A0D4-2E94-4D59-BEE4-34C2A35E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5284DB-064B-4686-9931-E5504F69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9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C8C9B84-63F6-472F-AD37-E2031630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F7ABFB-6604-4042-9B81-2ED2606C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15A8DB-5919-4733-B6DB-9F4B00B93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2571-8AAF-44EE-8605-87A855AFE5CE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0DE52F-C322-41B9-A3F6-7A111CDE7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FFC65A-8818-4B43-8B48-916B21524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4E38-0C9C-42BB-A592-A0C465D938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3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8A856120-3DCE-4EA2-94C6-43624B7B6B4F}"/>
              </a:ext>
            </a:extLst>
          </p:cNvPr>
          <p:cNvSpPr/>
          <p:nvPr/>
        </p:nvSpPr>
        <p:spPr>
          <a:xfrm>
            <a:off x="6686550" y="1377950"/>
            <a:ext cx="12763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DigiDealGo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7707BB8-1F83-4176-A6EF-19D4C70E2DEC}"/>
              </a:ext>
            </a:extLst>
          </p:cNvPr>
          <p:cNvSpPr/>
          <p:nvPr/>
        </p:nvSpPr>
        <p:spPr>
          <a:xfrm>
            <a:off x="6851650" y="1949450"/>
            <a:ext cx="12763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DSGO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6AF62E2-0CE6-40B3-A979-4755C6747505}"/>
              </a:ext>
            </a:extLst>
          </p:cNvPr>
          <p:cNvSpPr/>
          <p:nvPr/>
        </p:nvSpPr>
        <p:spPr>
          <a:xfrm>
            <a:off x="7054850" y="2501900"/>
            <a:ext cx="12763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Uniforme</a:t>
            </a:r>
          </a:p>
          <a:p>
            <a:pPr algn="ctr"/>
            <a:r>
              <a:rPr lang="nl-NL" dirty="0"/>
              <a:t>Objecten</a:t>
            </a:r>
          </a:p>
          <a:p>
            <a:pPr algn="ctr"/>
            <a:r>
              <a:rPr lang="nl-NL" dirty="0" err="1"/>
              <a:t>Bibl</a:t>
            </a:r>
            <a:r>
              <a:rPr lang="nl-NL" dirty="0"/>
              <a:t>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0BF446D-1231-4A9A-875E-3EE99230B871}"/>
              </a:ext>
            </a:extLst>
          </p:cNvPr>
          <p:cNvSpPr/>
          <p:nvPr/>
        </p:nvSpPr>
        <p:spPr>
          <a:xfrm>
            <a:off x="7054850" y="3270250"/>
            <a:ext cx="12763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Datastelsel</a:t>
            </a:r>
          </a:p>
          <a:p>
            <a:pPr algn="ctr"/>
            <a:r>
              <a:rPr lang="nl-NL" dirty="0"/>
              <a:t>Utiliteit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E7D84C7-8F75-44A3-9094-A04F86AD457A}"/>
              </a:ext>
            </a:extLst>
          </p:cNvPr>
          <p:cNvSpPr/>
          <p:nvPr/>
        </p:nvSpPr>
        <p:spPr>
          <a:xfrm>
            <a:off x="1695450" y="1949450"/>
            <a:ext cx="142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Projecten?</a:t>
            </a:r>
          </a:p>
          <a:p>
            <a:pPr algn="ctr"/>
            <a:r>
              <a:rPr lang="nl-NL" dirty="0"/>
              <a:t>-TEI</a:t>
            </a:r>
          </a:p>
          <a:p>
            <a:pPr algn="ctr"/>
            <a:r>
              <a:rPr lang="nl-NL" dirty="0"/>
              <a:t>- </a:t>
            </a:r>
            <a:r>
              <a:rPr lang="nl-NL" dirty="0" err="1"/>
              <a:t>LinkED</a:t>
            </a:r>
            <a:endParaRPr lang="nl-NL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4DA7090-D3EA-4B5E-A7EB-58C047B7CD48}"/>
              </a:ext>
            </a:extLst>
          </p:cNvPr>
          <p:cNvSpPr/>
          <p:nvPr/>
        </p:nvSpPr>
        <p:spPr>
          <a:xfrm>
            <a:off x="1130300" y="3981450"/>
            <a:ext cx="12763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DisGeo</a:t>
            </a:r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B50B2D2F-FEE5-474B-A36A-33D62658504B}"/>
              </a:ext>
            </a:extLst>
          </p:cNvPr>
          <p:cNvSpPr/>
          <p:nvPr/>
        </p:nvSpPr>
        <p:spPr>
          <a:xfrm>
            <a:off x="1295400" y="447675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WerkGroep</a:t>
            </a:r>
            <a:endParaRPr lang="nl-NL" dirty="0"/>
          </a:p>
          <a:p>
            <a:pPr algn="ctr"/>
            <a:r>
              <a:rPr lang="nl-NL" dirty="0"/>
              <a:t>Bouwwerken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BEA9F77-9037-4BD7-A96B-CC6B0E29435B}"/>
              </a:ext>
            </a:extLst>
          </p:cNvPr>
          <p:cNvSpPr/>
          <p:nvPr/>
        </p:nvSpPr>
        <p:spPr>
          <a:xfrm>
            <a:off x="1543050" y="5105400"/>
            <a:ext cx="12763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Uniek</a:t>
            </a:r>
          </a:p>
          <a:p>
            <a:pPr algn="ctr"/>
            <a:r>
              <a:rPr lang="nl-NL" dirty="0"/>
              <a:t>Object </a:t>
            </a:r>
            <a:r>
              <a:rPr lang="nl-NL" dirty="0" err="1"/>
              <a:t>Id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516DE6E-6776-4089-90C6-8AD06053CEB3}"/>
              </a:ext>
            </a:extLst>
          </p:cNvPr>
          <p:cNvSpPr/>
          <p:nvPr/>
        </p:nvSpPr>
        <p:spPr>
          <a:xfrm>
            <a:off x="4667252" y="4733925"/>
            <a:ext cx="1422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Dossier Bevoegd gezag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4BED8BFD-9ADA-42DE-B100-B08013CC6713}"/>
              </a:ext>
            </a:extLst>
          </p:cNvPr>
          <p:cNvSpPr/>
          <p:nvPr/>
        </p:nvSpPr>
        <p:spPr>
          <a:xfrm>
            <a:off x="4667252" y="5518150"/>
            <a:ext cx="1562102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Consumenten dossier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2384FFF-5E2D-4269-A06D-71E68DF395D7}"/>
              </a:ext>
            </a:extLst>
          </p:cNvPr>
          <p:cNvSpPr/>
          <p:nvPr/>
        </p:nvSpPr>
        <p:spPr>
          <a:xfrm>
            <a:off x="4527550" y="398145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WKB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C2465F44-71DE-4B32-947A-D0E98240E6C2}"/>
              </a:ext>
            </a:extLst>
          </p:cNvPr>
          <p:cNvSpPr/>
          <p:nvPr/>
        </p:nvSpPr>
        <p:spPr>
          <a:xfrm>
            <a:off x="6911974" y="4832350"/>
            <a:ext cx="188912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InstallatieRegister</a:t>
            </a:r>
          </a:p>
          <a:p>
            <a:pPr algn="ctr"/>
            <a:r>
              <a:rPr lang="nl-NL" dirty="0"/>
              <a:t>Techniek NL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9AC17DF-137F-4D02-9404-30BB7D655EC5}"/>
              </a:ext>
            </a:extLst>
          </p:cNvPr>
          <p:cNvSpPr/>
          <p:nvPr/>
        </p:nvSpPr>
        <p:spPr>
          <a:xfrm>
            <a:off x="3965577" y="1371600"/>
            <a:ext cx="1562102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VIVET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CF1A4F83-6226-49E2-B905-6DACFB922EA7}"/>
              </a:ext>
            </a:extLst>
          </p:cNvPr>
          <p:cNvSpPr txBox="1"/>
          <p:nvPr/>
        </p:nvSpPr>
        <p:spPr>
          <a:xfrm>
            <a:off x="2108200" y="367784"/>
            <a:ext cx="651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Initiatieven informatie verbetering energie, (ge)bouw en installaties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BB0F7ABA-0C30-4531-8058-3952CD81DCC5}"/>
              </a:ext>
            </a:extLst>
          </p:cNvPr>
          <p:cNvSpPr/>
          <p:nvPr/>
        </p:nvSpPr>
        <p:spPr>
          <a:xfrm>
            <a:off x="9544050" y="3429000"/>
            <a:ext cx="19304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Energiewet 1.0 </a:t>
            </a:r>
          </a:p>
          <a:p>
            <a:pPr algn="ctr"/>
            <a:r>
              <a:rPr lang="nl-NL" dirty="0"/>
              <a:t>Marktfacilitering</a:t>
            </a:r>
          </a:p>
          <a:p>
            <a:pPr algn="ctr"/>
            <a:r>
              <a:rPr lang="nl-NL" dirty="0"/>
              <a:t>afsprakenstelsel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C2F24849-B71D-4FFF-90A2-D7F29FDBECD0}"/>
              </a:ext>
            </a:extLst>
          </p:cNvPr>
          <p:cNvSpPr/>
          <p:nvPr/>
        </p:nvSpPr>
        <p:spPr>
          <a:xfrm>
            <a:off x="4111625" y="2124075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Energie Data/ICT</a:t>
            </a:r>
          </a:p>
          <a:p>
            <a:pPr algn="ctr"/>
            <a:r>
              <a:rPr lang="nl-NL" dirty="0"/>
              <a:t>Standaarden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F11E210-716A-427E-93BC-2EBAB70626CA}"/>
              </a:ext>
            </a:extLst>
          </p:cNvPr>
          <p:cNvSpPr/>
          <p:nvPr/>
        </p:nvSpPr>
        <p:spPr>
          <a:xfrm>
            <a:off x="4114807" y="285750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EAN - BAG koppeling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E0FBD15-E128-4760-89FF-DB0DFB5F5194}"/>
              </a:ext>
            </a:extLst>
          </p:cNvPr>
          <p:cNvSpPr/>
          <p:nvPr/>
        </p:nvSpPr>
        <p:spPr>
          <a:xfrm>
            <a:off x="1060450" y="1295400"/>
            <a:ext cx="189865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Topsector Energie</a:t>
            </a:r>
          </a:p>
          <a:p>
            <a:pPr algn="ctr"/>
            <a:r>
              <a:rPr lang="nl-NL" dirty="0"/>
              <a:t>Digitalisering</a:t>
            </a:r>
          </a:p>
        </p:txBody>
      </p:sp>
    </p:spTree>
    <p:extLst>
      <p:ext uri="{BB962C8B-B14F-4D97-AF65-F5344CB8AC3E}">
        <p14:creationId xmlns:p14="http://schemas.microsoft.com/office/powerpoint/2010/main" val="4712997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194</Words>
  <Application>Microsoft Office PowerPoint</Application>
  <PresentationFormat>Breedbeeld</PresentationFormat>
  <Paragraphs>48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Baltussen, ing. J.T.M. (Jeroen)</dc:creator>
  <cp:lastModifiedBy>Baltussen, ing. J.T.M. (Jeroen)</cp:lastModifiedBy>
  <cp:revision>17</cp:revision>
  <dcterms:created xsi:type="dcterms:W3CDTF">2020-03-20T14:44:17Z</dcterms:created>
  <dcterms:modified xsi:type="dcterms:W3CDTF">2020-03-25T14:18:06Z</dcterms:modified>
</cp:coreProperties>
</file>