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4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3325A-D773-42E0-866F-927196482F01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BA8BC-B254-4CAF-844E-A59EC4E561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48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informatielandschap is overzichtelijker te maken door uit te gaan van een indeling in bronportalen (CBS en ER), verzamelportalen (Energiecijfers,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Energieopwek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Warmteatlas, Nationale Energieatlas, RES potentiekaarten, Klimaatmonitor en brancheportalen (WSJG en WSJP)</a:t>
            </a: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 3 soorten portalen hebben een eigen plek in het informatielandschap en dubbelen daardoor niet wat betreft plek in het landschap</a:t>
            </a: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bron- en brancheportalen dubbelen onderling ook niet qua plek in het landschap, omdat ze ofwel uniek zijn voor 1 bron, ofwel uniek zijn voor 1 gebruikersgroep</a:t>
            </a:r>
          </a:p>
          <a:p>
            <a:pPr lvl="0"/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verzamelportalen bevinden zich wel deels op dezelfde plek in het landschap. Afhankelijk van de gebruikersgroepen en het gebruiksdoel dat ze bedienen is al dan niet sprake van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dubbeling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(zie verder)</a:t>
            </a:r>
          </a:p>
          <a:p>
            <a:endParaRPr lang="nl-NL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Versnippering mede veroorzaakt door:</a:t>
            </a:r>
          </a:p>
          <a:p>
            <a:pPr marL="9157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versnipperd opdrachtgeverschap</a:t>
            </a:r>
          </a:p>
          <a:p>
            <a:pPr marL="9157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daardoor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versnippering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over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uitvoeringsorganisaties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(10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portalen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bij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8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uitvoerders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!)</a:t>
            </a:r>
            <a:endParaRPr lang="nl-NL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9157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Stop and go-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beleid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bijv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. NEA)</a:t>
            </a:r>
          </a:p>
          <a:p>
            <a:pPr marL="9157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Gebrek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aan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borging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bij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uitvoeringsorganisaties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geen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enkel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verzamelportaal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heeft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meerjarige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opdracht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nl-NL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4BA8-FBD8-48A0-8DFE-38C582D5379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0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24804-EAC0-4977-9088-58F83ABC3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FCE810-D406-4816-8B26-24E2DB546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FCAF16-FDC6-4764-B23B-3B2722B8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FD0234-F242-44A1-AD63-703756A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39A421-E750-4258-A62A-A3FB8A4D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2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B5B9D-978B-4720-A9A3-8D191B57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3E4A164-89BC-40BE-A837-0BB56886A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BDFDCB-354F-41B8-8401-B9E5103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D9A138-E320-4CEF-A614-5FD016D0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B5C9D4-C5F6-486F-93E9-68B82158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86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CFA53AC-276F-4DFC-93FC-F4F6135FD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893672C-81BD-4846-8958-BACFC267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51B7D7-4A2F-458A-9809-1F030EA1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A482C1-ED6B-4EB4-96AA-6FA2580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E30726-5030-447D-81C7-00E82D89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0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E597-5013-4EF2-8F2D-EE506142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A7D96A-A37B-4AE1-9C68-935DBAE4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4F59A-C10F-4321-8CB1-0F80F9E0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55C657-AF3E-4703-B043-0FBA5FEA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1BFCEC-26D3-4B93-8692-587BA1AD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7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F76F-B4BE-49D7-A2A1-8099E270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3BE467-6A21-4728-B061-D745376C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3EC9F8-9DF6-40DB-A4AF-05A36792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7A11DD-3AFA-4F0D-912C-C6248A47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2C7C4-7E3D-417D-942C-8B6815AD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07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CDD84-768E-4A65-AE7A-B9CD93F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FD93CC-515D-4B47-9F74-BE9C3296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64725-4C3D-418C-ACBC-DEDE9115E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52FABB-2CAB-4944-8BFD-8BC0C249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4CA490-A8EB-4667-AF3A-0271B9CE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1EB2F7-B038-4A91-AFE5-6C15F6E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2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7948D-9A60-40DF-976E-E0B37581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26610E-C771-4CD2-B905-608131140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FA5200-EDFF-4EB1-80DF-3AC25EC4F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59BC46-3206-4EA2-B9A5-1F4438506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30D861-FA8B-46FD-9114-4AC98B0C2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4701140-777C-4970-A046-B68E9DF9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260EB07-4F88-43F9-8DB9-6D0BF482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B3F948-8AA4-46BB-9C20-C05F506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12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7FA9E-BD2D-446D-AFBB-8E10F57D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DBFC72-CE38-4E20-9499-40232203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8AB54EC-0945-420F-896E-B269EC23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912EF4C-0DC4-4A06-BB68-87B78BE4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462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25B5CD8-AC1A-4878-8A92-F46E1C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BEC7B8C-7BF9-4D0C-83BD-1487918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BCEE04-CAC9-4506-A0CB-1FB2240E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13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8B868-AE08-42DF-8D56-4BB31149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6EDAC0-2026-467B-B5E0-52D77C30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ADD668-3A81-4B85-A2B2-8732F40B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04DA01-1AC1-49F1-8C27-8DC0858C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7A5614-2477-44F6-89EC-077D21BF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A1FBD8-81D3-4B3E-9371-A516647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04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7AF54-148E-4DE4-81A6-3B7F3736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190AEB5-2F17-4C84-9D67-B9738F26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DD3038-EBB0-4B85-A75E-FFD3D6393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69FA64-5685-4F4C-A46C-B549C75B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ED0DFA-80DB-458C-B0D5-D8C0E1E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18C561-77B6-4B56-A0FA-7AC92F4D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58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184084A-02CA-40E7-B0B5-82721E45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98142A-EFE5-48EE-8495-77DD693C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B46D70-BEF4-4C69-8BA8-3C72032B0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1E0F-8356-4FE2-8BC4-F88BCAC3CA6F}" type="datetimeFigureOut">
              <a:rPr lang="nl-NL" smtClean="0"/>
              <a:t>6-4-2020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DCDB8-6C2B-44B1-BC9E-B2C947929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6C36DF-6180-4345-9658-702FA2CB4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7F46-E10E-482C-938B-A81B072529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6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1">
            <a:extLst>
              <a:ext uri="{FF2B5EF4-FFF2-40B4-BE49-F238E27FC236}">
                <a16:creationId xmlns:a16="http://schemas.microsoft.com/office/drawing/2014/main" id="{4AE61CC0-169D-4A88-BF15-A47DE22E868B}"/>
              </a:ext>
            </a:extLst>
          </p:cNvPr>
          <p:cNvSpPr txBox="1">
            <a:spLocks/>
          </p:cNvSpPr>
          <p:nvPr/>
        </p:nvSpPr>
        <p:spPr>
          <a:xfrm>
            <a:off x="630000" y="260648"/>
            <a:ext cx="10933200" cy="6581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>
                <a:solidFill>
                  <a:srgbClr val="007BC7"/>
                </a:solidFill>
              </a:rPr>
              <a:t>VIVET-D - Analysekader energie-datalandschap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rgbClr val="007BC7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85" y="764704"/>
            <a:ext cx="9770429" cy="58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35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Office PowerPoint</Application>
  <PresentationFormat>Breedbeeld</PresentationFormat>
  <Paragraphs>12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Verdana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L.C. van Doorn</dc:creator>
  <cp:lastModifiedBy>L.C. van Doorn</cp:lastModifiedBy>
  <cp:revision>1</cp:revision>
  <dcterms:created xsi:type="dcterms:W3CDTF">2020-04-06T14:02:50Z</dcterms:created>
  <dcterms:modified xsi:type="dcterms:W3CDTF">2020-04-06T14:05:08Z</dcterms:modified>
</cp:coreProperties>
</file>