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10" r:id="rId2"/>
    <p:sldId id="312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2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01A7A-EF0F-4886-90FC-9BE77BF8C7F0}" type="datetimeFigureOut">
              <a:rPr lang="en-GB" smtClean="0"/>
              <a:pPr/>
              <a:t>19/03/2020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56B1-9BCE-4C68-9986-3D3F83AB241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7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384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6A324-4E83-472F-88A9-8B93EFEF91FE}" type="datetime1">
              <a:rPr lang="en-GB" smtClean="0"/>
              <a:pPr/>
              <a:t>19/03/2020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6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754F724C-0C0D-4AB6-AB18-A7771DCE4E65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9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657A61F6-6C31-4F40-AD5A-0ED99833A0DA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67394CAA-3512-4669-AFA7-12424491E04D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70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D6F965AD-D216-49ED-8208-BD74E15CE784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7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DC560434-2D4C-42E5-B184-BCC225D11C59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E970873C-0BD6-463A-979E-058B3839F999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7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800BA8EC-B9F5-4F06-B07F-DC77C31FCFCD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8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9DD24309-5E27-4AEE-A687-3C65367078C8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8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5A4D3D83-ABF0-4DA7-AD57-00D28F189C91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400" y="5622701"/>
            <a:ext cx="2133600" cy="365125"/>
          </a:xfrm>
          <a:prstGeom prst="rect">
            <a:avLst/>
          </a:prstGeom>
        </p:spPr>
        <p:txBody>
          <a:bodyPr/>
          <a:lstStyle/>
          <a:p>
            <a:fld id="{C647EB16-2188-4ED3-AD38-BE4182E3ECEB}" type="datetime1">
              <a:rPr lang="en-GB" smtClean="0"/>
              <a:pPr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96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5273" y="6403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3E7EB-F0A7-49F2-BFA5-E0B0C53F3021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7" name="Picture 2" descr="C:\Users\roesjbm\AppData\Local\My Local Documents\Dropbox\Kennis CERISE-SG\Projectfolder\WP00 Project management\Klankbordgroep\20130304\CERISE-SG 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1658"/>
            <a:ext cx="1102497" cy="144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10605"/>
            <a:ext cx="1547217" cy="45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6381328"/>
            <a:ext cx="2016223" cy="33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24" y="6327363"/>
            <a:ext cx="930399" cy="47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326296"/>
            <a:ext cx="1189299" cy="44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4" t="10372" r="73732" b="82744"/>
          <a:stretch/>
        </p:blipFill>
        <p:spPr bwMode="auto">
          <a:xfrm>
            <a:off x="6948265" y="6338480"/>
            <a:ext cx="1368151" cy="42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07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7.gif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image" Target="../media/image7.emf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5.jpeg"/><Relationship Id="rId5" Type="http://schemas.openxmlformats.org/officeDocument/2006/relationships/image" Target="../media/image10.jpe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19" Type="http://schemas.openxmlformats.org/officeDocument/2006/relationships/image" Target="../media/image23.png"/><Relationship Id="rId4" Type="http://schemas.openxmlformats.org/officeDocument/2006/relationships/image" Target="../media/image9.jpeg"/><Relationship Id="rId9" Type="http://schemas.openxmlformats.org/officeDocument/2006/relationships/hyperlink" Target="http://www.alternative-energy-tutorials.com/" TargetMode="External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70" name="Groep 69">
            <a:extLst>
              <a:ext uri="{FF2B5EF4-FFF2-40B4-BE49-F238E27FC236}">
                <a16:creationId xmlns:a16="http://schemas.microsoft.com/office/drawing/2014/main" id="{C148743C-170D-464D-8DB3-9299E33A8926}"/>
              </a:ext>
            </a:extLst>
          </p:cNvPr>
          <p:cNvGrpSpPr/>
          <p:nvPr/>
        </p:nvGrpSpPr>
        <p:grpSpPr>
          <a:xfrm>
            <a:off x="611560" y="999726"/>
            <a:ext cx="7526106" cy="5293254"/>
            <a:chOff x="611560" y="999726"/>
            <a:chExt cx="7526106" cy="5293254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53DAAA93-DA79-4275-839C-5681D60981CA}"/>
                </a:ext>
              </a:extLst>
            </p:cNvPr>
            <p:cNvGrpSpPr/>
            <p:nvPr/>
          </p:nvGrpSpPr>
          <p:grpSpPr>
            <a:xfrm>
              <a:off x="611560" y="999726"/>
              <a:ext cx="7526106" cy="5293254"/>
              <a:chOff x="718302" y="872050"/>
              <a:chExt cx="7526106" cy="5293254"/>
            </a:xfrm>
          </p:grpSpPr>
          <p:sp>
            <p:nvSpPr>
              <p:cNvPr id="5" name="Ovaal 83"/>
              <p:cNvSpPr/>
              <p:nvPr/>
            </p:nvSpPr>
            <p:spPr>
              <a:xfrm>
                <a:off x="3554956" y="2703332"/>
                <a:ext cx="1984408" cy="200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364614" y="1433333"/>
                <a:ext cx="1381552" cy="6216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" name="Rechte verbindingslijn 151"/>
              <p:cNvCxnSpPr>
                <a:stCxn id="60" idx="3"/>
                <a:endCxn id="5" idx="4"/>
              </p:cNvCxnSpPr>
              <p:nvPr/>
            </p:nvCxnSpPr>
            <p:spPr>
              <a:xfrm flipH="1" flipV="1">
                <a:off x="4547160" y="4709508"/>
                <a:ext cx="788650" cy="92628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Rechte verbindingslijn 147"/>
              <p:cNvCxnSpPr>
                <a:stCxn id="60" idx="1"/>
                <a:endCxn id="5" idx="4"/>
              </p:cNvCxnSpPr>
              <p:nvPr/>
            </p:nvCxnSpPr>
            <p:spPr>
              <a:xfrm flipV="1">
                <a:off x="3751634" y="4709508"/>
                <a:ext cx="795526" cy="92628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Tijdelijke aanduiding voor inhoud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4" y="2420888"/>
                <a:ext cx="2376264" cy="2376264"/>
              </a:xfrm>
              <a:prstGeom prst="rect">
                <a:avLst/>
              </a:prstGeom>
            </p:spPr>
          </p:pic>
          <p:sp>
            <p:nvSpPr>
              <p:cNvPr id="11" name="Ovaal 37"/>
              <p:cNvSpPr/>
              <p:nvPr/>
            </p:nvSpPr>
            <p:spPr>
              <a:xfrm>
                <a:off x="6980185" y="3629472"/>
                <a:ext cx="147214" cy="14668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000" dirty="0"/>
                  <a:t>O</a:t>
                </a:r>
              </a:p>
            </p:txBody>
          </p:sp>
          <p:cxnSp>
            <p:nvCxnSpPr>
              <p:cNvPr id="12" name="Rechte verbindingslijn 41"/>
              <p:cNvCxnSpPr>
                <a:stCxn id="5" idx="6"/>
                <a:endCxn id="11" idx="2"/>
              </p:cNvCxnSpPr>
              <p:nvPr/>
            </p:nvCxnSpPr>
            <p:spPr>
              <a:xfrm flipV="1">
                <a:off x="5539364" y="3702815"/>
                <a:ext cx="1440821" cy="36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al 43"/>
              <p:cNvSpPr/>
              <p:nvPr/>
            </p:nvSpPr>
            <p:spPr>
              <a:xfrm>
                <a:off x="6875390" y="3517802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Ovaal 45"/>
              <p:cNvSpPr/>
              <p:nvPr/>
            </p:nvSpPr>
            <p:spPr>
              <a:xfrm>
                <a:off x="6713180" y="3337802"/>
                <a:ext cx="720000" cy="720000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Ovaal 46"/>
              <p:cNvSpPr/>
              <p:nvPr/>
            </p:nvSpPr>
            <p:spPr>
              <a:xfrm>
                <a:off x="6388760" y="2977802"/>
                <a:ext cx="1440000" cy="1440000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Ovaal 47"/>
              <p:cNvSpPr/>
              <p:nvPr/>
            </p:nvSpPr>
            <p:spPr>
              <a:xfrm>
                <a:off x="6547412" y="3157802"/>
                <a:ext cx="1080000" cy="1080000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Tekstvak 57"/>
              <p:cNvSpPr txBox="1"/>
              <p:nvPr/>
            </p:nvSpPr>
            <p:spPr>
              <a:xfrm>
                <a:off x="3966415" y="872050"/>
                <a:ext cx="1080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OBJECTS</a:t>
                </a:r>
              </a:p>
              <a:p>
                <a:pPr algn="ctr"/>
                <a:r>
                  <a:rPr lang="nl-NL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ASSETS</a:t>
                </a:r>
              </a:p>
            </p:txBody>
          </p:sp>
          <p:pic>
            <p:nvPicPr>
              <p:cNvPr id="18" name="Picture 37" descr="Geothermal Energy"/>
              <p:cNvPicPr preferRelativeResize="0">
                <a:picLocks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53928" y="1700806"/>
                <a:ext cx="270000" cy="270000"/>
              </a:xfrm>
              <a:prstGeom prst="rect">
                <a:avLst/>
              </a:prstGeom>
              <a:noFill/>
            </p:spPr>
          </p:pic>
          <p:pic>
            <p:nvPicPr>
              <p:cNvPr id="19" name="Picture 39" descr="Biomass"/>
              <p:cNvPicPr preferRelativeResize="0">
                <a:picLocks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47057" y="1700806"/>
                <a:ext cx="270000" cy="270000"/>
              </a:xfrm>
              <a:prstGeom prst="rect">
                <a:avLst/>
              </a:prstGeom>
              <a:noFill/>
            </p:spPr>
          </p:pic>
          <p:pic>
            <p:nvPicPr>
              <p:cNvPr id="20" name="Picture 43" descr="Solar Hot Water"/>
              <p:cNvPicPr preferRelativeResize="0">
                <a:picLocks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10685" y="1681954"/>
                <a:ext cx="270000" cy="270000"/>
              </a:xfrm>
              <a:prstGeom prst="rect">
                <a:avLst/>
              </a:prstGeom>
              <a:noFill/>
            </p:spPr>
          </p:pic>
          <p:pic>
            <p:nvPicPr>
              <p:cNvPr id="21" name="Picture 45" descr="Photovoltaics"/>
              <p:cNvPicPr preferRelativeResize="0">
                <a:picLocks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38846" y="1342855"/>
                <a:ext cx="270000" cy="270000"/>
              </a:xfrm>
              <a:prstGeom prst="rect">
                <a:avLst/>
              </a:prstGeom>
              <a:noFill/>
            </p:spPr>
          </p:pic>
          <p:pic>
            <p:nvPicPr>
              <p:cNvPr id="22" name="Picture 47" descr="Wind Energy"/>
              <p:cNvPicPr preferRelativeResize="0">
                <a:picLocks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45718" y="1342855"/>
                <a:ext cx="270000" cy="270000"/>
              </a:xfrm>
              <a:prstGeom prst="rect">
                <a:avLst/>
              </a:prstGeom>
              <a:noFill/>
            </p:spPr>
          </p:pic>
          <p:pic>
            <p:nvPicPr>
              <p:cNvPr id="23" name="Picture 51" descr="Alternative Energy">
                <a:hlinkClick r:id="rId9"/>
              </p:cNvPr>
              <p:cNvPicPr preferRelativeResize="0">
                <a:picLocks noChangeArrowheads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182977" y="1341542"/>
                <a:ext cx="270000" cy="270000"/>
              </a:xfrm>
              <a:prstGeom prst="rect">
                <a:avLst/>
              </a:prstGeom>
              <a:noFill/>
            </p:spPr>
          </p:pic>
          <p:sp>
            <p:nvSpPr>
              <p:cNvPr id="24" name="Tekstvak 99"/>
              <p:cNvSpPr txBox="1"/>
              <p:nvPr/>
            </p:nvSpPr>
            <p:spPr>
              <a:xfrm>
                <a:off x="6300192" y="2020198"/>
                <a:ext cx="16109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Total energy Concept: </a:t>
                </a:r>
              </a:p>
              <a:p>
                <a:pPr algn="ctr"/>
                <a:r>
                  <a:rPr lang="nl-NL" sz="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Convert</a:t>
                </a:r>
                <a:r>
                  <a:rPr lang="nl-NL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nl-NL" sz="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</a:t>
                </a:r>
                <a:r>
                  <a:rPr lang="nl-NL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nl-NL" sz="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comparable</a:t>
                </a:r>
                <a:r>
                  <a:rPr lang="nl-NL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units</a:t>
                </a:r>
              </a:p>
            </p:txBody>
          </p:sp>
          <p:cxnSp>
            <p:nvCxnSpPr>
              <p:cNvPr id="25" name="Rechte verbindingslijn 119"/>
              <p:cNvCxnSpPr>
                <a:stCxn id="5" idx="4"/>
                <a:endCxn id="60" idx="0"/>
              </p:cNvCxnSpPr>
              <p:nvPr/>
            </p:nvCxnSpPr>
            <p:spPr>
              <a:xfrm flipH="1">
                <a:off x="4543722" y="4709508"/>
                <a:ext cx="3438" cy="6692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122"/>
              <p:cNvCxnSpPr>
                <a:stCxn id="5" idx="2"/>
                <a:endCxn id="61" idx="2"/>
              </p:cNvCxnSpPr>
              <p:nvPr/>
            </p:nvCxnSpPr>
            <p:spPr>
              <a:xfrm flipH="1">
                <a:off x="2680058" y="3706420"/>
                <a:ext cx="874898" cy="721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ep 73"/>
              <p:cNvGrpSpPr/>
              <p:nvPr/>
            </p:nvGrpSpPr>
            <p:grpSpPr>
              <a:xfrm>
                <a:off x="4808847" y="1341542"/>
                <a:ext cx="270000" cy="270000"/>
                <a:chOff x="2915816" y="2510928"/>
                <a:chExt cx="270000" cy="270000"/>
              </a:xfrm>
            </p:grpSpPr>
            <p:pic>
              <p:nvPicPr>
                <p:cNvPr id="28" name="Picture 55" descr="Hydro Energy"/>
                <p:cNvPicPr preferRelativeResize="0">
                  <a:picLocks noChangeArrowheads="1"/>
                </p:cNvPicPr>
                <p:nvPr/>
              </p:nvPicPr>
              <p:blipFill>
                <a:blip r:embed="rId11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915816" y="2510928"/>
                  <a:ext cx="270000" cy="2700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9" name="Picture 30" descr="http://www.djlansdowneplumbing.co.uk/wp-content/uploads/2012/09/icon_radiator_mono-300x224.jp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lum bright="16000" contrast="-63000"/>
                </a:blip>
                <a:srcRect/>
                <a:stretch>
                  <a:fillRect/>
                </a:stretch>
              </p:blipFill>
              <p:spPr bwMode="auto">
                <a:xfrm>
                  <a:off x="2927427" y="2544741"/>
                  <a:ext cx="244695" cy="198729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ep 72"/>
              <p:cNvGrpSpPr/>
              <p:nvPr/>
            </p:nvGrpSpPr>
            <p:grpSpPr>
              <a:xfrm>
                <a:off x="5184816" y="1681954"/>
                <a:ext cx="270000" cy="270000"/>
                <a:chOff x="2627784" y="2510928"/>
                <a:chExt cx="270000" cy="270000"/>
              </a:xfrm>
            </p:grpSpPr>
            <p:pic>
              <p:nvPicPr>
                <p:cNvPr id="31" name="Picture 51" descr="Alternative Energy">
                  <a:hlinkClick r:id="rId9"/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627784" y="2510928"/>
                  <a:ext cx="270000" cy="2700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2" descr="Water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654772" y="2517241"/>
                  <a:ext cx="216024" cy="245763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3" name="Tekstvak 148"/>
              <p:cNvSpPr txBox="1"/>
              <p:nvPr/>
            </p:nvSpPr>
            <p:spPr>
              <a:xfrm>
                <a:off x="6867783" y="4509120"/>
                <a:ext cx="527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GEO</a:t>
                </a:r>
              </a:p>
            </p:txBody>
          </p:sp>
          <p:sp>
            <p:nvSpPr>
              <p:cNvPr id="34" name="Afgeronde rechthoek 146"/>
              <p:cNvSpPr/>
              <p:nvPr/>
            </p:nvSpPr>
            <p:spPr>
              <a:xfrm>
                <a:off x="3506353" y="1297812"/>
                <a:ext cx="980756" cy="907052"/>
              </a:xfrm>
              <a:prstGeom prst="roundRect">
                <a:avLst>
                  <a:gd name="adj" fmla="val 11561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8000" tIns="18000" rIns="18000" bIns="18000" rtlCol="0" anchor="b"/>
              <a:lstStyle/>
              <a:p>
                <a:pPr algn="ctr"/>
                <a:endParaRPr lang="nl-NL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Afgeronde rechthoek 74"/>
              <p:cNvSpPr/>
              <p:nvPr/>
            </p:nvSpPr>
            <p:spPr>
              <a:xfrm>
                <a:off x="4622660" y="1297812"/>
                <a:ext cx="991872" cy="907052"/>
              </a:xfrm>
              <a:prstGeom prst="roundRect">
                <a:avLst>
                  <a:gd name="adj" fmla="val 11561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tIns="18000" rIns="18000" bIns="18000" rtlCol="0" anchor="b"/>
              <a:lstStyle/>
              <a:p>
                <a:pPr algn="ctr"/>
                <a:endParaRPr lang="nl-NL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PIJL-OMLAAG 70"/>
              <p:cNvSpPr/>
              <p:nvPr/>
            </p:nvSpPr>
            <p:spPr>
              <a:xfrm>
                <a:off x="3851920" y="2150393"/>
                <a:ext cx="293237" cy="266556"/>
              </a:xfrm>
              <a:prstGeom prst="downArrow">
                <a:avLst>
                  <a:gd name="adj1" fmla="val 42395"/>
                  <a:gd name="adj2" fmla="val 50000"/>
                </a:avLst>
              </a:prstGeom>
              <a:solidFill>
                <a:schemeClr val="accent3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PIJL-OMLAAG 75"/>
              <p:cNvSpPr/>
              <p:nvPr/>
            </p:nvSpPr>
            <p:spPr>
              <a:xfrm flipV="1">
                <a:off x="5009698" y="2139656"/>
                <a:ext cx="293237" cy="266556"/>
              </a:xfrm>
              <a:prstGeom prst="downArrow">
                <a:avLst>
                  <a:gd name="adj1" fmla="val 42395"/>
                  <a:gd name="adj2" fmla="val 50000"/>
                </a:avLst>
              </a:prstGeom>
              <a:solidFill>
                <a:schemeClr val="accent3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38" name="Afbeelding 77" descr="Red_square_stop_watch.PNG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8302" y="2561504"/>
                <a:ext cx="2304256" cy="2304256"/>
              </a:xfrm>
              <a:prstGeom prst="rect">
                <a:avLst/>
              </a:prstGeom>
            </p:spPr>
          </p:pic>
          <p:grpSp>
            <p:nvGrpSpPr>
              <p:cNvPr id="39" name="Groep 89"/>
              <p:cNvGrpSpPr/>
              <p:nvPr/>
            </p:nvGrpSpPr>
            <p:grpSpPr>
              <a:xfrm>
                <a:off x="4245033" y="4041827"/>
                <a:ext cx="619125" cy="619125"/>
                <a:chOff x="3893991" y="3774720"/>
                <a:chExt cx="619125" cy="619125"/>
              </a:xfrm>
            </p:grpSpPr>
            <p:pic>
              <p:nvPicPr>
                <p:cNvPr id="40" name="Afbeelding 6" descr="symbol_electricity.png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3893991" y="3774720"/>
                  <a:ext cx="619125" cy="619125"/>
                </a:xfrm>
                <a:prstGeom prst="rect">
                  <a:avLst/>
                </a:prstGeom>
              </p:spPr>
            </p:pic>
            <p:sp>
              <p:nvSpPr>
                <p:cNvPr id="41" name="Ovaal 25"/>
                <p:cNvSpPr/>
                <p:nvPr/>
              </p:nvSpPr>
              <p:spPr>
                <a:xfrm>
                  <a:off x="4233164" y="4110000"/>
                  <a:ext cx="216024" cy="21602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000" dirty="0"/>
                    <a:t>V</a:t>
                  </a:r>
                </a:p>
              </p:txBody>
            </p:sp>
            <p:sp>
              <p:nvSpPr>
                <p:cNvPr id="42" name="Ovaal 26"/>
                <p:cNvSpPr/>
                <p:nvPr/>
              </p:nvSpPr>
              <p:spPr>
                <a:xfrm>
                  <a:off x="3939560" y="4107045"/>
                  <a:ext cx="216024" cy="21602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000" dirty="0"/>
                    <a:t>A</a:t>
                  </a:r>
                </a:p>
              </p:txBody>
            </p:sp>
          </p:grpSp>
          <p:grpSp>
            <p:nvGrpSpPr>
              <p:cNvPr id="43" name="Groep 91"/>
              <p:cNvGrpSpPr/>
              <p:nvPr/>
            </p:nvGrpSpPr>
            <p:grpSpPr>
              <a:xfrm>
                <a:off x="4895131" y="3393755"/>
                <a:ext cx="619125" cy="619125"/>
                <a:chOff x="4614071" y="3774720"/>
                <a:chExt cx="619125" cy="619125"/>
              </a:xfrm>
            </p:grpSpPr>
            <p:pic>
              <p:nvPicPr>
                <p:cNvPr id="44" name="Afbeelding 7" descr="symbol_gas.png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4614071" y="3774720"/>
                  <a:ext cx="619125" cy="619125"/>
                </a:xfrm>
                <a:prstGeom prst="rect">
                  <a:avLst/>
                </a:prstGeom>
              </p:spPr>
            </p:pic>
            <p:grpSp>
              <p:nvGrpSpPr>
                <p:cNvPr id="45" name="Groep 18"/>
                <p:cNvGrpSpPr/>
                <p:nvPr/>
              </p:nvGrpSpPr>
              <p:grpSpPr>
                <a:xfrm>
                  <a:off x="4813136" y="4034084"/>
                  <a:ext cx="216024" cy="235205"/>
                  <a:chOff x="5580112" y="3265803"/>
                  <a:chExt cx="216024" cy="235205"/>
                </a:xfrm>
                <a:solidFill>
                  <a:srgbClr val="C00000"/>
                </a:solidFill>
              </p:grpSpPr>
              <p:sp>
                <p:nvSpPr>
                  <p:cNvPr id="46" name="Ovaal 11"/>
                  <p:cNvSpPr/>
                  <p:nvPr/>
                </p:nvSpPr>
                <p:spPr>
                  <a:xfrm>
                    <a:off x="5580112" y="3284984"/>
                    <a:ext cx="216024" cy="216024"/>
                  </a:xfrm>
                  <a:prstGeom prst="ellipse">
                    <a:avLst/>
                  </a:prstGeom>
                  <a:grpFill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000" dirty="0"/>
                      <a:t>m</a:t>
                    </a:r>
                  </a:p>
                </p:txBody>
              </p:sp>
              <p:sp>
                <p:nvSpPr>
                  <p:cNvPr id="47" name="Tekstvak 14"/>
                  <p:cNvSpPr txBox="1"/>
                  <p:nvPr/>
                </p:nvSpPr>
                <p:spPr>
                  <a:xfrm>
                    <a:off x="5682567" y="3265803"/>
                    <a:ext cx="78402" cy="169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l-NL" sz="500" dirty="0">
                        <a:solidFill>
                          <a:schemeClr val="bg1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48" name="Groep 90"/>
              <p:cNvGrpSpPr/>
              <p:nvPr/>
            </p:nvGrpSpPr>
            <p:grpSpPr>
              <a:xfrm>
                <a:off x="3592908" y="3392164"/>
                <a:ext cx="619125" cy="619125"/>
                <a:chOff x="3592908" y="3392164"/>
                <a:chExt cx="619125" cy="619125"/>
              </a:xfrm>
            </p:grpSpPr>
            <p:pic>
              <p:nvPicPr>
                <p:cNvPr id="49" name="Afbeelding 32" descr="symbol_heating.png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592908" y="3392164"/>
                  <a:ext cx="619125" cy="619125"/>
                </a:xfrm>
                <a:prstGeom prst="rect">
                  <a:avLst/>
                </a:prstGeom>
              </p:spPr>
            </p:pic>
            <p:sp>
              <p:nvSpPr>
                <p:cNvPr id="50" name="Ovaal 23"/>
                <p:cNvSpPr/>
                <p:nvPr/>
              </p:nvSpPr>
              <p:spPr>
                <a:xfrm>
                  <a:off x="3659344" y="3456356"/>
                  <a:ext cx="216024" cy="21602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000" dirty="0"/>
                    <a:t>J</a:t>
                  </a:r>
                </a:p>
              </p:txBody>
            </p:sp>
          </p:grpSp>
          <p:grpSp>
            <p:nvGrpSpPr>
              <p:cNvPr id="51" name="Groep 92"/>
              <p:cNvGrpSpPr/>
              <p:nvPr/>
            </p:nvGrpSpPr>
            <p:grpSpPr>
              <a:xfrm>
                <a:off x="4245033" y="2749664"/>
                <a:ext cx="619125" cy="619125"/>
                <a:chOff x="4283968" y="2765296"/>
                <a:chExt cx="619125" cy="619125"/>
              </a:xfrm>
            </p:grpSpPr>
            <p:pic>
              <p:nvPicPr>
                <p:cNvPr id="52" name="Afbeelding 9" descr="symbol_water.png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4283968" y="2765296"/>
                  <a:ext cx="619125" cy="619125"/>
                </a:xfrm>
                <a:prstGeom prst="rect">
                  <a:avLst/>
                </a:prstGeom>
              </p:spPr>
            </p:pic>
            <p:grpSp>
              <p:nvGrpSpPr>
                <p:cNvPr id="53" name="Groep 19"/>
                <p:cNvGrpSpPr/>
                <p:nvPr/>
              </p:nvGrpSpPr>
              <p:grpSpPr>
                <a:xfrm>
                  <a:off x="4468728" y="3020400"/>
                  <a:ext cx="216024" cy="235205"/>
                  <a:chOff x="5580112" y="3265803"/>
                  <a:chExt cx="216024" cy="235205"/>
                </a:xfrm>
                <a:solidFill>
                  <a:srgbClr val="0070C0"/>
                </a:solidFill>
              </p:grpSpPr>
              <p:sp>
                <p:nvSpPr>
                  <p:cNvPr id="54" name="Ovaal 20"/>
                  <p:cNvSpPr/>
                  <p:nvPr/>
                </p:nvSpPr>
                <p:spPr>
                  <a:xfrm>
                    <a:off x="5580112" y="3284984"/>
                    <a:ext cx="216024" cy="216024"/>
                  </a:xfrm>
                  <a:prstGeom prst="ellipse">
                    <a:avLst/>
                  </a:prstGeom>
                  <a:grpFill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000" dirty="0"/>
                      <a:t>m</a:t>
                    </a:r>
                  </a:p>
                </p:txBody>
              </p:sp>
              <p:sp>
                <p:nvSpPr>
                  <p:cNvPr id="55" name="Tekstvak 21"/>
                  <p:cNvSpPr txBox="1"/>
                  <p:nvPr/>
                </p:nvSpPr>
                <p:spPr>
                  <a:xfrm>
                    <a:off x="5682567" y="3265803"/>
                    <a:ext cx="78402" cy="169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l-NL" sz="500" dirty="0">
                        <a:solidFill>
                          <a:schemeClr val="bg1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56" name="Ovaal 82"/>
              <p:cNvSpPr/>
              <p:nvPr/>
            </p:nvSpPr>
            <p:spPr>
              <a:xfrm>
                <a:off x="4230559" y="3381272"/>
                <a:ext cx="648072" cy="64807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nl-NL" sz="1000" dirty="0"/>
                  <a:t>Informationpoint</a:t>
                </a:r>
              </a:p>
            </p:txBody>
          </p:sp>
          <p:cxnSp>
            <p:nvCxnSpPr>
              <p:cNvPr id="57" name="Gebogen verbindingslijn 115"/>
              <p:cNvCxnSpPr>
                <a:stCxn id="59" idx="7"/>
                <a:endCxn id="37" idx="0"/>
              </p:cNvCxnSpPr>
              <p:nvPr/>
            </p:nvCxnSpPr>
            <p:spPr>
              <a:xfrm rot="5400000" flipH="1" flipV="1">
                <a:off x="4709986" y="2257682"/>
                <a:ext cx="297801" cy="59486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bogen verbindingslijn 116"/>
              <p:cNvCxnSpPr>
                <a:stCxn id="59" idx="1"/>
                <a:endCxn id="36" idx="2"/>
              </p:cNvCxnSpPr>
              <p:nvPr/>
            </p:nvCxnSpPr>
            <p:spPr>
              <a:xfrm rot="16200000" flipV="1">
                <a:off x="4111006" y="2304482"/>
                <a:ext cx="287064" cy="51199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9" name="Ovaal 136"/>
              <p:cNvSpPr/>
              <p:nvPr/>
            </p:nvSpPr>
            <p:spPr>
              <a:xfrm>
                <a:off x="4499992" y="2693468"/>
                <a:ext cx="72008" cy="720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51634" y="5378762"/>
                <a:ext cx="1584176" cy="514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" name="Rechthoek 154"/>
              <p:cNvSpPr/>
              <p:nvPr/>
            </p:nvSpPr>
            <p:spPr>
              <a:xfrm rot="16200000">
                <a:off x="2245002" y="3590522"/>
                <a:ext cx="6238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nl-NL" sz="100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Present</a:t>
                </a:r>
              </a:p>
            </p:txBody>
          </p:sp>
          <p:sp>
            <p:nvSpPr>
              <p:cNvPr id="62" name="Rechthoek 158"/>
              <p:cNvSpPr/>
              <p:nvPr/>
            </p:nvSpPr>
            <p:spPr>
              <a:xfrm>
                <a:off x="1593751" y="2855562"/>
                <a:ext cx="55335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nl-NL" sz="1000" dirty="0" err="1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Future</a:t>
                </a:r>
                <a:endParaRPr lang="nl-NL" sz="1000" dirty="0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3" name="Rechthoek 159"/>
              <p:cNvSpPr/>
              <p:nvPr/>
            </p:nvSpPr>
            <p:spPr>
              <a:xfrm>
                <a:off x="1650658" y="4242734"/>
                <a:ext cx="4395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nl-NL" sz="100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Past</a:t>
                </a:r>
              </a:p>
            </p:txBody>
          </p:sp>
          <p:sp>
            <p:nvSpPr>
              <p:cNvPr id="64" name="Tekstvak 161"/>
              <p:cNvSpPr txBox="1"/>
              <p:nvPr/>
            </p:nvSpPr>
            <p:spPr>
              <a:xfrm>
                <a:off x="1603684" y="4443138"/>
                <a:ext cx="553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TIME</a:t>
                </a:r>
              </a:p>
            </p:txBody>
          </p:sp>
          <p:sp>
            <p:nvSpPr>
              <p:cNvPr id="65" name="Tekstvak 162"/>
              <p:cNvSpPr txBox="1"/>
              <p:nvPr/>
            </p:nvSpPr>
            <p:spPr>
              <a:xfrm>
                <a:off x="3553084" y="3215770"/>
                <a:ext cx="8194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PRODUCT</a:t>
                </a:r>
              </a:p>
            </p:txBody>
          </p:sp>
          <p:sp>
            <p:nvSpPr>
              <p:cNvPr id="66" name="Tekstvak 166"/>
              <p:cNvSpPr txBox="1"/>
              <p:nvPr/>
            </p:nvSpPr>
            <p:spPr>
              <a:xfrm>
                <a:off x="4147840" y="5888305"/>
                <a:ext cx="8293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PARTIES</a:t>
                </a:r>
              </a:p>
            </p:txBody>
          </p:sp>
        </p:grpSp>
        <p:sp>
          <p:nvSpPr>
            <p:cNvPr id="69" name="Tekstvak 57">
              <a:extLst>
                <a:ext uri="{FF2B5EF4-FFF2-40B4-BE49-F238E27FC236}">
                  <a16:creationId xmlns:a16="http://schemas.microsoft.com/office/drawing/2014/main" id="{6E1C5B11-45F8-4638-92D1-A072900D10DB}"/>
                </a:ext>
              </a:extLst>
            </p:cNvPr>
            <p:cNvSpPr txBox="1"/>
            <p:nvPr/>
          </p:nvSpPr>
          <p:spPr>
            <a:xfrm>
              <a:off x="2154187" y="1140588"/>
              <a:ext cx="10804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Production</a:t>
              </a:r>
              <a:endParaRPr lang="nl-NL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nl-NL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Consumption</a:t>
              </a:r>
              <a:endParaRPr lang="nl-NL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nl-NL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Storage</a:t>
              </a:r>
            </a:p>
            <a:p>
              <a:pPr algn="ctr"/>
              <a:r>
                <a:rPr lang="nl-NL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Conversion</a:t>
              </a:r>
            </a:p>
            <a:p>
              <a:pPr algn="ctr"/>
              <a:r>
                <a:rPr lang="nl-NL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69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E7EB-F0A7-49F2-BFA5-E0B0C53F3021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45" name="Groep 44">
            <a:extLst>
              <a:ext uri="{FF2B5EF4-FFF2-40B4-BE49-F238E27FC236}">
                <a16:creationId xmlns:a16="http://schemas.microsoft.com/office/drawing/2014/main" id="{F2A94DAE-1824-4242-A531-FA5BF3122B33}"/>
              </a:ext>
            </a:extLst>
          </p:cNvPr>
          <p:cNvGrpSpPr/>
          <p:nvPr/>
        </p:nvGrpSpPr>
        <p:grpSpPr>
          <a:xfrm>
            <a:off x="539552" y="1450839"/>
            <a:ext cx="8026424" cy="4394194"/>
            <a:chOff x="539552" y="1450839"/>
            <a:chExt cx="8026424" cy="439419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4335" y="2204864"/>
              <a:ext cx="3771059" cy="2556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vaal 7"/>
            <p:cNvSpPr/>
            <p:nvPr/>
          </p:nvSpPr>
          <p:spPr>
            <a:xfrm>
              <a:off x="2572544" y="2132856"/>
              <a:ext cx="3960440" cy="2736304"/>
            </a:xfrm>
            <a:prstGeom prst="ellipse">
              <a:avLst/>
            </a:prstGeom>
            <a:noFill/>
            <a:ln>
              <a:solidFill>
                <a:schemeClr val="accent3">
                  <a:lumMod val="6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C3B8EA26-9024-4B20-8AA9-9EA5499B7629}"/>
                </a:ext>
              </a:extLst>
            </p:cNvPr>
            <p:cNvGrpSpPr/>
            <p:nvPr/>
          </p:nvGrpSpPr>
          <p:grpSpPr>
            <a:xfrm>
              <a:off x="539552" y="1450839"/>
              <a:ext cx="8026424" cy="4394194"/>
              <a:chOff x="539552" y="1450839"/>
              <a:chExt cx="8026424" cy="4394194"/>
            </a:xfrm>
          </p:grpSpPr>
          <p:grpSp>
            <p:nvGrpSpPr>
              <p:cNvPr id="7" name="Groep 11"/>
              <p:cNvGrpSpPr/>
              <p:nvPr/>
            </p:nvGrpSpPr>
            <p:grpSpPr>
              <a:xfrm>
                <a:off x="6939880" y="1450839"/>
                <a:ext cx="609600" cy="793794"/>
                <a:chOff x="7380312" y="3645024"/>
                <a:chExt cx="609600" cy="793794"/>
              </a:xfrm>
            </p:grpSpPr>
            <p:pic>
              <p:nvPicPr>
                <p:cNvPr id="8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380312" y="3645024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" name="Tekstvak 10"/>
                <p:cNvSpPr txBox="1"/>
                <p:nvPr/>
              </p:nvSpPr>
              <p:spPr>
                <a:xfrm>
                  <a:off x="7452320" y="4161819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200" dirty="0">
                      <a:latin typeface="Agency FB" pitchFamily="34" charset="0"/>
                    </a:rPr>
                    <a:t>ACTOR</a:t>
                  </a:r>
                </a:p>
              </p:txBody>
            </p:sp>
          </p:grpSp>
          <p:grpSp>
            <p:nvGrpSpPr>
              <p:cNvPr id="10" name="Groep 12"/>
              <p:cNvGrpSpPr/>
              <p:nvPr/>
            </p:nvGrpSpPr>
            <p:grpSpPr>
              <a:xfrm>
                <a:off x="7956376" y="3196484"/>
                <a:ext cx="609600" cy="793794"/>
                <a:chOff x="7380312" y="3645024"/>
                <a:chExt cx="609600" cy="793794"/>
              </a:xfrm>
            </p:grpSpPr>
            <p:pic>
              <p:nvPicPr>
                <p:cNvPr id="11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380312" y="3645024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" name="Tekstvak 14"/>
                <p:cNvSpPr txBox="1"/>
                <p:nvPr/>
              </p:nvSpPr>
              <p:spPr>
                <a:xfrm>
                  <a:off x="7452320" y="4161819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200" dirty="0">
                      <a:latin typeface="Agency FB" pitchFamily="34" charset="0"/>
                    </a:rPr>
                    <a:t>ACTOR</a:t>
                  </a:r>
                </a:p>
              </p:txBody>
            </p:sp>
          </p:grpSp>
          <p:grpSp>
            <p:nvGrpSpPr>
              <p:cNvPr id="13" name="Groep 15"/>
              <p:cNvGrpSpPr/>
              <p:nvPr/>
            </p:nvGrpSpPr>
            <p:grpSpPr>
              <a:xfrm>
                <a:off x="6939880" y="5051239"/>
                <a:ext cx="609600" cy="793794"/>
                <a:chOff x="7380312" y="3645024"/>
                <a:chExt cx="609600" cy="793794"/>
              </a:xfrm>
            </p:grpSpPr>
            <p:pic>
              <p:nvPicPr>
                <p:cNvPr id="14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380312" y="3645024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" name="Tekstvak 17"/>
                <p:cNvSpPr txBox="1"/>
                <p:nvPr/>
              </p:nvSpPr>
              <p:spPr>
                <a:xfrm>
                  <a:off x="7452320" y="4161819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200" dirty="0">
                      <a:latin typeface="Agency FB" pitchFamily="34" charset="0"/>
                    </a:rPr>
                    <a:t>ACTOR</a:t>
                  </a:r>
                </a:p>
              </p:txBody>
            </p:sp>
          </p:grpSp>
          <p:grpSp>
            <p:nvGrpSpPr>
              <p:cNvPr id="16" name="Groep 18"/>
              <p:cNvGrpSpPr/>
              <p:nvPr/>
            </p:nvGrpSpPr>
            <p:grpSpPr>
              <a:xfrm>
                <a:off x="1556048" y="5051239"/>
                <a:ext cx="609600" cy="793794"/>
                <a:chOff x="7380312" y="3645024"/>
                <a:chExt cx="609600" cy="793794"/>
              </a:xfrm>
            </p:grpSpPr>
            <p:pic>
              <p:nvPicPr>
                <p:cNvPr id="17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380312" y="3645024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8" name="Tekstvak 20"/>
                <p:cNvSpPr txBox="1"/>
                <p:nvPr/>
              </p:nvSpPr>
              <p:spPr>
                <a:xfrm>
                  <a:off x="7452320" y="4161819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200" dirty="0">
                      <a:latin typeface="Agency FB" pitchFamily="34" charset="0"/>
                    </a:rPr>
                    <a:t>ACTOR</a:t>
                  </a:r>
                </a:p>
              </p:txBody>
            </p:sp>
          </p:grpSp>
          <p:grpSp>
            <p:nvGrpSpPr>
              <p:cNvPr id="19" name="Groep 21"/>
              <p:cNvGrpSpPr/>
              <p:nvPr/>
            </p:nvGrpSpPr>
            <p:grpSpPr>
              <a:xfrm>
                <a:off x="539552" y="3196484"/>
                <a:ext cx="609600" cy="793794"/>
                <a:chOff x="7380312" y="3645024"/>
                <a:chExt cx="609600" cy="793794"/>
              </a:xfrm>
            </p:grpSpPr>
            <p:pic>
              <p:nvPicPr>
                <p:cNvPr id="20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380312" y="3645024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" name="Tekstvak 23"/>
                <p:cNvSpPr txBox="1"/>
                <p:nvPr/>
              </p:nvSpPr>
              <p:spPr>
                <a:xfrm>
                  <a:off x="7452320" y="4161819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200" dirty="0">
                      <a:latin typeface="Agency FB" pitchFamily="34" charset="0"/>
                    </a:rPr>
                    <a:t>ACTOR</a:t>
                  </a:r>
                </a:p>
              </p:txBody>
            </p:sp>
          </p:grpSp>
          <p:grpSp>
            <p:nvGrpSpPr>
              <p:cNvPr id="22" name="Groep 24"/>
              <p:cNvGrpSpPr/>
              <p:nvPr/>
            </p:nvGrpSpPr>
            <p:grpSpPr>
              <a:xfrm>
                <a:off x="1556048" y="1450839"/>
                <a:ext cx="609600" cy="793794"/>
                <a:chOff x="7380312" y="3645024"/>
                <a:chExt cx="609600" cy="793794"/>
              </a:xfrm>
            </p:grpSpPr>
            <p:pic>
              <p:nvPicPr>
                <p:cNvPr id="23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380312" y="3645024"/>
                  <a:ext cx="609600" cy="609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4" name="Tekstvak 26"/>
                <p:cNvSpPr txBox="1"/>
                <p:nvPr/>
              </p:nvSpPr>
              <p:spPr>
                <a:xfrm>
                  <a:off x="7452320" y="4161819"/>
                  <a:ext cx="4988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200" dirty="0">
                      <a:latin typeface="Agency FB" pitchFamily="34" charset="0"/>
                    </a:rPr>
                    <a:t>ACTOR</a:t>
                  </a:r>
                </a:p>
              </p:txBody>
            </p:sp>
          </p:grpSp>
          <p:cxnSp>
            <p:nvCxnSpPr>
              <p:cNvPr id="25" name="Rechte verbindingslijn 28"/>
              <p:cNvCxnSpPr>
                <a:stCxn id="20" idx="3"/>
                <a:endCxn id="6" idx="2"/>
              </p:cNvCxnSpPr>
              <p:nvPr/>
            </p:nvCxnSpPr>
            <p:spPr>
              <a:xfrm flipV="1">
                <a:off x="1149152" y="3501008"/>
                <a:ext cx="1423392" cy="2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32"/>
              <p:cNvCxnSpPr>
                <a:stCxn id="11" idx="1"/>
                <a:endCxn id="6" idx="6"/>
              </p:cNvCxnSpPr>
              <p:nvPr/>
            </p:nvCxnSpPr>
            <p:spPr>
              <a:xfrm flipH="1" flipV="1">
                <a:off x="6532984" y="3501008"/>
                <a:ext cx="1423392" cy="27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7"/>
              <p:cNvCxnSpPr>
                <a:stCxn id="23" idx="3"/>
                <a:endCxn id="6" idx="1"/>
              </p:cNvCxnSpPr>
              <p:nvPr/>
            </p:nvCxnSpPr>
            <p:spPr>
              <a:xfrm>
                <a:off x="2165648" y="1755639"/>
                <a:ext cx="986889" cy="77793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41"/>
              <p:cNvCxnSpPr>
                <a:stCxn id="8" idx="1"/>
                <a:endCxn id="6" idx="7"/>
              </p:cNvCxnSpPr>
              <p:nvPr/>
            </p:nvCxnSpPr>
            <p:spPr>
              <a:xfrm flipH="1">
                <a:off x="5952991" y="1755639"/>
                <a:ext cx="986889" cy="77793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44"/>
              <p:cNvCxnSpPr>
                <a:stCxn id="6" idx="3"/>
                <a:endCxn id="17" idx="3"/>
              </p:cNvCxnSpPr>
              <p:nvPr/>
            </p:nvCxnSpPr>
            <p:spPr>
              <a:xfrm flipH="1">
                <a:off x="2165648" y="4468438"/>
                <a:ext cx="986889" cy="88760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47"/>
              <p:cNvCxnSpPr>
                <a:stCxn id="14" idx="1"/>
                <a:endCxn id="6" idx="5"/>
              </p:cNvCxnSpPr>
              <p:nvPr/>
            </p:nvCxnSpPr>
            <p:spPr>
              <a:xfrm flipH="1" flipV="1">
                <a:off x="5952991" y="4468438"/>
                <a:ext cx="986889" cy="88760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531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40</Words>
  <Application>Microsoft Office PowerPoint</Application>
  <PresentationFormat>Diavoorstelling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Agency FB</vt:lpstr>
      <vt:lpstr>Arial</vt:lpstr>
      <vt:lpstr>Calibri</vt:lpstr>
      <vt:lpstr>Office Theme</vt:lpstr>
      <vt:lpstr>PowerPoint-presentatie</vt:lpstr>
      <vt:lpstr>PowerPoint-presentatie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Jasper Roes</dc:creator>
  <cp:lastModifiedBy>Paul Janssen</cp:lastModifiedBy>
  <cp:revision>77</cp:revision>
  <dcterms:created xsi:type="dcterms:W3CDTF">2013-02-27T11:11:33Z</dcterms:created>
  <dcterms:modified xsi:type="dcterms:W3CDTF">2020-03-19T13:51:37Z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Date">
    <vt:lpwstr>15-5-2013 9:27:48</vt:lpwstr>
  </property>
</Properties>
</file>