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28"/>
  </p:notesMasterIdLst>
  <p:sldIdLst>
    <p:sldId id="282" r:id="rId6"/>
    <p:sldId id="299" r:id="rId7"/>
    <p:sldId id="283" r:id="rId8"/>
    <p:sldId id="290" r:id="rId9"/>
    <p:sldId id="296" r:id="rId10"/>
    <p:sldId id="295" r:id="rId11"/>
    <p:sldId id="292" r:id="rId12"/>
    <p:sldId id="309" r:id="rId13"/>
    <p:sldId id="313" r:id="rId14"/>
    <p:sldId id="319" r:id="rId15"/>
    <p:sldId id="320" r:id="rId16"/>
    <p:sldId id="321" r:id="rId17"/>
    <p:sldId id="310" r:id="rId18"/>
    <p:sldId id="312" r:id="rId19"/>
    <p:sldId id="318" r:id="rId20"/>
    <p:sldId id="317" r:id="rId21"/>
    <p:sldId id="298" r:id="rId22"/>
    <p:sldId id="316" r:id="rId23"/>
    <p:sldId id="314" r:id="rId24"/>
    <p:sldId id="304" r:id="rId25"/>
    <p:sldId id="306" r:id="rId26"/>
    <p:sldId id="315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4EEE4-9BDE-844B-9C69-F6AB3A084292}" v="94" dt="2020-06-19T12:59:02.087"/>
    <p1510:client id="{7D3C8690-ECBA-4E5A-96DE-695616524172}" v="53" dt="2020-06-19T13:20:58.010"/>
    <p1510:client id="{D1D3CFFF-FE32-46E2-ABFC-8811AFA17221}" v="212" dt="2020-06-19T13:50:4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5812" autoAdjust="0"/>
  </p:normalViewPr>
  <p:slideViewPr>
    <p:cSldViewPr snapToObjects="1">
      <p:cViewPr varScale="1">
        <p:scale>
          <a:sx n="120" d="100"/>
          <a:sy n="120" d="100"/>
        </p:scale>
        <p:origin x="9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Bakkeren" userId="53e80431-7302-48a8-9e22-602f81996742" providerId="ADAL" clId="{7824EEE4-9BDE-844B-9C69-F6AB3A084292}"/>
    <pc:docChg chg="undo custSel addSld modSld">
      <pc:chgData name="Wim Bakkeren" userId="53e80431-7302-48a8-9e22-602f81996742" providerId="ADAL" clId="{7824EEE4-9BDE-844B-9C69-F6AB3A084292}" dt="2020-06-19T12:59:29.718" v="2118" actId="1076"/>
      <pc:docMkLst>
        <pc:docMk/>
      </pc:docMkLst>
      <pc:sldChg chg="addSp delSp modSp">
        <pc:chgData name="Wim Bakkeren" userId="53e80431-7302-48a8-9e22-602f81996742" providerId="ADAL" clId="{7824EEE4-9BDE-844B-9C69-F6AB3A084292}" dt="2020-06-19T12:58:50.725" v="2116" actId="14100"/>
        <pc:sldMkLst>
          <pc:docMk/>
          <pc:sldMk cId="2879909242" sldId="257"/>
        </pc:sldMkLst>
        <pc:spChg chg="mod">
          <ac:chgData name="Wim Bakkeren" userId="53e80431-7302-48a8-9e22-602f81996742" providerId="ADAL" clId="{7824EEE4-9BDE-844B-9C69-F6AB3A084292}" dt="2020-06-19T12:49:12.974" v="1921" actId="404"/>
          <ac:spMkLst>
            <pc:docMk/>
            <pc:sldMk cId="2879909242" sldId="257"/>
            <ac:spMk id="2" creationId="{3290693D-3847-B946-AC6C-26EB0FD7325A}"/>
          </ac:spMkLst>
        </pc:spChg>
        <pc:spChg chg="mod">
          <ac:chgData name="Wim Bakkeren" userId="53e80431-7302-48a8-9e22-602f81996742" providerId="ADAL" clId="{7824EEE4-9BDE-844B-9C69-F6AB3A084292}" dt="2020-06-19T12:48:24.080" v="1911" actId="114"/>
          <ac:spMkLst>
            <pc:docMk/>
            <pc:sldMk cId="2879909242" sldId="257"/>
            <ac:spMk id="3" creationId="{87D0A2D1-6F79-2440-9A8F-B19429880D0C}"/>
          </ac:spMkLst>
        </pc:spChg>
        <pc:spChg chg="mod">
          <ac:chgData name="Wim Bakkeren" userId="53e80431-7302-48a8-9e22-602f81996742" providerId="ADAL" clId="{7824EEE4-9BDE-844B-9C69-F6AB3A084292}" dt="2020-06-19T12:48:27.140" v="1912" actId="114"/>
          <ac:spMkLst>
            <pc:docMk/>
            <pc:sldMk cId="2879909242" sldId="257"/>
            <ac:spMk id="4" creationId="{D4AC2032-21E3-0245-899C-A0B4E48191BF}"/>
          </ac:spMkLst>
        </pc:spChg>
        <pc:spChg chg="mod">
          <ac:chgData name="Wim Bakkeren" userId="53e80431-7302-48a8-9e22-602f81996742" providerId="ADAL" clId="{7824EEE4-9BDE-844B-9C69-F6AB3A084292}" dt="2020-06-19T12:48:30.757" v="1913" actId="114"/>
          <ac:spMkLst>
            <pc:docMk/>
            <pc:sldMk cId="2879909242" sldId="257"/>
            <ac:spMk id="5" creationId="{7B846BF9-4BEE-F740-876F-F0805DB81149}"/>
          </ac:spMkLst>
        </pc:spChg>
        <pc:spChg chg="add del mod">
          <ac:chgData name="Wim Bakkeren" userId="53e80431-7302-48a8-9e22-602f81996742" providerId="ADAL" clId="{7824EEE4-9BDE-844B-9C69-F6AB3A084292}" dt="2020-06-19T12:14:47.952" v="940" actId="478"/>
          <ac:spMkLst>
            <pc:docMk/>
            <pc:sldMk cId="2879909242" sldId="257"/>
            <ac:spMk id="6" creationId="{EDE03B39-12F8-0D46-8D1D-F2A0223641A2}"/>
          </ac:spMkLst>
        </pc:spChg>
        <pc:spChg chg="add del mod">
          <ac:chgData name="Wim Bakkeren" userId="53e80431-7302-48a8-9e22-602f81996742" providerId="ADAL" clId="{7824EEE4-9BDE-844B-9C69-F6AB3A084292}" dt="2020-06-19T08:45:34.426" v="61" actId="478"/>
          <ac:spMkLst>
            <pc:docMk/>
            <pc:sldMk cId="2879909242" sldId="257"/>
            <ac:spMk id="7" creationId="{A8472252-8458-844D-8970-5CEECC57B401}"/>
          </ac:spMkLst>
        </pc:spChg>
        <pc:spChg chg="add del mod">
          <ac:chgData name="Wim Bakkeren" userId="53e80431-7302-48a8-9e22-602f81996742" providerId="ADAL" clId="{7824EEE4-9BDE-844B-9C69-F6AB3A084292}" dt="2020-06-19T09:05:37.031" v="178" actId="767"/>
          <ac:spMkLst>
            <pc:docMk/>
            <pc:sldMk cId="2879909242" sldId="257"/>
            <ac:spMk id="8" creationId="{B78AC313-1835-8241-97C8-7CED56C3F69A}"/>
          </ac:spMkLst>
        </pc:spChg>
        <pc:spChg chg="add del mod">
          <ac:chgData name="Wim Bakkeren" userId="53e80431-7302-48a8-9e22-602f81996742" providerId="ADAL" clId="{7824EEE4-9BDE-844B-9C69-F6AB3A084292}" dt="2020-06-19T09:05:47.440" v="184"/>
          <ac:spMkLst>
            <pc:docMk/>
            <pc:sldMk cId="2879909242" sldId="257"/>
            <ac:spMk id="9" creationId="{73B3D6D9-7CA3-FA45-B250-7200201C1234}"/>
          </ac:spMkLst>
        </pc:spChg>
        <pc:spChg chg="mod">
          <ac:chgData name="Wim Bakkeren" userId="53e80431-7302-48a8-9e22-602f81996742" providerId="ADAL" clId="{7824EEE4-9BDE-844B-9C69-F6AB3A084292}" dt="2020-06-19T12:40:13.183" v="1746" actId="207"/>
          <ac:spMkLst>
            <pc:docMk/>
            <pc:sldMk cId="2879909242" sldId="257"/>
            <ac:spMk id="23" creationId="{C315F206-FAC5-1741-B1EA-D11ADE3AFB37}"/>
          </ac:spMkLst>
        </pc:spChg>
        <pc:spChg chg="mod">
          <ac:chgData name="Wim Bakkeren" userId="53e80431-7302-48a8-9e22-602f81996742" providerId="ADAL" clId="{7824EEE4-9BDE-844B-9C69-F6AB3A084292}" dt="2020-06-19T12:40:17.182" v="1747" actId="207"/>
          <ac:spMkLst>
            <pc:docMk/>
            <pc:sldMk cId="2879909242" sldId="257"/>
            <ac:spMk id="24" creationId="{118DB074-1FF0-EF4D-9D9F-E006F60E3D8E}"/>
          </ac:spMkLst>
        </pc:spChg>
        <pc:spChg chg="mod">
          <ac:chgData name="Wim Bakkeren" userId="53e80431-7302-48a8-9e22-602f81996742" providerId="ADAL" clId="{7824EEE4-9BDE-844B-9C69-F6AB3A084292}" dt="2020-06-19T12:40:20.472" v="1748" actId="207"/>
          <ac:spMkLst>
            <pc:docMk/>
            <pc:sldMk cId="2879909242" sldId="257"/>
            <ac:spMk id="43" creationId="{7ABF247E-9814-674F-A92F-B5EC04013942}"/>
          </ac:spMkLst>
        </pc:spChg>
        <pc:spChg chg="mod">
          <ac:chgData name="Wim Bakkeren" userId="53e80431-7302-48a8-9e22-602f81996742" providerId="ADAL" clId="{7824EEE4-9BDE-844B-9C69-F6AB3A084292}" dt="2020-06-19T12:40:23.279" v="1749" actId="207"/>
          <ac:spMkLst>
            <pc:docMk/>
            <pc:sldMk cId="2879909242" sldId="257"/>
            <ac:spMk id="44" creationId="{BA3A3341-69FB-B548-951E-49CF51FEA749}"/>
          </ac:spMkLst>
        </pc:spChg>
        <pc:spChg chg="mod">
          <ac:chgData name="Wim Bakkeren" userId="53e80431-7302-48a8-9e22-602f81996742" providerId="ADAL" clId="{7824EEE4-9BDE-844B-9C69-F6AB3A084292}" dt="2020-06-19T12:40:26.785" v="1750" actId="207"/>
          <ac:spMkLst>
            <pc:docMk/>
            <pc:sldMk cId="2879909242" sldId="257"/>
            <ac:spMk id="46" creationId="{D4AA1BBC-3752-284E-9D7C-1BB494E63B35}"/>
          </ac:spMkLst>
        </pc:spChg>
        <pc:spChg chg="mod">
          <ac:chgData name="Wim Bakkeren" userId="53e80431-7302-48a8-9e22-602f81996742" providerId="ADAL" clId="{7824EEE4-9BDE-844B-9C69-F6AB3A084292}" dt="2020-06-19T12:40:30.590" v="1751" actId="207"/>
          <ac:spMkLst>
            <pc:docMk/>
            <pc:sldMk cId="2879909242" sldId="257"/>
            <ac:spMk id="47" creationId="{1947E707-85B9-3A47-B5FD-B8C104C86929}"/>
          </ac:spMkLst>
        </pc:spChg>
        <pc:spChg chg="add del mod">
          <ac:chgData name="Wim Bakkeren" userId="53e80431-7302-48a8-9e22-602f81996742" providerId="ADAL" clId="{7824EEE4-9BDE-844B-9C69-F6AB3A084292}" dt="2020-06-19T12:48:11.041" v="1909" actId="114"/>
          <ac:spMkLst>
            <pc:docMk/>
            <pc:sldMk cId="2879909242" sldId="257"/>
            <ac:spMk id="56" creationId="{42A56EB0-4DAA-3B4C-87CF-EBFE9A50CB6F}"/>
          </ac:spMkLst>
        </pc:spChg>
        <pc:spChg chg="mod">
          <ac:chgData name="Wim Bakkeren" userId="53e80431-7302-48a8-9e22-602f81996742" providerId="ADAL" clId="{7824EEE4-9BDE-844B-9C69-F6AB3A084292}" dt="2020-06-19T12:48:14.323" v="1910" actId="114"/>
          <ac:spMkLst>
            <pc:docMk/>
            <pc:sldMk cId="2879909242" sldId="257"/>
            <ac:spMk id="57" creationId="{ADBD238A-F689-5540-931A-40EB2C3E49D2}"/>
          </ac:spMkLst>
        </pc:spChg>
        <pc:spChg chg="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62" creationId="{ABE66AED-38EA-B54F-87BA-15473B25B73B}"/>
          </ac:spMkLst>
        </pc:spChg>
        <pc:spChg chg="mod">
          <ac:chgData name="Wim Bakkeren" userId="53e80431-7302-48a8-9e22-602f81996742" providerId="ADAL" clId="{7824EEE4-9BDE-844B-9C69-F6AB3A084292}" dt="2020-06-19T12:51:02.752" v="1972" actId="1076"/>
          <ac:spMkLst>
            <pc:docMk/>
            <pc:sldMk cId="2879909242" sldId="257"/>
            <ac:spMk id="63" creationId="{D170A71C-A46A-D34A-9EDB-59FADADF6B71}"/>
          </ac:spMkLst>
        </pc:spChg>
        <pc:spChg chg="del mod">
          <ac:chgData name="Wim Bakkeren" userId="53e80431-7302-48a8-9e22-602f81996742" providerId="ADAL" clId="{7824EEE4-9BDE-844B-9C69-F6AB3A084292}" dt="2020-06-19T12:14:43.452" v="937" actId="478"/>
          <ac:spMkLst>
            <pc:docMk/>
            <pc:sldMk cId="2879909242" sldId="257"/>
            <ac:spMk id="69" creationId="{3B71BDF9-8237-8C45-A1C3-B4922063DB4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42:09.934" v="1773" actId="1076"/>
          <ac:spMkLst>
            <pc:docMk/>
            <pc:sldMk cId="2879909242" sldId="257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42:04.320" v="1772" actId="1076"/>
          <ac:spMkLst>
            <pc:docMk/>
            <pc:sldMk cId="2879909242" sldId="257"/>
            <ac:spMk id="73" creationId="{EB61DF36-1E02-844E-9CDE-1EE6A2B7368D}"/>
          </ac:spMkLst>
        </pc:spChg>
        <pc:spChg chg="del mod">
          <ac:chgData name="Wim Bakkeren" userId="53e80431-7302-48a8-9e22-602f81996742" providerId="ADAL" clId="{7824EEE4-9BDE-844B-9C69-F6AB3A084292}" dt="2020-06-19T09:05:46.843" v="182" actId="478"/>
          <ac:spMkLst>
            <pc:docMk/>
            <pc:sldMk cId="2879909242" sldId="257"/>
            <ac:spMk id="74" creationId="{AD8565C4-8291-2349-B259-95C4EEBBF7CF}"/>
          </ac:spMkLst>
        </pc:spChg>
        <pc:spChg chg="del mod">
          <ac:chgData name="Wim Bakkeren" userId="53e80431-7302-48a8-9e22-602f81996742" providerId="ADAL" clId="{7824EEE4-9BDE-844B-9C69-F6AB3A084292}" dt="2020-06-19T09:05:49.397" v="185" actId="478"/>
          <ac:spMkLst>
            <pc:docMk/>
            <pc:sldMk cId="2879909242" sldId="257"/>
            <ac:spMk id="75" creationId="{2F91AD0C-5B44-F64A-9616-464FE9338944}"/>
          </ac:spMkLst>
        </pc:spChg>
        <pc:spChg chg="del mod">
          <ac:chgData name="Wim Bakkeren" userId="53e80431-7302-48a8-9e22-602f81996742" providerId="ADAL" clId="{7824EEE4-9BDE-844B-9C69-F6AB3A084292}" dt="2020-06-19T12:14:17.093" v="925" actId="478"/>
          <ac:spMkLst>
            <pc:docMk/>
            <pc:sldMk cId="2879909242" sldId="257"/>
            <ac:spMk id="76" creationId="{E34F35DC-F336-DC43-AD2F-2D68186B1829}"/>
          </ac:spMkLst>
        </pc:spChg>
        <pc:spChg chg="mod">
          <ac:chgData name="Wim Bakkeren" userId="53e80431-7302-48a8-9e22-602f81996742" providerId="ADAL" clId="{7824EEE4-9BDE-844B-9C69-F6AB3A084292}" dt="2020-06-19T09:03:24.474" v="153" actId="6549"/>
          <ac:spMkLst>
            <pc:docMk/>
            <pc:sldMk cId="2879909242" sldId="257"/>
            <ac:spMk id="79" creationId="{82105107-AC85-D943-A3E5-A4636F2DC707}"/>
          </ac:spMkLst>
        </pc:spChg>
        <pc:spChg chg="del mod">
          <ac:chgData name="Wim Bakkeren" userId="53e80431-7302-48a8-9e22-602f81996742" providerId="ADAL" clId="{7824EEE4-9BDE-844B-9C69-F6AB3A084292}" dt="2020-06-19T12:14:44.667" v="938" actId="478"/>
          <ac:spMkLst>
            <pc:docMk/>
            <pc:sldMk cId="2879909242" sldId="257"/>
            <ac:spMk id="94" creationId="{6A47E05F-F75C-1B46-AC27-99775597B7A7}"/>
          </ac:spMkLst>
        </pc:spChg>
        <pc:spChg chg="mod">
          <ac:chgData name="Wim Bakkeren" userId="53e80431-7302-48a8-9e22-602f81996742" providerId="ADAL" clId="{7824EEE4-9BDE-844B-9C69-F6AB3A084292}" dt="2020-06-19T12:12:54.721" v="903" actId="20577"/>
          <ac:spMkLst>
            <pc:docMk/>
            <pc:sldMk cId="2879909242" sldId="257"/>
            <ac:spMk id="100" creationId="{C3EC38B5-C4CB-0B41-8631-616EF2F3A6FA}"/>
          </ac:spMkLst>
        </pc:spChg>
        <pc:spChg chg="add del mod">
          <ac:chgData name="Wim Bakkeren" userId="53e80431-7302-48a8-9e22-602f81996742" providerId="ADAL" clId="{7824EEE4-9BDE-844B-9C69-F6AB3A084292}" dt="2020-06-19T08:45:26.180" v="59" actId="478"/>
          <ac:spMkLst>
            <pc:docMk/>
            <pc:sldMk cId="2879909242" sldId="257"/>
            <ac:spMk id="107" creationId="{93196AFA-23DF-6243-A2DC-9A15BFB67D3F}"/>
          </ac:spMkLst>
        </pc:spChg>
        <pc:spChg chg="add mod">
          <ac:chgData name="Wim Bakkeren" userId="53e80431-7302-48a8-9e22-602f81996742" providerId="ADAL" clId="{7824EEE4-9BDE-844B-9C69-F6AB3A084292}" dt="2020-06-19T12:52:55.748" v="1982" actId="1076"/>
          <ac:spMkLst>
            <pc:docMk/>
            <pc:sldMk cId="2879909242" sldId="257"/>
            <ac:spMk id="108" creationId="{E9126BB3-9AD6-6B41-AC3A-D4CB19577795}"/>
          </ac:spMkLst>
        </pc:spChg>
        <pc:spChg chg="add del mod">
          <ac:chgData name="Wim Bakkeren" userId="53e80431-7302-48a8-9e22-602f81996742" providerId="ADAL" clId="{7824EEE4-9BDE-844B-9C69-F6AB3A084292}" dt="2020-06-19T12:48:36.680" v="1914" actId="14100"/>
          <ac:spMkLst>
            <pc:docMk/>
            <pc:sldMk cId="2879909242" sldId="257"/>
            <ac:spMk id="109" creationId="{95A43391-C122-794D-AD16-E379C86BF12E}"/>
          </ac:spMkLst>
        </pc:spChg>
        <pc:spChg chg="add mod">
          <ac:chgData name="Wim Bakkeren" userId="53e80431-7302-48a8-9e22-602f81996742" providerId="ADAL" clId="{7824EEE4-9BDE-844B-9C69-F6AB3A084292}" dt="2020-06-19T12:30:45.213" v="1724" actId="1076"/>
          <ac:spMkLst>
            <pc:docMk/>
            <pc:sldMk cId="2879909242" sldId="257"/>
            <ac:spMk id="119" creationId="{FCD9513F-9101-914C-BC08-2F499F32220E}"/>
          </ac:spMkLst>
        </pc:spChg>
        <pc:spChg chg="del">
          <ac:chgData name="Wim Bakkeren" userId="53e80431-7302-48a8-9e22-602f81996742" providerId="ADAL" clId="{7824EEE4-9BDE-844B-9C69-F6AB3A084292}" dt="2020-06-19T10:23:30.240" v="846" actId="478"/>
          <ac:spMkLst>
            <pc:docMk/>
            <pc:sldMk cId="2879909242" sldId="257"/>
            <ac:spMk id="120" creationId="{DFC73C5B-86DB-214B-B3AF-5C7C4DDCF167}"/>
          </ac:spMkLst>
        </pc:spChg>
        <pc:spChg chg="add mod">
          <ac:chgData name="Wim Bakkeren" userId="53e80431-7302-48a8-9e22-602f81996742" providerId="ADAL" clId="{7824EEE4-9BDE-844B-9C69-F6AB3A084292}" dt="2020-06-19T12:21:49.260" v="1007" actId="1076"/>
          <ac:spMkLst>
            <pc:docMk/>
            <pc:sldMk cId="2879909242" sldId="257"/>
            <ac:spMk id="121" creationId="{05E6E066-CCCF-1C49-B305-F5CB7E046D48}"/>
          </ac:spMkLst>
        </pc:spChg>
        <pc:spChg chg="add mod">
          <ac:chgData name="Wim Bakkeren" userId="53e80431-7302-48a8-9e22-602f81996742" providerId="ADAL" clId="{7824EEE4-9BDE-844B-9C69-F6AB3A084292}" dt="2020-06-19T12:18:46.815" v="978" actId="1076"/>
          <ac:spMkLst>
            <pc:docMk/>
            <pc:sldMk cId="2879909242" sldId="257"/>
            <ac:spMk id="122" creationId="{777E5BA9-2892-5D4C-948E-5B288D26FBC1}"/>
          </ac:spMkLst>
        </pc:spChg>
        <pc:spChg chg="add mod">
          <ac:chgData name="Wim Bakkeren" userId="53e80431-7302-48a8-9e22-602f81996742" providerId="ADAL" clId="{7824EEE4-9BDE-844B-9C69-F6AB3A084292}" dt="2020-06-19T12:19:01.092" v="979" actId="1076"/>
          <ac:spMkLst>
            <pc:docMk/>
            <pc:sldMk cId="2879909242" sldId="257"/>
            <ac:spMk id="123" creationId="{EE9BB0B6-F09D-974E-85FE-EBEFE1FF7B53}"/>
          </ac:spMkLst>
        </pc:spChg>
        <pc:spChg chg="del">
          <ac:chgData name="Wim Bakkeren" userId="53e80431-7302-48a8-9e22-602f81996742" providerId="ADAL" clId="{7824EEE4-9BDE-844B-9C69-F6AB3A084292}" dt="2020-06-19T10:23:32.333" v="847" actId="478"/>
          <ac:spMkLst>
            <pc:docMk/>
            <pc:sldMk cId="2879909242" sldId="257"/>
            <ac:spMk id="124" creationId="{AA0AE0BF-17B4-0842-8CE7-2A202F3E4104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5" creationId="{01DEA3A9-31CF-A340-AE2D-6B4862EB4722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23:26.035" v="1043" actId="1076"/>
          <ac:spMkLst>
            <pc:docMk/>
            <pc:sldMk cId="2879909242" sldId="257"/>
            <ac:spMk id="127" creationId="{17E28EEC-AF87-C048-A223-38822A57965E}"/>
          </ac:spMkLst>
        </pc:spChg>
        <pc:spChg chg="mod">
          <ac:chgData name="Wim Bakkeren" userId="53e80431-7302-48a8-9e22-602f81996742" providerId="ADAL" clId="{7824EEE4-9BDE-844B-9C69-F6AB3A084292}" dt="2020-06-19T12:23:19.800" v="1042" actId="1076"/>
          <ac:spMkLst>
            <pc:docMk/>
            <pc:sldMk cId="2879909242" sldId="257"/>
            <ac:spMk id="128" creationId="{15B50F6B-B270-8944-99B4-D38E95253C59}"/>
          </ac:spMkLst>
        </pc:spChg>
        <pc:spChg chg="mod">
          <ac:chgData name="Wim Bakkeren" userId="53e80431-7302-48a8-9e22-602f81996742" providerId="ADAL" clId="{7824EEE4-9BDE-844B-9C69-F6AB3A084292}" dt="2020-06-19T12:23:16.594" v="1041" actId="1076"/>
          <ac:spMkLst>
            <pc:docMk/>
            <pc:sldMk cId="2879909242" sldId="257"/>
            <ac:spMk id="129" creationId="{7A30B87C-0BCD-BE47-AFE3-04EEEFEFE16A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42:27.912" v="1777" actId="403"/>
          <ac:spMkLst>
            <pc:docMk/>
            <pc:sldMk cId="2879909242" sldId="257"/>
            <ac:spMk id="131" creationId="{426AA091-F7E2-074C-9AAC-1B91464E2110}"/>
          </ac:spMkLst>
        </pc:spChg>
        <pc:spChg chg="del mod">
          <ac:chgData name="Wim Bakkeren" userId="53e80431-7302-48a8-9e22-602f81996742" providerId="ADAL" clId="{7824EEE4-9BDE-844B-9C69-F6AB3A084292}" dt="2020-06-19T12:14:46.625" v="939" actId="478"/>
          <ac:spMkLst>
            <pc:docMk/>
            <pc:sldMk cId="2879909242" sldId="257"/>
            <ac:spMk id="132" creationId="{EBDB4555-60DF-E042-9BE1-A2C73DDEFA6D}"/>
          </ac:spMkLst>
        </pc:spChg>
        <pc:spChg chg="add del mod">
          <ac:chgData name="Wim Bakkeren" userId="53e80431-7302-48a8-9e22-602f81996742" providerId="ADAL" clId="{7824EEE4-9BDE-844B-9C69-F6AB3A084292}" dt="2020-06-19T12:12:36.033" v="892" actId="478"/>
          <ac:spMkLst>
            <pc:docMk/>
            <pc:sldMk cId="2879909242" sldId="257"/>
            <ac:spMk id="133" creationId="{246D2B68-491B-1D48-8775-6469C0ED414D}"/>
          </ac:spMkLst>
        </pc:spChg>
        <pc:spChg chg="add del mod">
          <ac:chgData name="Wim Bakkeren" userId="53e80431-7302-48a8-9e22-602f81996742" providerId="ADAL" clId="{7824EEE4-9BDE-844B-9C69-F6AB3A084292}" dt="2020-06-19T09:55:43.435" v="397" actId="478"/>
          <ac:spMkLst>
            <pc:docMk/>
            <pc:sldMk cId="2879909242" sldId="257"/>
            <ac:spMk id="135" creationId="{4EC98701-06C8-F24F-B413-A1BC7E9D5F47}"/>
          </ac:spMkLst>
        </pc:spChg>
        <pc:spChg chg="add del mod">
          <ac:chgData name="Wim Bakkeren" userId="53e80431-7302-48a8-9e22-602f81996742" providerId="ADAL" clId="{7824EEE4-9BDE-844B-9C69-F6AB3A084292}" dt="2020-06-19T12:13:48.405" v="909" actId="478"/>
          <ac:spMkLst>
            <pc:docMk/>
            <pc:sldMk cId="2879909242" sldId="257"/>
            <ac:spMk id="136" creationId="{AA43F1FA-8A98-6F48-B53C-4A8F18823CCA}"/>
          </ac:spMkLst>
        </pc:spChg>
        <pc:spChg chg="add del mod">
          <ac:chgData name="Wim Bakkeren" userId="53e80431-7302-48a8-9e22-602f81996742" providerId="ADAL" clId="{7824EEE4-9BDE-844B-9C69-F6AB3A084292}" dt="2020-06-19T12:13:53.490" v="912" actId="478"/>
          <ac:spMkLst>
            <pc:docMk/>
            <pc:sldMk cId="2879909242" sldId="257"/>
            <ac:spMk id="137" creationId="{1422CFCC-B0EA-424E-A0E7-061FB7F60B86}"/>
          </ac:spMkLst>
        </pc:spChg>
        <pc:spChg chg="add del mod">
          <ac:chgData name="Wim Bakkeren" userId="53e80431-7302-48a8-9e22-602f81996742" providerId="ADAL" clId="{7824EEE4-9BDE-844B-9C69-F6AB3A084292}" dt="2020-06-19T12:15:36.305" v="954" actId="478"/>
          <ac:spMkLst>
            <pc:docMk/>
            <pc:sldMk cId="2879909242" sldId="257"/>
            <ac:spMk id="141" creationId="{C60F57F6-87FD-D148-AA59-91D8F6080053}"/>
          </ac:spMkLst>
        </pc:spChg>
        <pc:spChg chg="add del mod">
          <ac:chgData name="Wim Bakkeren" userId="53e80431-7302-48a8-9e22-602f81996742" providerId="ADAL" clId="{7824EEE4-9BDE-844B-9C69-F6AB3A084292}" dt="2020-06-19T10:17:32.845" v="655" actId="478"/>
          <ac:spMkLst>
            <pc:docMk/>
            <pc:sldMk cId="2879909242" sldId="257"/>
            <ac:spMk id="143" creationId="{9678D37B-00F9-7843-83E8-B83B2F303C1B}"/>
          </ac:spMkLst>
        </pc:spChg>
        <pc:spChg chg="add mod">
          <ac:chgData name="Wim Bakkeren" userId="53e80431-7302-48a8-9e22-602f81996742" providerId="ADAL" clId="{7824EEE4-9BDE-844B-9C69-F6AB3A084292}" dt="2020-06-19T12:24:31.452" v="1082" actId="20577"/>
          <ac:spMkLst>
            <pc:docMk/>
            <pc:sldMk cId="2879909242" sldId="257"/>
            <ac:spMk id="144" creationId="{4894333A-060E-1746-811B-BCFB39B5E0A0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5" creationId="{9F90F856-DCBA-5644-B404-8D25536DA606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6" creationId="{87BCED96-575D-5D4E-9E04-5905807071BB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8" creationId="{CB7018BF-AC65-FD49-9026-9334B73366E0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9" creationId="{ABB48425-81EA-604E-85B0-DACC86939030}"/>
          </ac:spMkLst>
        </pc:spChg>
        <pc:spChg chg="add del mod">
          <ac:chgData name="Wim Bakkeren" userId="53e80431-7302-48a8-9e22-602f81996742" providerId="ADAL" clId="{7824EEE4-9BDE-844B-9C69-F6AB3A084292}" dt="2020-06-19T12:22:54.633" v="1029" actId="478"/>
          <ac:spMkLst>
            <pc:docMk/>
            <pc:sldMk cId="2879909242" sldId="257"/>
            <ac:spMk id="160" creationId="{56D1511A-1A4F-D643-A30F-2D24328FEAA3}"/>
          </ac:spMkLst>
        </pc:spChg>
        <pc:spChg chg="add del mod">
          <ac:chgData name="Wim Bakkeren" userId="53e80431-7302-48a8-9e22-602f81996742" providerId="ADAL" clId="{7824EEE4-9BDE-844B-9C69-F6AB3A084292}" dt="2020-06-19T12:22:53.779" v="1028" actId="478"/>
          <ac:spMkLst>
            <pc:docMk/>
            <pc:sldMk cId="2879909242" sldId="257"/>
            <ac:spMk id="161" creationId="{A844F73B-B053-8242-AE08-7A7F9CD82B44}"/>
          </ac:spMkLst>
        </pc:spChg>
        <pc:spChg chg="add mod">
          <ac:chgData name="Wim Bakkeren" userId="53e80431-7302-48a8-9e22-602f81996742" providerId="ADAL" clId="{7824EEE4-9BDE-844B-9C69-F6AB3A084292}" dt="2020-06-19T12:49:39.549" v="1927" actId="20577"/>
          <ac:spMkLst>
            <pc:docMk/>
            <pc:sldMk cId="2879909242" sldId="257"/>
            <ac:spMk id="162" creationId="{0EDDC52B-4FA8-E94C-A3E0-8BA466246583}"/>
          </ac:spMkLst>
        </pc:spChg>
        <pc:spChg chg="add mod">
          <ac:chgData name="Wim Bakkeren" userId="53e80431-7302-48a8-9e22-602f81996742" providerId="ADAL" clId="{7824EEE4-9BDE-844B-9C69-F6AB3A084292}" dt="2020-06-19T12:49:41.706" v="1930" actId="20577"/>
          <ac:spMkLst>
            <pc:docMk/>
            <pc:sldMk cId="2879909242" sldId="257"/>
            <ac:spMk id="163" creationId="{390282DE-2517-0147-8CD9-2D71F142F675}"/>
          </ac:spMkLst>
        </pc:spChg>
        <pc:spChg chg="add mod">
          <ac:chgData name="Wim Bakkeren" userId="53e80431-7302-48a8-9e22-602f81996742" providerId="ADAL" clId="{7824EEE4-9BDE-844B-9C69-F6AB3A084292}" dt="2020-06-19T12:48:50.304" v="1917" actId="404"/>
          <ac:spMkLst>
            <pc:docMk/>
            <pc:sldMk cId="2879909242" sldId="257"/>
            <ac:spMk id="164" creationId="{2BD74B7F-AD20-7B44-AED0-EC78D17D19D5}"/>
          </ac:spMkLst>
        </pc:spChg>
        <pc:spChg chg="add del mod">
          <ac:chgData name="Wim Bakkeren" userId="53e80431-7302-48a8-9e22-602f81996742" providerId="ADAL" clId="{7824EEE4-9BDE-844B-9C69-F6AB3A084292}" dt="2020-06-19T12:31:52.736" v="1727"/>
          <ac:spMkLst>
            <pc:docMk/>
            <pc:sldMk cId="2879909242" sldId="257"/>
            <ac:spMk id="165" creationId="{09E18FA2-B28C-754E-8912-922AAC589BB9}"/>
          </ac:spMkLst>
        </pc:spChg>
        <pc:spChg chg="add 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166" creationId="{D3795DE0-EF41-9C42-97B9-027C771E19C4}"/>
          </ac:spMkLst>
        </pc:spChg>
        <pc:spChg chg="add del mod">
          <ac:chgData name="Wim Bakkeren" userId="53e80431-7302-48a8-9e22-602f81996742" providerId="ADAL" clId="{7824EEE4-9BDE-844B-9C69-F6AB3A084292}" dt="2020-06-19T12:35:52.502" v="1734" actId="478"/>
          <ac:spMkLst>
            <pc:docMk/>
            <pc:sldMk cId="2879909242" sldId="257"/>
            <ac:spMk id="167" creationId="{92A30ECD-72C6-F041-B8A0-56D8D2C2B2AE}"/>
          </ac:spMkLst>
        </pc:spChg>
        <pc:spChg chg="mod">
          <ac:chgData name="Wim Bakkeren" userId="53e80431-7302-48a8-9e22-602f81996742" providerId="ADAL" clId="{7824EEE4-9BDE-844B-9C69-F6AB3A084292}" dt="2020-06-19T12:39:56.625" v="1742" actId="207"/>
          <ac:spMkLst>
            <pc:docMk/>
            <pc:sldMk cId="2879909242" sldId="257"/>
            <ac:spMk id="169" creationId="{63B0B5FC-C88D-4C46-9F7C-1E10980BF664}"/>
          </ac:spMkLst>
        </pc:spChg>
        <pc:spChg chg="mod">
          <ac:chgData name="Wim Bakkeren" userId="53e80431-7302-48a8-9e22-602f81996742" providerId="ADAL" clId="{7824EEE4-9BDE-844B-9C69-F6AB3A084292}" dt="2020-06-19T12:36:00.442" v="1736"/>
          <ac:spMkLst>
            <pc:docMk/>
            <pc:sldMk cId="2879909242" sldId="257"/>
            <ac:spMk id="170" creationId="{BD92F427-B447-524A-BDE9-5479768AEAD4}"/>
          </ac:spMkLst>
        </pc:spChg>
        <pc:spChg chg="mod">
          <ac:chgData name="Wim Bakkeren" userId="53e80431-7302-48a8-9e22-602f81996742" providerId="ADAL" clId="{7824EEE4-9BDE-844B-9C69-F6AB3A084292}" dt="2020-06-19T12:39:59.439" v="1743" actId="207"/>
          <ac:spMkLst>
            <pc:docMk/>
            <pc:sldMk cId="2879909242" sldId="257"/>
            <ac:spMk id="171" creationId="{2BECB2DE-90F6-D546-8EAC-8960EE94B963}"/>
          </ac:spMkLst>
        </pc:spChg>
        <pc:spChg chg="add del mod">
          <ac:chgData name="Wim Bakkeren" userId="53e80431-7302-48a8-9e22-602f81996742" providerId="ADAL" clId="{7824EEE4-9BDE-844B-9C69-F6AB3A084292}" dt="2020-06-19T12:45:35.935" v="1856" actId="478"/>
          <ac:spMkLst>
            <pc:docMk/>
            <pc:sldMk cId="2879909242" sldId="257"/>
            <ac:spMk id="172" creationId="{BD1F9884-2FAA-374D-82B9-E84CE123B049}"/>
          </ac:spMkLst>
        </pc:spChg>
        <pc:spChg chg="add mod">
          <ac:chgData name="Wim Bakkeren" userId="53e80431-7302-48a8-9e22-602f81996742" providerId="ADAL" clId="{7824EEE4-9BDE-844B-9C69-F6AB3A084292}" dt="2020-06-19T12:47:55.789" v="1904" actId="114"/>
          <ac:spMkLst>
            <pc:docMk/>
            <pc:sldMk cId="2879909242" sldId="257"/>
            <ac:spMk id="173" creationId="{41C1EDFC-7106-CC48-B7D8-912A041629D8}"/>
          </ac:spMkLst>
        </pc:spChg>
        <pc:spChg chg="add mod">
          <ac:chgData name="Wim Bakkeren" userId="53e80431-7302-48a8-9e22-602f81996742" providerId="ADAL" clId="{7824EEE4-9BDE-844B-9C69-F6AB3A084292}" dt="2020-06-19T12:52:24.124" v="1981" actId="1076"/>
          <ac:spMkLst>
            <pc:docMk/>
            <pc:sldMk cId="2879909242" sldId="257"/>
            <ac:spMk id="174" creationId="{DF9AFAE7-9D3E-1D44-B4D5-374FF706FFF5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6" creationId="{96452733-85D8-B64C-B7BC-0AF263026E32}"/>
          </ac:spMkLst>
        </pc:spChg>
        <pc:spChg chg="mod">
          <ac:chgData name="Wim Bakkeren" userId="53e80431-7302-48a8-9e22-602f81996742" providerId="ADAL" clId="{7824EEE4-9BDE-844B-9C69-F6AB3A084292}" dt="2020-06-19T12:48:05.631" v="1907" actId="114"/>
          <ac:spMkLst>
            <pc:docMk/>
            <pc:sldMk cId="2879909242" sldId="257"/>
            <ac:spMk id="177" creationId="{C3C35905-FCC7-8049-BAD1-E0860B21C8F6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8" creationId="{B923C7E6-4B0D-E340-A025-9FD18A67E48B}"/>
          </ac:spMkLst>
        </pc:spChg>
        <pc:spChg chg="add mod">
          <ac:chgData name="Wim Bakkeren" userId="53e80431-7302-48a8-9e22-602f81996742" providerId="ADAL" clId="{7824EEE4-9BDE-844B-9C69-F6AB3A084292}" dt="2020-06-19T12:47:58.367" v="1905" actId="114"/>
          <ac:spMkLst>
            <pc:docMk/>
            <pc:sldMk cId="2879909242" sldId="257"/>
            <ac:spMk id="179" creationId="{061C5F8E-D9B3-294B-A9E2-E174D442A178}"/>
          </ac:spMkLst>
        </pc:spChg>
        <pc:spChg chg="add mod">
          <ac:chgData name="Wim Bakkeren" userId="53e80431-7302-48a8-9e22-602f81996742" providerId="ADAL" clId="{7824EEE4-9BDE-844B-9C69-F6AB3A084292}" dt="2020-06-19T12:49:00.114" v="1920" actId="1076"/>
          <ac:spMkLst>
            <pc:docMk/>
            <pc:sldMk cId="2879909242" sldId="257"/>
            <ac:spMk id="180" creationId="{56461030-8C82-3D49-9453-0A060A5A71C8}"/>
          </ac:spMkLst>
        </pc:spChg>
        <pc:spChg chg="add mod">
          <ac:chgData name="Wim Bakkeren" userId="53e80431-7302-48a8-9e22-602f81996742" providerId="ADAL" clId="{7824EEE4-9BDE-844B-9C69-F6AB3A084292}" dt="2020-06-19T12:52:15.698" v="1980" actId="1076"/>
          <ac:spMkLst>
            <pc:docMk/>
            <pc:sldMk cId="2879909242" sldId="257"/>
            <ac:spMk id="181" creationId="{F34EB277-87ED-1244-9176-FDC259C88CD9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3" creationId="{87121E6A-1754-504C-A093-A09C03F9A44D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4" creationId="{617DFECE-4D9B-6A47-9C30-DF08EF8FA283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5" creationId="{FF4432C8-858F-3F41-A7DE-8D239E39DA9F}"/>
          </ac:spMkLst>
        </pc:spChg>
        <pc:spChg chg="add mod">
          <ac:chgData name="Wim Bakkeren" userId="53e80431-7302-48a8-9e22-602f81996742" providerId="ADAL" clId="{7824EEE4-9BDE-844B-9C69-F6AB3A084292}" dt="2020-06-19T12:57:46.441" v="2103" actId="1076"/>
          <ac:spMkLst>
            <pc:docMk/>
            <pc:sldMk cId="2879909242" sldId="257"/>
            <ac:spMk id="186" creationId="{3C48969C-634E-CB43-A1EA-D04B8E5F5A37}"/>
          </ac:spMkLst>
        </pc:spChg>
        <pc:spChg chg="add mod">
          <ac:chgData name="Wim Bakkeren" userId="53e80431-7302-48a8-9e22-602f81996742" providerId="ADAL" clId="{7824EEE4-9BDE-844B-9C69-F6AB3A084292}" dt="2020-06-19T12:57:53.675" v="2105" actId="1076"/>
          <ac:spMkLst>
            <pc:docMk/>
            <pc:sldMk cId="2879909242" sldId="257"/>
            <ac:spMk id="187" creationId="{9576FC46-F359-6B4A-98D3-0983F180D359}"/>
          </ac:spMkLst>
        </pc:spChg>
        <pc:spChg chg="add mod">
          <ac:chgData name="Wim Bakkeren" userId="53e80431-7302-48a8-9e22-602f81996742" providerId="ADAL" clId="{7824EEE4-9BDE-844B-9C69-F6AB3A084292}" dt="2020-06-19T12:58:50.725" v="2116" actId="14100"/>
          <ac:spMkLst>
            <pc:docMk/>
            <pc:sldMk cId="2879909242" sldId="257"/>
            <ac:spMk id="188" creationId="{B705D65C-CA25-EF41-BF4B-A86AB2E70DCF}"/>
          </ac:spMkLst>
        </pc:spChg>
        <pc:grpChg chg="del mod">
          <ac:chgData name="Wim Bakkeren" userId="53e80431-7302-48a8-9e22-602f81996742" providerId="ADAL" clId="{7824EEE4-9BDE-844B-9C69-F6AB3A084292}" dt="2020-06-19T12:35:56.485" v="1735" actId="478"/>
          <ac:grpSpMkLst>
            <pc:docMk/>
            <pc:sldMk cId="2879909242" sldId="257"/>
            <ac:grpSpMk id="64" creationId="{6A337BB2-FE4E-4343-9141-4E843AFF335C}"/>
          </ac:grpSpMkLst>
        </pc:grpChg>
        <pc:grpChg chg="mod">
          <ac:chgData name="Wim Bakkeren" userId="53e80431-7302-48a8-9e22-602f81996742" providerId="ADAL" clId="{7824EEE4-9BDE-844B-9C69-F6AB3A084292}" dt="2020-06-19T12:46:07.987" v="1865" actId="1076"/>
          <ac:grpSpMkLst>
            <pc:docMk/>
            <pc:sldMk cId="2879909242" sldId="257"/>
            <ac:grpSpMk id="65" creationId="{8625DB3F-6DEE-AE44-962D-C3D12B98182B}"/>
          </ac:grpSpMkLst>
        </pc:grpChg>
        <pc:grpChg chg="del">
          <ac:chgData name="Wim Bakkeren" userId="53e80431-7302-48a8-9e22-602f81996742" providerId="ADAL" clId="{7824EEE4-9BDE-844B-9C69-F6AB3A084292}" dt="2020-06-19T12:12:58.184" v="904" actId="478"/>
          <ac:grpSpMkLst>
            <pc:docMk/>
            <pc:sldMk cId="2879909242" sldId="257"/>
            <ac:grpSpMk id="101" creationId="{29175579-9463-C142-816B-F7D7F94624AF}"/>
          </ac:grpSpMkLst>
        </pc:grpChg>
        <pc:grpChg chg="del">
          <ac:chgData name="Wim Bakkeren" userId="53e80431-7302-48a8-9e22-602f81996742" providerId="ADAL" clId="{7824EEE4-9BDE-844B-9C69-F6AB3A084292}" dt="2020-06-19T12:13:17.456" v="907" actId="478"/>
          <ac:grpSpMkLst>
            <pc:docMk/>
            <pc:sldMk cId="2879909242" sldId="257"/>
            <ac:grpSpMk id="110" creationId="{91B0CA80-F12D-0E42-9BBC-694CA1F19D3C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3" creationId="{4922A180-9C66-844C-A537-876E356A1C67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6" creationId="{CAC0F921-C762-B448-A713-C817E8445BED}"/>
          </ac:grpSpMkLst>
        </pc:grpChg>
        <pc:grpChg chg="add mod">
          <ac:chgData name="Wim Bakkeren" userId="53e80431-7302-48a8-9e22-602f81996742" providerId="ADAL" clId="{7824EEE4-9BDE-844B-9C69-F6AB3A084292}" dt="2020-06-19T12:39:07.108" v="1740" actId="1076"/>
          <ac:grpSpMkLst>
            <pc:docMk/>
            <pc:sldMk cId="2879909242" sldId="257"/>
            <ac:grpSpMk id="145" creationId="{BAB79F97-0C67-8B4E-AAA4-BE5BE54478F6}"/>
          </ac:grpSpMkLst>
        </pc:grpChg>
        <pc:grpChg chg="add mod">
          <ac:chgData name="Wim Bakkeren" userId="53e80431-7302-48a8-9e22-602f81996742" providerId="ADAL" clId="{7824EEE4-9BDE-844B-9C69-F6AB3A084292}" dt="2020-06-19T12:13:14.689" v="906" actId="1076"/>
          <ac:grpSpMkLst>
            <pc:docMk/>
            <pc:sldMk cId="2879909242" sldId="257"/>
            <ac:grpSpMk id="154" creationId="{4BC0EC56-3257-624B-9BFB-6F3AF28C6920}"/>
          </ac:grpSpMkLst>
        </pc:grpChg>
        <pc:grpChg chg="add mod">
          <ac:chgData name="Wim Bakkeren" userId="53e80431-7302-48a8-9e22-602f81996742" providerId="ADAL" clId="{7824EEE4-9BDE-844B-9C69-F6AB3A084292}" dt="2020-06-19T12:16:53.065" v="959" actId="1076"/>
          <ac:grpSpMkLst>
            <pc:docMk/>
            <pc:sldMk cId="2879909242" sldId="257"/>
            <ac:grpSpMk id="157" creationId="{BE944ACE-DF14-9E41-88CD-9E5F3C94C953}"/>
          </ac:grpSpMkLst>
        </pc:grpChg>
        <pc:grpChg chg="add del mod">
          <ac:chgData name="Wim Bakkeren" userId="53e80431-7302-48a8-9e22-602f81996742" providerId="ADAL" clId="{7824EEE4-9BDE-844B-9C69-F6AB3A084292}" dt="2020-06-19T12:46:11.261" v="1866" actId="478"/>
          <ac:grpSpMkLst>
            <pc:docMk/>
            <pc:sldMk cId="2879909242" sldId="257"/>
            <ac:grpSpMk id="168" creationId="{7608B6E2-923D-804D-A6CD-F7EF5379C5D6}"/>
          </ac:grpSpMkLst>
        </pc:grpChg>
        <pc:grpChg chg="add del mod">
          <ac:chgData name="Wim Bakkeren" userId="53e80431-7302-48a8-9e22-602f81996742" providerId="ADAL" clId="{7824EEE4-9BDE-844B-9C69-F6AB3A084292}" dt="2020-06-19T12:51:06.284" v="1973" actId="478"/>
          <ac:grpSpMkLst>
            <pc:docMk/>
            <pc:sldMk cId="2879909242" sldId="257"/>
            <ac:grpSpMk id="175" creationId="{ECC74A9F-DB97-F746-865D-749653CD08FC}"/>
          </ac:grpSpMkLst>
        </pc:grpChg>
        <pc:grpChg chg="add mod">
          <ac:chgData name="Wim Bakkeren" userId="53e80431-7302-48a8-9e22-602f81996742" providerId="ADAL" clId="{7824EEE4-9BDE-844B-9C69-F6AB3A084292}" dt="2020-06-19T12:51:16.567" v="1975" actId="1076"/>
          <ac:grpSpMkLst>
            <pc:docMk/>
            <pc:sldMk cId="2879909242" sldId="257"/>
            <ac:grpSpMk id="182" creationId="{0A4A65EC-5E15-7C42-A7BC-B477F24100D2}"/>
          </ac:grpSpMkLst>
        </pc:grpChg>
        <pc:picChg chg="add mod">
          <ac:chgData name="Wim Bakkeren" userId="53e80431-7302-48a8-9e22-602f81996742" providerId="ADAL" clId="{7824EEE4-9BDE-844B-9C69-F6AB3A084292}" dt="2020-06-19T10:17:50.129" v="658" actId="164"/>
          <ac:picMkLst>
            <pc:docMk/>
            <pc:sldMk cId="2879909242" sldId="257"/>
            <ac:picMk id="142" creationId="{826113C1-5892-AA48-AD6B-08E29DE662CA}"/>
          </ac:picMkLst>
        </pc:picChg>
        <pc:cxnChg chg="add del mod">
          <ac:chgData name="Wim Bakkeren" userId="53e80431-7302-48a8-9e22-602f81996742" providerId="ADAL" clId="{7824EEE4-9BDE-844B-9C69-F6AB3A084292}" dt="2020-06-19T12:12:40.072" v="894" actId="478"/>
          <ac:cxnSpMkLst>
            <pc:docMk/>
            <pc:sldMk cId="2879909242" sldId="257"/>
            <ac:cxnSpMk id="13" creationId="{F3DCCA1D-4617-9548-941A-4532390DBD02}"/>
          </ac:cxnSpMkLst>
        </pc:cxnChg>
        <pc:cxnChg chg="add del mod">
          <ac:chgData name="Wim Bakkeren" userId="53e80431-7302-48a8-9e22-602f81996742" providerId="ADAL" clId="{7824EEE4-9BDE-844B-9C69-F6AB3A084292}" dt="2020-06-19T12:12:38.013" v="893" actId="478"/>
          <ac:cxnSpMkLst>
            <pc:docMk/>
            <pc:sldMk cId="2879909242" sldId="257"/>
            <ac:cxnSpMk id="134" creationId="{06A7C37B-7A4A-FF4A-8CE2-3221D79361C7}"/>
          </ac:cxnSpMkLst>
        </pc:cxnChg>
        <pc:cxnChg chg="add del mod">
          <ac:chgData name="Wim Bakkeren" userId="53e80431-7302-48a8-9e22-602f81996742" providerId="ADAL" clId="{7824EEE4-9BDE-844B-9C69-F6AB3A084292}" dt="2020-06-19T12:15:33.133" v="953" actId="478"/>
          <ac:cxnSpMkLst>
            <pc:docMk/>
            <pc:sldMk cId="2879909242" sldId="257"/>
            <ac:cxnSpMk id="138" creationId="{57F2F8D9-26EB-704D-B019-8FD2240658F2}"/>
          </ac:cxnSpMkLst>
        </pc:cxnChg>
        <pc:cxnChg chg="add del mod">
          <ac:chgData name="Wim Bakkeren" userId="53e80431-7302-48a8-9e22-602f81996742" providerId="ADAL" clId="{7824EEE4-9BDE-844B-9C69-F6AB3A084292}" dt="2020-06-19T12:15:32.323" v="952" actId="478"/>
          <ac:cxnSpMkLst>
            <pc:docMk/>
            <pc:sldMk cId="2879909242" sldId="257"/>
            <ac:cxnSpMk id="139" creationId="{013B43D3-03BA-4148-A539-EDD1529C8D7D}"/>
          </ac:cxnSpMkLst>
        </pc:cxnChg>
        <pc:cxnChg chg="add del mod">
          <ac:chgData name="Wim Bakkeren" userId="53e80431-7302-48a8-9e22-602f81996742" providerId="ADAL" clId="{7824EEE4-9BDE-844B-9C69-F6AB3A084292}" dt="2020-06-19T12:15:31.243" v="951" actId="478"/>
          <ac:cxnSpMkLst>
            <pc:docMk/>
            <pc:sldMk cId="2879909242" sldId="257"/>
            <ac:cxnSpMk id="140" creationId="{F00FD517-D376-6E4B-B3B6-9CBA9FE53D82}"/>
          </ac:cxnSpMkLst>
        </pc:cxnChg>
      </pc:sldChg>
      <pc:sldChg chg="addSp delSp modSp add">
        <pc:chgData name="Wim Bakkeren" userId="53e80431-7302-48a8-9e22-602f81996742" providerId="ADAL" clId="{7824EEE4-9BDE-844B-9C69-F6AB3A084292}" dt="2020-06-19T12:59:29.718" v="2118" actId="1076"/>
        <pc:sldMkLst>
          <pc:docMk/>
          <pc:sldMk cId="928446437" sldId="258"/>
        </pc:sldMkLst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59:29.718" v="2118" actId="1076"/>
          <ac:spMkLst>
            <pc:docMk/>
            <pc:sldMk cId="928446437" sldId="258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3" creationId="{EB61DF36-1E02-844E-9CDE-1EE6A2B7368D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07" creationId="{25E3900E-8F8D-364F-B23C-67A9DA8C80BB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10" creationId="{262F08A0-631C-4643-96EC-A668FDEF545F}"/>
          </ac:spMkLst>
        </pc:spChg>
        <pc:spChg chg="add mod">
          <ac:chgData name="Wim Bakkeren" userId="53e80431-7302-48a8-9e22-602f81996742" providerId="ADAL" clId="{7824EEE4-9BDE-844B-9C69-F6AB3A084292}" dt="2020-06-19T12:59:02.087" v="2117"/>
          <ac:spMkLst>
            <pc:docMk/>
            <pc:sldMk cId="928446437" sldId="258"/>
            <ac:spMk id="111" creationId="{BCBDE671-E17C-4141-B34B-8CFD5B4CE6BE}"/>
          </ac:spMkLst>
        </pc:spChg>
        <pc:spChg chg="del">
          <ac:chgData name="Wim Bakkeren" userId="53e80431-7302-48a8-9e22-602f81996742" providerId="ADAL" clId="{7824EEE4-9BDE-844B-9C69-F6AB3A084292}" dt="2020-06-19T12:55:58.214" v="2089" actId="478"/>
          <ac:spMkLst>
            <pc:docMk/>
            <pc:sldMk cId="928446437" sldId="258"/>
            <ac:spMk id="122" creationId="{777E5BA9-2892-5D4C-948E-5B288D26FBC1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23" creationId="{EE9BB0B6-F09D-974E-85FE-EBEFE1FF7B53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25" creationId="{01DEA3A9-31CF-A340-AE2D-6B4862EB4722}"/>
          </ac:spMkLst>
        </pc:spChg>
        <pc:spChg chg="mod">
          <ac:chgData name="Wim Bakkeren" userId="53e80431-7302-48a8-9e22-602f81996742" providerId="ADAL" clId="{7824EEE4-9BDE-844B-9C69-F6AB3A084292}" dt="2020-06-19T12:56:42.832" v="2091" actId="14100"/>
          <ac:spMkLst>
            <pc:docMk/>
            <pc:sldMk cId="928446437" sldId="258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31" creationId="{426AA091-F7E2-074C-9AAC-1B91464E2110}"/>
          </ac:spMkLst>
        </pc:spChg>
        <pc:spChg chg="mod">
          <ac:chgData name="Wim Bakkeren" userId="53e80431-7302-48a8-9e22-602f81996742" providerId="ADAL" clId="{7824EEE4-9BDE-844B-9C69-F6AB3A084292}" dt="2020-06-19T12:58:22.577" v="2108" actId="20577"/>
          <ac:spMkLst>
            <pc:docMk/>
            <pc:sldMk cId="928446437" sldId="258"/>
            <ac:spMk id="163" creationId="{390282DE-2517-0147-8CD9-2D71F142F675}"/>
          </ac:spMkLst>
        </pc:spChg>
        <pc:spChg chg="mod">
          <ac:chgData name="Wim Bakkeren" userId="53e80431-7302-48a8-9e22-602f81996742" providerId="ADAL" clId="{7824EEE4-9BDE-844B-9C69-F6AB3A084292}" dt="2020-06-19T12:54:06.287" v="2079" actId="20577"/>
          <ac:spMkLst>
            <pc:docMk/>
            <pc:sldMk cId="928446437" sldId="258"/>
            <ac:spMk id="164" creationId="{2BD74B7F-AD20-7B44-AED0-EC78D17D19D5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D1D3CFFF-FE32-46E2-ABFC-8811AFA17221}"/>
    <pc:docChg chg="modSld">
      <pc:chgData name="Wim Bakkeren" userId="S::wim.bakkeren_vng.nl#ext#@ictubeheer.onmicrosoft.com::532f8d83-b01e-4378-9510-2c13568d5c3a" providerId="AD" clId="Web-{D1D3CFFF-FE32-46E2-ABFC-8811AFA17221}" dt="2020-06-19T13:50:41.805" v="209" actId="20577"/>
      <pc:docMkLst>
        <pc:docMk/>
      </pc:docMkLst>
      <pc:sldChg chg="modSp">
        <pc:chgData name="Wim Bakkeren" userId="S::wim.bakkeren_vng.nl#ext#@ictubeheer.onmicrosoft.com::532f8d83-b01e-4378-9510-2c13568d5c3a" providerId="AD" clId="Web-{D1D3CFFF-FE32-46E2-ABFC-8811AFA17221}" dt="2020-06-19T13:50:41.212" v="207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41.212" v="207" actId="20577"/>
          <ac:spMkLst>
            <pc:docMk/>
            <pc:sldMk cId="2879909242" sldId="257"/>
            <ac:spMk id="180" creationId="{56461030-8C82-3D49-9453-0A060A5A71C8}"/>
          </ac:spMkLst>
        </pc:spChg>
      </pc:sldChg>
      <pc:sldChg chg="modSp">
        <pc:chgData name="Wim Bakkeren" userId="S::wim.bakkeren_vng.nl#ext#@ictubeheer.onmicrosoft.com::532f8d83-b01e-4378-9510-2c13568d5c3a" providerId="AD" clId="Web-{D1D3CFFF-FE32-46E2-ABFC-8811AFA17221}" dt="2020-06-19T13:50:37.009" v="205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37.009" v="205" actId="20577"/>
          <ac:spMkLst>
            <pc:docMk/>
            <pc:sldMk cId="928446437" sldId="258"/>
            <ac:spMk id="180" creationId="{56461030-8C82-3D49-9453-0A060A5A71C8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7D3C8690-ECBA-4E5A-96DE-695616524172}"/>
    <pc:docChg chg="modSld">
      <pc:chgData name="Wim Bakkeren" userId="S::wim.bakkeren_vng.nl#ext#@ictubeheer.onmicrosoft.com::532f8d83-b01e-4378-9510-2c13568d5c3a" providerId="AD" clId="Web-{7D3C8690-ECBA-4E5A-96DE-695616524172}" dt="2020-06-19T13:20:57.603" v="50" actId="20577"/>
      <pc:docMkLst>
        <pc:docMk/>
      </pc:docMkLst>
      <pc:sldChg chg="modSp">
        <pc:chgData name="Wim Bakkeren" userId="S::wim.bakkeren_vng.nl#ext#@ictubeheer.onmicrosoft.com::532f8d83-b01e-4378-9510-2c13568d5c3a" providerId="AD" clId="Web-{7D3C8690-ECBA-4E5A-96DE-695616524172}" dt="2020-06-19T13:20:43.088" v="42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43.088" v="42" actId="20577"/>
          <ac:spMkLst>
            <pc:docMk/>
            <pc:sldMk cId="2879909242" sldId="257"/>
            <ac:spMk id="32" creationId="{FBE6DE83-0C82-8C4F-966B-4149FF7FBF84}"/>
          </ac:spMkLst>
        </pc:spChg>
      </pc:sldChg>
      <pc:sldChg chg="modSp">
        <pc:chgData name="Wim Bakkeren" userId="S::wim.bakkeren_vng.nl#ext#@ictubeheer.onmicrosoft.com::532f8d83-b01e-4378-9510-2c13568d5c3a" providerId="AD" clId="Web-{7D3C8690-ECBA-4E5A-96DE-695616524172}" dt="2020-06-19T13:20:57.603" v="50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57.603" v="50" actId="20577"/>
          <ac:spMkLst>
            <pc:docMk/>
            <pc:sldMk cId="928446437" sldId="258"/>
            <ac:spMk id="32" creationId="{FBE6DE83-0C82-8C4F-966B-4149FF7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D920-DB28-C84B-9E21-688AF4FF9AA8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44D1-9B4E-1F4A-9575-E4E0C64699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Afbakening van de</a:t>
            </a:r>
            <a:r>
              <a:rPr lang="nl-NL" baseline="0" dirty="0"/>
              <a:t> ICT voorzieningen start met afbakening van het systeem dat met de ICT voorzieningen wordt ondersteund.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92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Verbindingen</a:t>
            </a:r>
            <a:r>
              <a:rPr lang="nl-NL" baseline="0" dirty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Verbindingen</a:t>
            </a:r>
            <a:r>
              <a:rPr lang="nl-NL" baseline="0" dirty="0"/>
              <a:t> ofwel koppelingen van de functies (</a:t>
            </a:r>
            <a:r>
              <a:rPr lang="nl-NL" baseline="0" dirty="0" err="1"/>
              <a:t>capabilities</a:t>
            </a:r>
            <a:r>
              <a:rPr lang="nl-NL" baseline="0" dirty="0"/>
              <a:t>) van het systeem met zijn omgeving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0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Verbindingen</a:t>
            </a:r>
            <a:r>
              <a:rPr lang="nl-NL" baseline="0" dirty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Verbindingen</a:t>
            </a:r>
            <a:r>
              <a:rPr lang="nl-NL" baseline="0" dirty="0"/>
              <a:t> ofwel koppelingen van de functies (</a:t>
            </a:r>
            <a:r>
              <a:rPr lang="nl-NL" baseline="0" dirty="0" err="1"/>
              <a:t>capabilities</a:t>
            </a:r>
            <a:r>
              <a:rPr lang="nl-NL" baseline="0" dirty="0"/>
              <a:t>) van het systeem met zijn omgeving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45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Verbindingen</a:t>
            </a:r>
            <a:r>
              <a:rPr lang="nl-NL" baseline="0" dirty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Verbindingen</a:t>
            </a:r>
            <a:r>
              <a:rPr lang="nl-NL" baseline="0" dirty="0"/>
              <a:t> ofwel koppelingen van de functies (</a:t>
            </a:r>
            <a:r>
              <a:rPr lang="nl-NL" baseline="0" dirty="0" err="1"/>
              <a:t>capabilities</a:t>
            </a:r>
            <a:r>
              <a:rPr lang="nl-NL" baseline="0" dirty="0"/>
              <a:t>) van het systeem met zijn omgeving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9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Nadere inrichting van de clusters van componenten binnen het systeem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36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23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31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Mogelijke</a:t>
            </a:r>
            <a:r>
              <a:rPr lang="nl-NL" baseline="0" dirty="0"/>
              <a:t> n</a:t>
            </a:r>
            <a:r>
              <a:rPr lang="nl-NL" dirty="0"/>
              <a:t>adere inrichting van de clusters van componenten buiten het systeem, van boven naar beneden geordend naar volgorde waarin ze nodig zijn bij het</a:t>
            </a:r>
            <a:r>
              <a:rPr lang="nl-NL" baseline="0" dirty="0"/>
              <a:t> toevoegen van nieuwe basisgegevens en/of nieuwe diensten/services op basisgegevens.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90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Mogelijke</a:t>
            </a:r>
            <a:r>
              <a:rPr lang="nl-NL" baseline="0" dirty="0"/>
              <a:t> n</a:t>
            </a:r>
            <a:r>
              <a:rPr lang="nl-NL" dirty="0"/>
              <a:t>adere inrichting van de clusters van componenten buiten het systeem, van boven naar beneden geordend naar volgorde waarin ze nodig zijn bij het</a:t>
            </a:r>
            <a:r>
              <a:rPr lang="nl-NL" baseline="0" dirty="0"/>
              <a:t> toevoegen van nieuwe basisgegevens en/of nieuwe diensten/services op basisgegevens.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75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Mogelijke</a:t>
            </a:r>
            <a:r>
              <a:rPr lang="nl-NL" baseline="0" dirty="0"/>
              <a:t> n</a:t>
            </a:r>
            <a:r>
              <a:rPr lang="nl-NL" dirty="0"/>
              <a:t>adere inrichting van de clusters van componenten binnen en buiten het systeem – hierbij zijn in de bovenste laag de functies voor metagegevensbeheer</a:t>
            </a:r>
            <a:r>
              <a:rPr lang="nl-NL" baseline="0" dirty="0"/>
              <a:t> en inzicht in kwaliteit op een gecombineerde laag weergegeven om ruimte te besparen voor de weergave van de processen die worden ondersteund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56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Nadere gedetailleerdere</a:t>
            </a:r>
            <a:r>
              <a:rPr lang="nl-NL" baseline="0" dirty="0"/>
              <a:t> </a:t>
            </a:r>
            <a:r>
              <a:rPr lang="nl-NL" dirty="0"/>
              <a:t>inrichting van de clusters van componenten binnen het systeem.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Hierbij zijn in de bovenste laag de functies voor metagegevensbeheer</a:t>
            </a:r>
            <a:r>
              <a:rPr lang="nl-NL" baseline="0" dirty="0"/>
              <a:t> en inzicht in kwaliteit op een gecombineerde laag weergegeven om ruimte te besparen voor de weergave van de processen die worden ondersteund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10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Bij de afbakening is het van belang de informatievoorziening</a:t>
            </a:r>
            <a:r>
              <a:rPr lang="nl-NL" baseline="0" dirty="0"/>
              <a:t> </a:t>
            </a:r>
            <a:r>
              <a:rPr lang="nl-NL" dirty="0"/>
              <a:t>van en over het systeem te begrijpen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7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Primair proces is</a:t>
            </a:r>
            <a:r>
              <a:rPr lang="nl-NL" baseline="0" dirty="0"/>
              <a:t> de “regelketen” INVOER – UITVOER – melding – onderzoek – INVOER etc.</a:t>
            </a:r>
          </a:p>
          <a:p>
            <a:endParaRPr lang="nl-NL" baseline="0" dirty="0"/>
          </a:p>
          <a:p>
            <a:r>
              <a:rPr lang="nl-NL" baseline="0" dirty="0"/>
              <a:t>Secundaire processen zijn de toegang tot de catalogus en hulpvraag/support interacties.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26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Nadere gedetailleerdere</a:t>
            </a:r>
            <a:r>
              <a:rPr lang="nl-NL" baseline="0" dirty="0"/>
              <a:t> </a:t>
            </a:r>
            <a:r>
              <a:rPr lang="nl-NL" dirty="0"/>
              <a:t>inrichting van de clusters van componenten binnen het systeem en buiten het systeem.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Hierbij zijn in de bovenste laag de functies voor metagegevensbeheer</a:t>
            </a:r>
            <a:r>
              <a:rPr lang="nl-NL" baseline="0" dirty="0"/>
              <a:t> en inzicht in kwaliteit op een gecombineerde laag weergegeven om ruimte te besparen voor de weergave van de processen die worden ondersteund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02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Afbakening van systeem = {besturend orgaan + bestuurd systeem} ten opzichte</a:t>
            </a:r>
            <a:r>
              <a:rPr lang="nl-NL" baseline="0" dirty="0"/>
              <a:t> van de omgeving.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74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Afbakening van ondersteunde</a:t>
            </a:r>
            <a:r>
              <a:rPr lang="nl-NL" baseline="0" dirty="0"/>
              <a:t> systeemrollen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Afbakening van ondersteunde processen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4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Verbindingen</a:t>
            </a:r>
            <a:r>
              <a:rPr lang="nl-NL" baseline="0" dirty="0"/>
              <a:t> ofwel koppelingen van het systeem met zijn omgeving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7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Verdeling van de ICT voorzieningen in groepen</a:t>
            </a:r>
            <a:r>
              <a:rPr lang="nl-NL" baseline="0" dirty="0"/>
              <a:t> van </a:t>
            </a:r>
            <a:r>
              <a:rPr lang="nl-NL" baseline="0" dirty="0" err="1"/>
              <a:t>capabilities</a:t>
            </a:r>
            <a:r>
              <a:rPr lang="nl-NL" baseline="0" dirty="0"/>
              <a:t>/functies die de systeemrollen ondersteunen: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Eigenaar ofwel systeemverantwoordelijke heeft informatie nodig over kwaliteit die wordt geleverd door de toezichthouder en kan sturing geven aan de standaardbeheerder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Standaardbeheerder heeft een beheerfunctie van metagegevens, zoals het informatiemodel en de koppelingen, nodig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Toezichthouder heeft een inzien-functie in kwaliteit nodig 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Bronhouder (gegevensbeheerder van registratieobjecten) heeft een beheerfunctie van objectgegevens nodig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Dienst/beheerder van de registratie moet een registratiefunctie van objectgegevens bieden aan bronhouders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/>
              <a:t>Afnemer heeft een afnamefunctie van objectgegevens nodig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/>
              <a:t>Verstrekker moet een afnamefunctie van objectgegevens bieden aan afnemers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3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ICT voorzieningen van bronhouders</a:t>
            </a:r>
            <a:r>
              <a:rPr lang="nl-NL" baseline="0" dirty="0"/>
              <a:t> en afnemers staan buiten de scope van het systeem</a:t>
            </a:r>
          </a:p>
          <a:p>
            <a:r>
              <a:rPr lang="nl-NL" baseline="0" dirty="0"/>
              <a:t>De principes in de architectuur van de voorzieningen zijn wel van toepassing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25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Verbindingen</a:t>
            </a:r>
            <a:r>
              <a:rPr lang="nl-NL" baseline="0" dirty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Verbindingen</a:t>
            </a:r>
            <a:r>
              <a:rPr lang="nl-NL" baseline="0" dirty="0"/>
              <a:t> ofwel koppelingen van de functies (</a:t>
            </a:r>
            <a:r>
              <a:rPr lang="nl-NL" baseline="0" dirty="0" err="1"/>
              <a:t>capabilities</a:t>
            </a:r>
            <a:r>
              <a:rPr lang="nl-NL" baseline="0" dirty="0"/>
              <a:t>) van het systeem met zijn omgeving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1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017A6-52F2-4C43-97BD-18BD1364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DDE6B3-D5DA-F240-B789-0DC3520D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E7527B-D215-9C45-9D7E-EDADF3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7CFD50-6523-FE43-86A0-109866F1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7AE97A-6A31-E449-BA4E-14F7D81D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5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68165-5D98-904B-9E61-CB28CC5A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55BB2F-9C37-124C-8B3F-CEFCF137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E3B54B-7B3B-044E-BCAE-A56254FA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041E8B-C0B3-9844-83CF-B8AD56FF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E51C6D-84E1-5C41-856A-41F3A5B6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90D54A8-0630-B34F-A019-7C24DABE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E10F5-7F23-4849-951A-D8CFCE83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A20FF2-4492-7E4D-9B6C-46D9345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CA734D-8A08-D449-AC97-6FA56244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48F9DB-3E1E-C84B-B84A-062AC05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3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0D5D6-78CF-456C-8325-BAF15A34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76F698-E7C4-4AA0-A4F1-CD1EC9A5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1CD4A5-72EE-4994-B6C4-BCCA7E83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7335C-48C6-414D-8FD8-2B5BA046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7CAD0D-69CE-4218-8ACC-0A6F81B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9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FEBB4-3015-4877-8A5B-3980AD45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B39FE3-4DCC-43EA-BCB8-D3918C61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12DE3B-6D7F-4EE2-B3AE-2A0CF50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B9DA11-3912-4C6E-8288-B6A194C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C3F17A-F331-44A7-8F96-F673E8A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3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07593-11AF-4F3A-96F8-163B6CEA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460F1A-A0B9-4479-AE30-94EF6E2D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E36AE3-6571-41C5-A35C-83254D2F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FDE15D-9A7E-4147-BD8C-EDFEE6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D0DE78-BD46-479B-B366-505914C6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85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5675B-E96A-404D-B89C-D11DA812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188367-88FC-4154-95AA-F2364722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AA529A-6FD2-4701-AFC8-B986BFD9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70965-FDC3-4F05-A106-049F9119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120EB3-D94C-4D57-A220-491A8458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927080-04E7-4AD6-B07E-3E089F35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29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558B-8846-4718-9B37-738C760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6B35F5-2579-4F16-9FBD-BB61EFA1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A53711F-99EA-474A-B8AC-677D05FD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8351EA-BDDD-4061-91DE-8E1E5698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25E1E1-283F-4AE4-9C4B-084620E7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8FCC2F0-4387-42C1-BDEA-A4D16580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A67E0E4-7EE9-4149-AE52-5A888151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7B1C2A-DA05-4EF1-8A29-26E98D9F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67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D0C3-C89B-4551-BC2E-3B95EC04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CA9CDC-63A4-4CB9-86F5-70A8C89A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0F5C28-60B6-4073-A530-C145303E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DE9A96-15C7-4A96-ACC4-AA031DF4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154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7E9523-A2EC-4CA3-BA34-8E3250C9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31B844-D4DF-4846-9F7F-4AC938E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F60594-7949-4BC8-8F9E-78F3159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26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46625-E4EB-4CB4-A7FF-F1E0D99F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C7E14-89A0-4DFB-A0E4-389C900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BAC361-55D5-4A36-B62D-1D627174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4CFB19-5E89-45E7-8899-A0D0033D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E1AE95-D1D9-4437-AAC8-3971D8E9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8C75B8-B673-47B4-B21E-9343779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5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9A9D-C672-804F-824F-74F4152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11EEE-30E0-D144-B2ED-8627B8F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F15925-42B6-3841-999F-C9909F3C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61382-DFD6-CE4A-888E-B36A6D1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43832B-D1F1-A943-AE50-4670082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824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EAE4D-BC9A-4B5B-95B7-9E61B774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46314C-F7EE-4D70-B869-CF1BB9CB6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BB3F8E-06FB-475A-8F1B-043C80A2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C7BC27-E541-4309-93D8-2EDC5F95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68CD36-19F2-4E3C-9D36-E65EA3C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9C33A9-F212-4275-BFD5-9478CCA0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12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658D-44D0-47E6-A962-5D764745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444725-9B05-425B-9045-3BC834508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60A1A-B77C-4B93-8F79-7E61BB45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56257-C2B2-41EA-9202-E3EE62F0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7D177F-28F4-4608-B5C8-F6B416E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60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210817-CC20-42E8-8E1D-3197875C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D6DB03-9DD7-4B49-B946-DAFF63CD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9A40F2-8069-4107-80E5-D8F38C3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88FB1C-F6FE-4BDA-89FC-846FE2D0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AE5B48-5BD7-49B8-8558-1236D5D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622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dia: titel met tekst 2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70024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274618"/>
            <a:ext cx="4860000" cy="5025382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/>
          </p:nvPr>
        </p:nvSpPr>
        <p:spPr>
          <a:xfrm>
            <a:off x="6252000" y="1274618"/>
            <a:ext cx="4860000" cy="5025382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606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78DE-D52F-F24C-BCD8-47DDCEA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99A82-CE0D-7D45-A6DA-C2A4650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7F1BB-A927-FF48-8A61-AFEC400A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B436A-1872-664A-93FE-0873F2ED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28B19-D0D4-EC49-8EDD-C7745722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48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E2AF-A087-424A-B4B9-6E3CF2BB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E728E-5484-3E46-9734-7DCD5E8A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8F052-760D-9342-A675-444636BA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1E01FB-4877-044B-BE93-C4EFC99A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2F8660-5E65-7443-A02F-8DDF6C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AC5456-F08A-DD4A-B0EE-92D598E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8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1DB18-07E3-764F-BAC3-0A899E4D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7C5C1D-8D91-3641-9570-9D840545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EF342-B5B5-2D4F-A88E-9B009E1B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AEEBA0-2434-CC43-BD04-3D0AA086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73FC34-49EF-DF41-91C2-36150CF0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9715B7-C362-F145-9E23-60AF8FEB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48D506-CFB4-FD41-AD8F-E0F44CD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9F599-0F35-2A47-B66B-A02B392A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DBBF4-35F7-B547-9AF8-CD23CEF8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86C73D-CD2E-D04C-A6DD-159C9FF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43659F-CBC1-FE4E-A02F-6743DBBB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9316B-80CD-874A-A8B9-D52C0CD3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2A92BDC-666A-884D-BD9A-EF827E9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40146F-D5D3-8846-8892-3F04EFF8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B7322A-E241-5144-BA61-5DF02AC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1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E90E-B24A-614D-97CE-CC7F6034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B1607-F7D6-A84B-B8EE-7545AB54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D18B34-2826-824A-B8D5-F8987E41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EA6E63-A11A-CF47-ABE2-71546A8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35F013-0A3D-1F46-A8EC-58008147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1E3B25-5CB5-454F-AB61-FCC06314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1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2C209-D495-5F44-8CF8-5D2D8FE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017A4A-23F2-2840-82C6-4596829B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16B8A3-2AE3-704C-AF72-23E93FC7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57FE1-D20C-454E-B64E-D69582E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A0A07-BAD3-B941-8397-7E0C4D6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ABEEC-D811-4344-8C27-C69E754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80D92C-36D9-FA45-A489-E9214D7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8EFA29-E45A-8B43-AE3F-5EA2641F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2AAF7B-D1C7-5B48-B3AA-09FD8F88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38B1-18B8-5144-A240-0A1C005394F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923B1-D3F1-234C-B104-91F42EBD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C44A93-2F27-7D42-92CA-C6163AF4A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5935-13DC-714C-B6C8-85265CFF8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5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CC0F89-EA01-4ABB-BCB4-03E30172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D27D-F50F-41AC-812D-108E3334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A99A94-EAA5-46B5-A193-A04E6AC2F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AECA-2AE7-4D32-85DA-111948B04D64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9CCC50-EBC7-48DD-BA9B-C3950266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9CD347-ADE7-4C61-BB90-1877AF67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FCBC-9F37-43DD-85AB-FFC6E22C8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352079" y="1830308"/>
            <a:ext cx="4464496" cy="3312368"/>
            <a:chOff x="169729" y="4217759"/>
            <a:chExt cx="1815678" cy="1818552"/>
          </a:xfrm>
        </p:grpSpPr>
        <p:sp>
          <p:nvSpPr>
            <p:cNvPr id="3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endParaRPr lang="nl-NL" sz="800" dirty="0"/>
            </a:p>
          </p:txBody>
        </p:sp>
        <p:pic>
          <p:nvPicPr>
            <p:cNvPr id="4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176614" y="1887690"/>
            <a:ext cx="684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WIM HEEFT HIER EEN REGEL TOEGEVOEGD</a:t>
            </a:r>
          </a:p>
          <a:p>
            <a:endParaRPr lang="nl-NL"/>
          </a:p>
          <a:p>
            <a:r>
              <a:rPr lang="nl-NL" dirty="0"/>
              <a:t>De objectenregistratie is een systeem om door “gezamenlijk bijhouden en gebruiken van basisgegevens” steeds meer toegevoegde waarde van gezamenlijk gebruikte basisgegevens te bereiken.</a:t>
            </a:r>
          </a:p>
          <a:p>
            <a:endParaRPr lang="nl-NL" dirty="0"/>
          </a:p>
          <a:p>
            <a:r>
              <a:rPr lang="nl-NL" dirty="0"/>
              <a:t>Het systeem kent een besturend orgaan dat stuurmaatregelen neemt om 1) het bestuurde systeem te beïnvloeden en 2) de omgeving te beïnvloeden teneinde de doelen van het systeem te behalen.</a:t>
            </a:r>
          </a:p>
          <a:p>
            <a:endParaRPr lang="nl-NL" dirty="0"/>
          </a:p>
          <a:p>
            <a:r>
              <a:rPr lang="nl-NL" dirty="0"/>
              <a:t>Het besturend orgaan ontvangt informatie uit het bestuurd systeem en informatie uit de omgeving. Zo kan het meten in hoeverre de doelen in de omgeving worden behaald, en stuurmaatregelen bepalen.</a:t>
            </a:r>
          </a:p>
          <a:p>
            <a:endParaRPr lang="nl-NL" dirty="0"/>
          </a:p>
          <a:p>
            <a:r>
              <a:rPr lang="nl-NL" dirty="0"/>
              <a:t>Het bestuurd systeem kent als actoren systeemrollen met taken,  verantwoordelijkheden en bevoegdheden en ICT-voorzieningen die de functies bieden die de systeemrollen daarvoor nodig hebben.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77" y="494068"/>
            <a:ext cx="22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Afbakening</a:t>
            </a:r>
          </a:p>
        </p:txBody>
      </p:sp>
    </p:spTree>
    <p:extLst>
      <p:ext uri="{BB962C8B-B14F-4D97-AF65-F5344CB8AC3E}">
        <p14:creationId xmlns:p14="http://schemas.microsoft.com/office/powerpoint/2010/main" val="252398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027136"/>
              <a:ext cx="5566684" cy="662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</p:grp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</p:spTree>
    <p:extLst>
      <p:ext uri="{BB962C8B-B14F-4D97-AF65-F5344CB8AC3E}">
        <p14:creationId xmlns:p14="http://schemas.microsoft.com/office/powerpoint/2010/main" val="32399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80840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02589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94150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58513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57171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2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351153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217414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424791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68328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67217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923759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515494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515494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428219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140941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60806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99036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99036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87086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4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37867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08534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34015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34015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34015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90149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5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50308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0975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46456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</p:spTree>
    <p:extLst>
      <p:ext uri="{BB962C8B-B14F-4D97-AF65-F5344CB8AC3E}">
        <p14:creationId xmlns:p14="http://schemas.microsoft.com/office/powerpoint/2010/main" val="34620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599519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30266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31145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30879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24570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494116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3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25141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494116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24570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494116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3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593260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63184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593653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63184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599519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599519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592750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63184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</p:spTree>
    <p:extLst>
      <p:ext uri="{BB962C8B-B14F-4D97-AF65-F5344CB8AC3E}">
        <p14:creationId xmlns:p14="http://schemas.microsoft.com/office/powerpoint/2010/main" val="48452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93532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59793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67170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</p:spTree>
    <p:extLst>
      <p:ext uri="{BB962C8B-B14F-4D97-AF65-F5344CB8AC3E}">
        <p14:creationId xmlns:p14="http://schemas.microsoft.com/office/powerpoint/2010/main" val="31923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5428702" y="1768267"/>
            <a:ext cx="4954640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8" y="1766815"/>
            <a:ext cx="3480913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63778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66298" y="1730398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44647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</p:spTree>
    <p:extLst>
      <p:ext uri="{BB962C8B-B14F-4D97-AF65-F5344CB8AC3E}">
        <p14:creationId xmlns:p14="http://schemas.microsoft.com/office/powerpoint/2010/main" val="236399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479376" y="192049"/>
            <a:ext cx="10009112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626401" y="997060"/>
            <a:ext cx="9747315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5428702" y="1768267"/>
            <a:ext cx="4954640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8" y="1766815"/>
            <a:ext cx="3480913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63778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66298" y="1730398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44647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623993" y="5220198"/>
            <a:ext cx="9749723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631038" y="270745"/>
            <a:ext cx="9747315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sp>
        <p:nvSpPr>
          <p:cNvPr id="6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901420" y="5183033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857054" y="5506238"/>
            <a:ext cx="915469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9637" y="5496212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02159" y="216865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79909" y="217954"/>
            <a:ext cx="271238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60376" y="530044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96265" y="992634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74015" y="993723"/>
            <a:ext cx="271238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54482" y="1305813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171" name="Straight Arrow Connector 170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</a:p>
        </p:txBody>
      </p:sp>
      <p:sp>
        <p:nvSpPr>
          <p:cNvPr id="1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86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</a:p>
        </p:txBody>
      </p:sp>
      <p:sp>
        <p:nvSpPr>
          <p:cNvPr id="18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3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inwinnen, samenstellen, beoordelen kwaliteit en behandeling terugmeldingen als zaak.</a:t>
            </a:r>
          </a:p>
        </p:txBody>
      </p:sp>
      <p:sp>
        <p:nvSpPr>
          <p:cNvPr id="20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afnemers voor (specifiek</a:t>
            </a:r>
            <a:r>
              <a:rPr lang="nl-NL" sz="1600" dirty="0">
                <a:solidFill>
                  <a:prstClr val="black"/>
                </a:solidFill>
              </a:rPr>
              <a:t>) 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kwaliteit beoordelen, gebruiken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93532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59793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67170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</p:spTree>
    <p:extLst>
      <p:ext uri="{BB962C8B-B14F-4D97-AF65-F5344CB8AC3E}">
        <p14:creationId xmlns:p14="http://schemas.microsoft.com/office/powerpoint/2010/main" val="299832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746945" y="1219853"/>
            <a:ext cx="8682735" cy="56167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3214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nl-NL" dirty="0">
                <a:solidFill>
                  <a:srgbClr val="002060"/>
                </a:solidFill>
              </a:rPr>
              <a:t>Metabeheer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2170956"/>
            <a:ext cx="8450498" cy="30900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srgbClr val="002060"/>
                </a:solidFill>
              </a:rPr>
              <a:t>Uitvoering </a:t>
            </a: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39898"/>
            <a:ext cx="8452585" cy="1337932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>
              <a:defRPr/>
            </a:pPr>
            <a:endParaRPr lang="nl-NL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nl-NL" dirty="0">
                <a:solidFill>
                  <a:srgbClr val="002060"/>
                </a:solidFill>
              </a:rPr>
              <a:t>Ondersteuning</a:t>
            </a:r>
          </a:p>
        </p:txBody>
      </p:sp>
      <p:sp>
        <p:nvSpPr>
          <p:cNvPr id="91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11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6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142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14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4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4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4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14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6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</a:p>
        </p:txBody>
      </p:sp>
      <p:sp>
        <p:nvSpPr>
          <p:cNvPr id="68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inwinnen, samenstellen, beoordelen kwaliteit en behandeling terugmeldingen als zaak.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sp>
        <p:nvSpPr>
          <p:cNvPr id="70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afnemers voor (specifiek</a:t>
            </a:r>
            <a:r>
              <a:rPr lang="nl-NL" sz="1600" dirty="0">
                <a:solidFill>
                  <a:prstClr val="black"/>
                </a:solidFill>
              </a:rPr>
              <a:t>) 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kwaliteit beoordelen, gebruiken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49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nl-NL" dirty="0">
                <a:solidFill>
                  <a:srgbClr val="44546A">
                    <a:lumMod val="90000"/>
                    <a:lumOff val="10000"/>
                  </a:srgbClr>
                </a:solidFill>
              </a:rPr>
              <a:t>Metabeheer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srgbClr val="44546A">
                    <a:lumMod val="90000"/>
                    <a:lumOff val="10000"/>
                  </a:srgbClr>
                </a:solidFill>
              </a:rPr>
              <a:t>Uitvoering 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>
              <a:defRPr/>
            </a:pPr>
            <a:endParaRPr lang="nl-NL" dirty="0">
              <a:solidFill>
                <a:srgbClr val="44546A">
                  <a:lumMod val="90000"/>
                  <a:lumOff val="10000"/>
                </a:srgbClr>
              </a:solidFill>
            </a:endParaRPr>
          </a:p>
          <a:p>
            <a:pPr algn="ctr">
              <a:defRPr/>
            </a:pPr>
            <a:r>
              <a:rPr lang="nl-NL" dirty="0">
                <a:solidFill>
                  <a:srgbClr val="44546A">
                    <a:lumMod val="90000"/>
                    <a:lumOff val="10000"/>
                  </a:srgbClr>
                </a:solidFill>
              </a:rPr>
              <a:t>Ondersteuning</a:t>
            </a:r>
          </a:p>
        </p:txBody>
      </p:sp>
      <p:sp>
        <p:nvSpPr>
          <p:cNvPr id="91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11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6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142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14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4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4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4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14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6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</p:spTree>
    <p:extLst>
      <p:ext uri="{BB962C8B-B14F-4D97-AF65-F5344CB8AC3E}">
        <p14:creationId xmlns:p14="http://schemas.microsoft.com/office/powerpoint/2010/main" val="34567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160191" y="3403080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224554" y="2257649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23212" y="1937597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17194" y="2257649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083455" y="1937597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90832" y="3265082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334369" y="2259549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800" y="2883287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10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34951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5106" y="6034951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</a:p>
        </p:txBody>
      </p:sp>
      <p:sp>
        <p:nvSpPr>
          <p:cNvPr id="12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06982" y="3278083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</a:p>
        </p:txBody>
      </p:sp>
      <p:sp>
        <p:nvSpPr>
          <p:cNvPr id="15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7" y="4088811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4007761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3127" y="3707307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15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74575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15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6" y="2338716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6" y="5012361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456190" y="4619228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16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330524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87016" y="3032565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16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7" y="3405767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19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cxnSp>
        <p:nvCxnSpPr>
          <p:cNvPr id="20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120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12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7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128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13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37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38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39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14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</p:spTree>
    <p:extLst>
      <p:ext uri="{BB962C8B-B14F-4D97-AF65-F5344CB8AC3E}">
        <p14:creationId xmlns:p14="http://schemas.microsoft.com/office/powerpoint/2010/main" val="20738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488861"/>
            <a:ext cx="99038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Effectieve besturing vereist: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kent doel van het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beschikt over een model van het bestuurd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heeft informatie over de omgeving en over de toestand van het bestuurd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beschikt over voldoende stuurmaatregelen.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heeft voldoende </a:t>
            </a:r>
            <a:r>
              <a:rPr lang="nl-NL" dirty="0" err="1"/>
              <a:t>informatieverwerkende</a:t>
            </a:r>
            <a:r>
              <a:rPr lang="nl-NL" dirty="0"/>
              <a:t> capaciteit</a:t>
            </a:r>
          </a:p>
          <a:p>
            <a:r>
              <a:rPr lang="nl-NL" dirty="0"/>
              <a:t>	- om informatie over de INVOER om te zetten in effectieve stuurmaatregelen (feed forward)</a:t>
            </a:r>
          </a:p>
          <a:p>
            <a:r>
              <a:rPr lang="nl-NL" dirty="0"/>
              <a:t>	- om informatie over de UITVOER om te zetten in effectieve stuurmaatregelen (feed back)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635" t="81468" r="78814" b="5963"/>
          <a:stretch/>
        </p:blipFill>
        <p:spPr>
          <a:xfrm>
            <a:off x="2063552" y="5013176"/>
            <a:ext cx="6072675" cy="1584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9203729" y="260648"/>
            <a:ext cx="2736304" cy="1846312"/>
            <a:chOff x="169729" y="4217759"/>
            <a:chExt cx="1815678" cy="1818552"/>
          </a:xfrm>
        </p:grpSpPr>
        <p:sp>
          <p:nvSpPr>
            <p:cNvPr id="5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endParaRPr lang="nl-NL" sz="800" dirty="0"/>
            </a:p>
          </p:txBody>
        </p:sp>
        <p:pic>
          <p:nvPicPr>
            <p:cNvPr id="6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63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77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78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80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8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8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8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8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8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cxnSp>
        <p:nvCxnSpPr>
          <p:cNvPr id="100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109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11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12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132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134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</a:p>
        </p:txBody>
      </p:sp>
      <p:sp>
        <p:nvSpPr>
          <p:cNvPr id="14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14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15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15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</a:p>
        </p:txBody>
      </p:sp>
      <p:cxnSp>
        <p:nvCxnSpPr>
          <p:cNvPr id="1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176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178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</a:p>
        </p:txBody>
      </p:sp>
      <p:sp>
        <p:nvSpPr>
          <p:cNvPr id="17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18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18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Beheren dashboard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</a:p>
        </p:txBody>
      </p:sp>
      <p:cxnSp>
        <p:nvCxnSpPr>
          <p:cNvPr id="18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cxnSp>
        <p:nvCxnSpPr>
          <p:cNvPr id="19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194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</a:p>
        </p:txBody>
      </p:sp>
      <p:sp>
        <p:nvSpPr>
          <p:cNvPr id="20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</a:p>
        </p:txBody>
      </p:sp>
      <p:sp>
        <p:nvSpPr>
          <p:cNvPr id="206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</a:p>
        </p:txBody>
      </p:sp>
      <p:sp>
        <p:nvSpPr>
          <p:cNvPr id="207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0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210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  <p:sp>
        <p:nvSpPr>
          <p:cNvPr id="211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21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</a:p>
        </p:txBody>
      </p:sp>
      <p:sp>
        <p:nvSpPr>
          <p:cNvPr id="213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</a:p>
        </p:txBody>
      </p:sp>
      <p:sp>
        <p:nvSpPr>
          <p:cNvPr id="214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215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217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</p:spTree>
    <p:extLst>
      <p:ext uri="{BB962C8B-B14F-4D97-AF65-F5344CB8AC3E}">
        <p14:creationId xmlns:p14="http://schemas.microsoft.com/office/powerpoint/2010/main" val="195362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cxnSp>
        <p:nvCxnSpPr>
          <p:cNvPr id="100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102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10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106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107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12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1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13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</a:p>
        </p:txBody>
      </p:sp>
      <p:sp>
        <p:nvSpPr>
          <p:cNvPr id="17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</a:p>
        </p:txBody>
      </p:sp>
      <p:cxnSp>
        <p:nvCxnSpPr>
          <p:cNvPr id="17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18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18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</a:p>
        </p:txBody>
      </p:sp>
      <p:sp>
        <p:nvSpPr>
          <p:cNvPr id="18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18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19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</a:p>
        </p:txBody>
      </p:sp>
      <p:sp>
        <p:nvSpPr>
          <p:cNvPr id="19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</a:p>
        </p:txBody>
      </p:sp>
      <p:sp>
        <p:nvSpPr>
          <p:cNvPr id="192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Beheren dashboard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</a:p>
        </p:txBody>
      </p:sp>
      <p:cxnSp>
        <p:nvCxnSpPr>
          <p:cNvPr id="19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cxnSp>
        <p:nvCxnSpPr>
          <p:cNvPr id="21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222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</a:p>
        </p:txBody>
      </p:sp>
      <p:sp>
        <p:nvSpPr>
          <p:cNvPr id="22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</a:p>
        </p:txBody>
      </p:sp>
      <p:sp>
        <p:nvSpPr>
          <p:cNvPr id="22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27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228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  <p:sp>
        <p:nvSpPr>
          <p:cNvPr id="22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23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</a:p>
        </p:txBody>
      </p:sp>
      <p:sp>
        <p:nvSpPr>
          <p:cNvPr id="23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</a:p>
        </p:txBody>
      </p:sp>
      <p:sp>
        <p:nvSpPr>
          <p:cNvPr id="232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233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235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  <p:sp>
        <p:nvSpPr>
          <p:cNvPr id="129" name="Down Arrow 128"/>
          <p:cNvSpPr/>
          <p:nvPr/>
        </p:nvSpPr>
        <p:spPr>
          <a:xfrm rot="5400000" flipV="1">
            <a:off x="1133113" y="3033025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140" name="Down Arrow 139"/>
          <p:cNvSpPr/>
          <p:nvPr/>
        </p:nvSpPr>
        <p:spPr>
          <a:xfrm rot="5400000" flipV="1">
            <a:off x="10546850" y="2963627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141" name="Down Arrow 140"/>
          <p:cNvSpPr/>
          <p:nvPr/>
        </p:nvSpPr>
        <p:spPr>
          <a:xfrm rot="5400000" flipV="1">
            <a:off x="1261309" y="4993025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148" name="Down Arrow 147"/>
          <p:cNvSpPr/>
          <p:nvPr/>
        </p:nvSpPr>
        <p:spPr>
          <a:xfrm rot="5400000" flipV="1">
            <a:off x="10466138" y="5718336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149" name="Down Arrow 148"/>
          <p:cNvSpPr/>
          <p:nvPr/>
        </p:nvSpPr>
        <p:spPr>
          <a:xfrm rot="5400000">
            <a:off x="1244148" y="5653918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150" name="Down Arrow 149"/>
          <p:cNvSpPr/>
          <p:nvPr/>
        </p:nvSpPr>
        <p:spPr>
          <a:xfrm rot="5400000">
            <a:off x="10416684" y="5181844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151" name="Down Arrow 150"/>
          <p:cNvSpPr/>
          <p:nvPr/>
        </p:nvSpPr>
        <p:spPr>
          <a:xfrm rot="5400000">
            <a:off x="10594441" y="3613080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152" name="Down Arrow 151"/>
          <p:cNvSpPr/>
          <p:nvPr/>
        </p:nvSpPr>
        <p:spPr>
          <a:xfrm rot="5400000">
            <a:off x="1198580" y="363784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153" name="Down Arrow 152"/>
          <p:cNvSpPr/>
          <p:nvPr/>
        </p:nvSpPr>
        <p:spPr>
          <a:xfrm rot="5400000" flipV="1">
            <a:off x="10551466" y="1123183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154" name="Down Arrow 153"/>
          <p:cNvSpPr/>
          <p:nvPr/>
        </p:nvSpPr>
        <p:spPr>
          <a:xfrm rot="5400000">
            <a:off x="1117616" y="105022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86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87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88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89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9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92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93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9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95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</p:spTree>
    <p:extLst>
      <p:ext uri="{BB962C8B-B14F-4D97-AF65-F5344CB8AC3E}">
        <p14:creationId xmlns:p14="http://schemas.microsoft.com/office/powerpoint/2010/main" val="267085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</a:p>
        </p:txBody>
      </p: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81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89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9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</a:p>
        </p:txBody>
      </p:sp>
      <p:cxnSp>
        <p:nvCxnSpPr>
          <p:cNvPr id="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</a:p>
        </p:txBody>
      </p:sp>
      <p:cxnSp>
        <p:nvCxnSpPr>
          <p:cNvPr id="10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</a:p>
        </p:txBody>
      </p:sp>
      <p:sp>
        <p:nvSpPr>
          <p:cNvPr id="122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</a:p>
        </p:txBody>
      </p:sp>
      <p:cxnSp>
        <p:nvCxnSpPr>
          <p:cNvPr id="1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</a:p>
        </p:txBody>
      </p:sp>
      <p:cxnSp>
        <p:nvCxnSpPr>
          <p:cNvPr id="15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</a:p>
        </p:txBody>
      </p:sp>
      <p:cxnSp>
        <p:nvCxnSpPr>
          <p:cNvPr id="15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</a:p>
        </p:txBody>
      </p:sp>
      <p:sp>
        <p:nvSpPr>
          <p:cNvPr id="15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</a:p>
        </p:txBody>
      </p:sp>
      <p:cxnSp>
        <p:nvCxnSpPr>
          <p:cNvPr id="16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16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</a:p>
        </p:txBody>
      </p:sp>
      <p:sp>
        <p:nvSpPr>
          <p:cNvPr id="19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</a:p>
        </p:txBody>
      </p:sp>
      <p:sp>
        <p:nvSpPr>
          <p:cNvPr id="19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Beheren dashboard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</a:p>
        </p:txBody>
      </p:sp>
      <p:cxnSp>
        <p:nvCxnSpPr>
          <p:cNvPr id="1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</a:p>
        </p:txBody>
      </p:sp>
      <p:cxnSp>
        <p:nvCxnSpPr>
          <p:cNvPr id="20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</a:p>
        </p:txBody>
      </p:sp>
      <p:sp>
        <p:nvSpPr>
          <p:cNvPr id="114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11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  <p:sp>
        <p:nvSpPr>
          <p:cNvPr id="120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12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</a:p>
        </p:txBody>
      </p:sp>
      <p:sp>
        <p:nvSpPr>
          <p:cNvPr id="12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</a:p>
        </p:txBody>
      </p:sp>
      <p:sp>
        <p:nvSpPr>
          <p:cNvPr id="12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</a:t>
            </a: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137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gegevens</a:t>
            </a:r>
          </a:p>
        </p:txBody>
      </p:sp>
      <p:sp>
        <p:nvSpPr>
          <p:cNvPr id="13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dienst</a:t>
            </a:r>
          </a:p>
        </p:txBody>
      </p:sp>
      <p:sp>
        <p:nvSpPr>
          <p:cNvPr id="129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140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41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148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149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50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51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5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15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</p:spTree>
    <p:extLst>
      <p:ext uri="{BB962C8B-B14F-4D97-AF65-F5344CB8AC3E}">
        <p14:creationId xmlns:p14="http://schemas.microsoft.com/office/powerpoint/2010/main" val="14917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Bestuurd systeem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Besturend orgaan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33" name="Down Arrow 32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34" name="Down Arrow 33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5" name="Down Arrow 34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6" name="Down Arrow 35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39" name="Down Arrow 38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42" name="Down Arrow 41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</p:spTree>
    <p:extLst>
      <p:ext uri="{BB962C8B-B14F-4D97-AF65-F5344CB8AC3E}">
        <p14:creationId xmlns:p14="http://schemas.microsoft.com/office/powerpoint/2010/main" val="161658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6972" y="5464690"/>
            <a:ext cx="28803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Dienst/Beheerder</a:t>
            </a:r>
          </a:p>
        </p:txBody>
      </p: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 err="1">
                <a:solidFill>
                  <a:prstClr val="white"/>
                </a:solidFill>
                <a:latin typeface="Calibri" panose="020F0502020204030204"/>
              </a:rPr>
              <a:t>Beleids</a:t>
            </a:r>
            <a:r>
              <a:rPr lang="nl-NL" sz="1600" dirty="0">
                <a:solidFill>
                  <a:prstClr val="white"/>
                </a:solidFill>
                <a:latin typeface="Calibri" panose="020F0502020204030204"/>
              </a:rPr>
              <a:t> v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Bestuurd systeem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Besturend orgaan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5" name="Oval 24"/>
          <p:cNvSpPr/>
          <p:nvPr/>
        </p:nvSpPr>
        <p:spPr>
          <a:xfrm>
            <a:off x="710411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Verstrekker</a:t>
            </a:r>
          </a:p>
        </p:txBody>
      </p:sp>
      <p:sp>
        <p:nvSpPr>
          <p:cNvPr id="27" name="Oval 26"/>
          <p:cNvSpPr/>
          <p:nvPr/>
        </p:nvSpPr>
        <p:spPr>
          <a:xfrm>
            <a:off x="278363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(registreren)</a:t>
            </a:r>
          </a:p>
        </p:txBody>
      </p:sp>
      <p:sp>
        <p:nvSpPr>
          <p:cNvPr id="18" name="Oval 17"/>
          <p:cNvSpPr/>
          <p:nvPr/>
        </p:nvSpPr>
        <p:spPr>
          <a:xfrm>
            <a:off x="5989653" y="2417794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Toezichthouder</a:t>
            </a:r>
          </a:p>
        </p:txBody>
      </p:sp>
      <p:sp>
        <p:nvSpPr>
          <p:cNvPr id="19" name="Oval 18"/>
          <p:cNvSpPr/>
          <p:nvPr/>
        </p:nvSpPr>
        <p:spPr>
          <a:xfrm>
            <a:off x="3579289" y="2448337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Standaard beheerder</a:t>
            </a:r>
          </a:p>
        </p:txBody>
      </p:sp>
    </p:spTree>
    <p:extLst>
      <p:ext uri="{BB962C8B-B14F-4D97-AF65-F5344CB8AC3E}">
        <p14:creationId xmlns:p14="http://schemas.microsoft.com/office/powerpoint/2010/main" val="393985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07">
            <a:extLst>
              <a:ext uri="{FF2B5EF4-FFF2-40B4-BE49-F238E27FC236}">
                <a16:creationId xmlns:a16="http://schemas.microsoft.com/office/drawing/2014/main" id="{E9126BB3-9AD6-6B41-AC3A-D4CB19577795}"/>
              </a:ext>
            </a:extLst>
          </p:cNvPr>
          <p:cNvSpPr txBox="1"/>
          <p:nvPr/>
        </p:nvSpPr>
        <p:spPr>
          <a:xfrm>
            <a:off x="248243" y="1691684"/>
            <a:ext cx="17486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Scope architectuur</a:t>
            </a:r>
          </a:p>
        </p:txBody>
      </p:sp>
      <p:sp>
        <p:nvSpPr>
          <p:cNvPr id="3" name="Rechthoek 108">
            <a:extLst>
              <a:ext uri="{FF2B5EF4-FFF2-40B4-BE49-F238E27FC236}">
                <a16:creationId xmlns:a16="http://schemas.microsoft.com/office/drawing/2014/main" id="{95A43391-C122-794D-AD16-E379C86BF12E}"/>
              </a:ext>
            </a:extLst>
          </p:cNvPr>
          <p:cNvSpPr/>
          <p:nvPr/>
        </p:nvSpPr>
        <p:spPr>
          <a:xfrm>
            <a:off x="201171" y="1988841"/>
            <a:ext cx="11670467" cy="4662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161">
            <a:extLst>
              <a:ext uri="{FF2B5EF4-FFF2-40B4-BE49-F238E27FC236}">
                <a16:creationId xmlns:a16="http://schemas.microsoft.com/office/drawing/2014/main" id="{0EDDC52B-4FA8-E94C-A3E0-8BA466246583}"/>
              </a:ext>
            </a:extLst>
          </p:cNvPr>
          <p:cNvSpPr txBox="1"/>
          <p:nvPr/>
        </p:nvSpPr>
        <p:spPr>
          <a:xfrm>
            <a:off x="175564" y="4066697"/>
            <a:ext cx="203200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alleen de functies die de bronhouder dient te hebben in het kader van objectbeheer. De architectuur benoemt geen componenten. Dat is aan de bronhouders zelf.</a:t>
            </a:r>
          </a:p>
        </p:txBody>
      </p:sp>
      <p:sp>
        <p:nvSpPr>
          <p:cNvPr id="5" name="Tekstvak 162">
            <a:extLst>
              <a:ext uri="{FF2B5EF4-FFF2-40B4-BE49-F238E27FC236}">
                <a16:creationId xmlns:a16="http://schemas.microsoft.com/office/drawing/2014/main" id="{390282DE-2517-0147-8CD9-2D71F142F675}"/>
              </a:ext>
            </a:extLst>
          </p:cNvPr>
          <p:cNvSpPr txBox="1"/>
          <p:nvPr/>
        </p:nvSpPr>
        <p:spPr>
          <a:xfrm>
            <a:off x="9683361" y="4066697"/>
            <a:ext cx="210685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alleen de functies die afnemer dient te hebben in het kader van  afnemen van objectgegevens. De architectuur benoemt geen componenten. Dat is aan de afnemers zelf.</a:t>
            </a:r>
          </a:p>
        </p:txBody>
      </p:sp>
      <p:sp>
        <p:nvSpPr>
          <p:cNvPr id="6" name="Tekstvak 185">
            <a:extLst>
              <a:ext uri="{FF2B5EF4-FFF2-40B4-BE49-F238E27FC236}">
                <a16:creationId xmlns:a16="http://schemas.microsoft.com/office/drawing/2014/main" id="{3C48969C-634E-CB43-A1EA-D04B8E5F5A37}"/>
              </a:ext>
            </a:extLst>
          </p:cNvPr>
          <p:cNvSpPr txBox="1"/>
          <p:nvPr/>
        </p:nvSpPr>
        <p:spPr>
          <a:xfrm>
            <a:off x="5082788" y="3919155"/>
            <a:ext cx="162673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rgbClr val="00B050"/>
                </a:solidFill>
              </a:rPr>
              <a:t>De architectuur benoemt hier de functies en de componenten.</a:t>
            </a:r>
          </a:p>
        </p:txBody>
      </p:sp>
      <p:sp>
        <p:nvSpPr>
          <p:cNvPr id="8" name="Tekstvak 187">
            <a:extLst>
              <a:ext uri="{FF2B5EF4-FFF2-40B4-BE49-F238E27FC236}">
                <a16:creationId xmlns:a16="http://schemas.microsoft.com/office/drawing/2014/main" id="{B705D65C-CA25-EF41-BF4B-A86AB2E70DCF}"/>
              </a:ext>
            </a:extLst>
          </p:cNvPr>
          <p:cNvSpPr txBox="1"/>
          <p:nvPr/>
        </p:nvSpPr>
        <p:spPr>
          <a:xfrm>
            <a:off x="4888304" y="274746"/>
            <a:ext cx="197522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geen functies  en componenten.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Bestuurd systeem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Besturend orgaan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27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11322" y="2460286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</a:p>
        </p:txBody>
      </p:sp>
      <p:sp>
        <p:nvSpPr>
          <p:cNvPr id="28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2619949" y="2461624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29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282949" y="2463607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</a:p>
        </p:txBody>
      </p:sp>
      <p:sp>
        <p:nvSpPr>
          <p:cNvPr id="30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768998" y="2462920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</a:p>
        </p:txBody>
      </p:sp>
      <p:sp>
        <p:nvSpPr>
          <p:cNvPr id="31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9677763" y="2457359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32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6055901" y="2461820"/>
            <a:ext cx="2992427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33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7439443" y="2862579"/>
            <a:ext cx="1608885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3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623391" y="3179298"/>
            <a:ext cx="158417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</a:p>
        </p:txBody>
      </p:sp>
      <p:sp>
        <p:nvSpPr>
          <p:cNvPr id="35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9663095" y="319985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4204854" y="3178362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</a:p>
        </p:txBody>
      </p:sp>
    </p:spTree>
    <p:extLst>
      <p:ext uri="{BB962C8B-B14F-4D97-AF65-F5344CB8AC3E}">
        <p14:creationId xmlns:p14="http://schemas.microsoft.com/office/powerpoint/2010/main" val="417454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Bestuurd systeem</a:t>
            </a:r>
          </a:p>
        </p:txBody>
      </p:sp>
      <p:sp>
        <p:nvSpPr>
          <p:cNvPr id="13" name="Oval 12"/>
          <p:cNvSpPr/>
          <p:nvPr/>
        </p:nvSpPr>
        <p:spPr>
          <a:xfrm>
            <a:off x="4614127" y="5497397"/>
            <a:ext cx="28803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Dienst/Beheerder</a:t>
            </a:r>
          </a:p>
        </p:txBody>
      </p: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>
                <a:solidFill>
                  <a:prstClr val="white"/>
                </a:solidFill>
                <a:latin typeface="Calibri" panose="020F0502020204030204"/>
              </a:rPr>
              <a:t>Systeem v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89653" y="2417794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Toezichthouder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Besturend orgaan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30" name="Oval 29"/>
          <p:cNvSpPr/>
          <p:nvPr/>
        </p:nvSpPr>
        <p:spPr>
          <a:xfrm>
            <a:off x="3579289" y="2448337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Standaard beheerder</a:t>
            </a:r>
          </a:p>
        </p:txBody>
      </p:sp>
      <p:sp>
        <p:nvSpPr>
          <p:cNvPr id="25" name="Oval 24"/>
          <p:cNvSpPr/>
          <p:nvPr/>
        </p:nvSpPr>
        <p:spPr>
          <a:xfrm>
            <a:off x="710411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Verstrekker</a:t>
            </a:r>
          </a:p>
        </p:txBody>
      </p:sp>
      <p:sp>
        <p:nvSpPr>
          <p:cNvPr id="27" name="Oval 26"/>
          <p:cNvSpPr/>
          <p:nvPr/>
        </p:nvSpPr>
        <p:spPr>
          <a:xfrm>
            <a:off x="278363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(registreren)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19" name="Down Arrow 18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20" name="Down Arrow 19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31" name="Down Arrow 30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2" name="Down Arrow 31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3" name="Down Arrow 32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36" name="Down Arrow 35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2193150" y="4501616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9027021" y="5103724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4" name="Down Arrow 33"/>
          <p:cNvSpPr/>
          <p:nvPr/>
        </p:nvSpPr>
        <p:spPr>
          <a:xfrm rot="5400000">
            <a:off x="2175989" y="5162509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5" name="Down Arrow 34"/>
          <p:cNvSpPr/>
          <p:nvPr/>
        </p:nvSpPr>
        <p:spPr>
          <a:xfrm rot="5400000">
            <a:off x="8977567" y="456723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38" name="Down Arrow 37"/>
          <p:cNvSpPr/>
          <p:nvPr/>
        </p:nvSpPr>
        <p:spPr>
          <a:xfrm rot="5400000" flipV="1">
            <a:off x="8999709" y="2532743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39" name="Down Arrow 38"/>
          <p:cNvSpPr/>
          <p:nvPr/>
        </p:nvSpPr>
        <p:spPr>
          <a:xfrm rot="5400000">
            <a:off x="2175989" y="2566920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</p:spTree>
    <p:extLst>
      <p:ext uri="{BB962C8B-B14F-4D97-AF65-F5344CB8AC3E}">
        <p14:creationId xmlns:p14="http://schemas.microsoft.com/office/powerpoint/2010/main" val="17966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704393" y="2477081"/>
            <a:ext cx="6271927" cy="4155729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7966" y="3767612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59518" y="3767615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76350" y="3394050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>
                <a:solidFill>
                  <a:prstClr val="white"/>
                </a:solidFill>
                <a:latin typeface="Calibri" panose="020F0502020204030204"/>
              </a:rPr>
              <a:t>Systeem v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Bestuurd systeem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Besturend orgaan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>
                <a:solidFill>
                  <a:schemeClr val="tx1"/>
                </a:solidFill>
              </a:rPr>
              <a:t>Omgeving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19" name="Down Arrow 18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20" name="Down Arrow 19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31" name="Down Arrow 30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2" name="Down Arrow 31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sturing</a:t>
            </a:r>
          </a:p>
        </p:txBody>
      </p:sp>
      <p:sp>
        <p:nvSpPr>
          <p:cNvPr id="33" name="Down Arrow 32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informatie</a:t>
            </a:r>
          </a:p>
        </p:txBody>
      </p:sp>
      <p:sp>
        <p:nvSpPr>
          <p:cNvPr id="43" name="Down Arrow 42"/>
          <p:cNvSpPr/>
          <p:nvPr/>
        </p:nvSpPr>
        <p:spPr>
          <a:xfrm rot="5400000" flipV="1">
            <a:off x="2110522" y="3600898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49" name="Down Arrow 48"/>
          <p:cNvSpPr/>
          <p:nvPr/>
        </p:nvSpPr>
        <p:spPr>
          <a:xfrm rot="5400000" flipV="1">
            <a:off x="2193150" y="4973800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9027021" y="5575908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51" name="Down Arrow 50"/>
          <p:cNvSpPr/>
          <p:nvPr/>
        </p:nvSpPr>
        <p:spPr>
          <a:xfrm rot="5400000">
            <a:off x="2175989" y="563469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52" name="Down Arrow 51"/>
          <p:cNvSpPr/>
          <p:nvPr/>
        </p:nvSpPr>
        <p:spPr>
          <a:xfrm rot="5400000">
            <a:off x="8957345" y="5039417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53" name="Down Arrow 52"/>
          <p:cNvSpPr/>
          <p:nvPr/>
        </p:nvSpPr>
        <p:spPr>
          <a:xfrm rot="5400000">
            <a:off x="8953542" y="4207508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54" name="Down Arrow 53"/>
          <p:cNvSpPr/>
          <p:nvPr/>
        </p:nvSpPr>
        <p:spPr>
          <a:xfrm rot="5400000">
            <a:off x="2175989" y="4205715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62" name="Down Arrow 61"/>
          <p:cNvSpPr/>
          <p:nvPr/>
        </p:nvSpPr>
        <p:spPr>
          <a:xfrm rot="5400000" flipV="1">
            <a:off x="8990598" y="2309934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63" name="Down Arrow 62"/>
          <p:cNvSpPr/>
          <p:nvPr/>
        </p:nvSpPr>
        <p:spPr>
          <a:xfrm rot="5400000">
            <a:off x="2228524" y="2338885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</p:spTree>
    <p:extLst>
      <p:ext uri="{BB962C8B-B14F-4D97-AF65-F5344CB8AC3E}">
        <p14:creationId xmlns:p14="http://schemas.microsoft.com/office/powerpoint/2010/main" val="55620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171" name="Straight Arrow Connector 170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</a:p>
        </p:txBody>
      </p:sp>
      <p:sp>
        <p:nvSpPr>
          <p:cNvPr id="1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86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</a:p>
        </p:txBody>
      </p:sp>
      <p:sp>
        <p:nvSpPr>
          <p:cNvPr id="18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3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inwinnen, samenstellen, beoordelen kwaliteit en behandeling terugmeldingen als zaak.</a:t>
            </a:r>
          </a:p>
        </p:txBody>
      </p:sp>
      <p:sp>
        <p:nvSpPr>
          <p:cNvPr id="20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afnemers voor (specifiek</a:t>
            </a:r>
            <a:r>
              <a:rPr lang="nl-NL" sz="1600" dirty="0">
                <a:solidFill>
                  <a:prstClr val="black"/>
                </a:solidFill>
              </a:rPr>
              <a:t>) 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kwaliteit beoordelen, gebruiken</a:t>
            </a:r>
            <a:r>
              <a:rPr kumimoji="0" lang="nl-NL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76" name="Rectangle 75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350" y="3386379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15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UITVOER</a:t>
            </a: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hulpvraag</a:t>
            </a: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melding</a:t>
            </a: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catalogus</a:t>
            </a:r>
          </a:p>
        </p:txBody>
      </p:sp>
    </p:spTree>
    <p:extLst>
      <p:ext uri="{BB962C8B-B14F-4D97-AF65-F5344CB8AC3E}">
        <p14:creationId xmlns:p14="http://schemas.microsoft.com/office/powerpoint/2010/main" val="39255215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A52613ADB2B4A9E9EB2047B88F2E2" ma:contentTypeVersion="6" ma:contentTypeDescription="Een nieuw document maken." ma:contentTypeScope="" ma:versionID="073c566a04499d38c4121273315effa7">
  <xsd:schema xmlns:xsd="http://www.w3.org/2001/XMLSchema" xmlns:xs="http://www.w3.org/2001/XMLSchema" xmlns:p="http://schemas.microsoft.com/office/2006/metadata/properties" xmlns:ns2="11cd5ff4-3386-4842-aa77-ffb142a18422" targetNamespace="http://schemas.microsoft.com/office/2006/metadata/properties" ma:root="true" ma:fieldsID="418630480ef2eb34a8eb9791505a30fd" ns2:_="">
    <xsd:import namespace="11cd5ff4-3386-4842-aa77-ffb142a18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d5ff4-3386-4842-aa77-ffb142a18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B928E1-DD64-40ED-9B26-50F88A19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73C51A-8CE5-4B83-81AC-B2A1F49848F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1cd5ff4-3386-4842-aa77-ffb142a184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9C7CB2-3F2C-4B5E-A328-DFBDB7A05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d5ff4-3386-4842-aa77-ffb142a18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Microsoft Macintosh PowerPoint</Application>
  <PresentationFormat>Breedbeeld</PresentationFormat>
  <Paragraphs>662</Paragraphs>
  <Slides>22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Kantoorthema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Wim Bakkeren</dc:creator>
  <cp:lastModifiedBy>Wim Bakkeren</cp:lastModifiedBy>
  <cp:revision>119</cp:revision>
  <dcterms:created xsi:type="dcterms:W3CDTF">2020-06-05T09:31:44Z</dcterms:created>
  <dcterms:modified xsi:type="dcterms:W3CDTF">2020-09-23T10:24:07Z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0x010100880A52613ADB2B4A9E9EB2047B88F2E2</vt:lpwstr>
  </property>
</Properties>
</file>