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7" r:id="rId5"/>
    <p:sldId id="258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4EEE4-9BDE-844B-9C69-F6AB3A084292}" v="94" dt="2020-06-19T12:59:02.087"/>
    <p1510:client id="{7D3C8690-ECBA-4E5A-96DE-695616524172}" v="53" dt="2020-06-19T13:20:58.010"/>
    <p1510:client id="{D1D3CFFF-FE32-46E2-ABFC-8811AFA17221}" v="212" dt="2020-06-19T13:50:42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0"/>
    <p:restoredTop sz="97843"/>
  </p:normalViewPr>
  <p:slideViewPr>
    <p:cSldViewPr snapToObjects="1">
      <p:cViewPr varScale="1">
        <p:scale>
          <a:sx n="218" d="100"/>
          <a:sy n="218" d="100"/>
        </p:scale>
        <p:origin x="22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m Bakkeren" userId="53e80431-7302-48a8-9e22-602f81996742" providerId="ADAL" clId="{7824EEE4-9BDE-844B-9C69-F6AB3A084292}"/>
    <pc:docChg chg="undo custSel addSld modSld">
      <pc:chgData name="Wim Bakkeren" userId="53e80431-7302-48a8-9e22-602f81996742" providerId="ADAL" clId="{7824EEE4-9BDE-844B-9C69-F6AB3A084292}" dt="2020-06-19T12:59:29.718" v="2118" actId="1076"/>
      <pc:docMkLst>
        <pc:docMk/>
      </pc:docMkLst>
      <pc:sldChg chg="addSp delSp modSp">
        <pc:chgData name="Wim Bakkeren" userId="53e80431-7302-48a8-9e22-602f81996742" providerId="ADAL" clId="{7824EEE4-9BDE-844B-9C69-F6AB3A084292}" dt="2020-06-19T12:58:50.725" v="2116" actId="14100"/>
        <pc:sldMkLst>
          <pc:docMk/>
          <pc:sldMk cId="2879909242" sldId="257"/>
        </pc:sldMkLst>
        <pc:spChg chg="mod">
          <ac:chgData name="Wim Bakkeren" userId="53e80431-7302-48a8-9e22-602f81996742" providerId="ADAL" clId="{7824EEE4-9BDE-844B-9C69-F6AB3A084292}" dt="2020-06-19T12:49:12.974" v="1921" actId="404"/>
          <ac:spMkLst>
            <pc:docMk/>
            <pc:sldMk cId="2879909242" sldId="257"/>
            <ac:spMk id="2" creationId="{3290693D-3847-B946-AC6C-26EB0FD7325A}"/>
          </ac:spMkLst>
        </pc:spChg>
        <pc:spChg chg="mod">
          <ac:chgData name="Wim Bakkeren" userId="53e80431-7302-48a8-9e22-602f81996742" providerId="ADAL" clId="{7824EEE4-9BDE-844B-9C69-F6AB3A084292}" dt="2020-06-19T12:48:24.080" v="1911" actId="114"/>
          <ac:spMkLst>
            <pc:docMk/>
            <pc:sldMk cId="2879909242" sldId="257"/>
            <ac:spMk id="3" creationId="{87D0A2D1-6F79-2440-9A8F-B19429880D0C}"/>
          </ac:spMkLst>
        </pc:spChg>
        <pc:spChg chg="mod">
          <ac:chgData name="Wim Bakkeren" userId="53e80431-7302-48a8-9e22-602f81996742" providerId="ADAL" clId="{7824EEE4-9BDE-844B-9C69-F6AB3A084292}" dt="2020-06-19T12:48:27.140" v="1912" actId="114"/>
          <ac:spMkLst>
            <pc:docMk/>
            <pc:sldMk cId="2879909242" sldId="257"/>
            <ac:spMk id="4" creationId="{D4AC2032-21E3-0245-899C-A0B4E48191BF}"/>
          </ac:spMkLst>
        </pc:spChg>
        <pc:spChg chg="mod">
          <ac:chgData name="Wim Bakkeren" userId="53e80431-7302-48a8-9e22-602f81996742" providerId="ADAL" clId="{7824EEE4-9BDE-844B-9C69-F6AB3A084292}" dt="2020-06-19T12:48:30.757" v="1913" actId="114"/>
          <ac:spMkLst>
            <pc:docMk/>
            <pc:sldMk cId="2879909242" sldId="257"/>
            <ac:spMk id="5" creationId="{7B846BF9-4BEE-F740-876F-F0805DB81149}"/>
          </ac:spMkLst>
        </pc:spChg>
        <pc:spChg chg="add del mod">
          <ac:chgData name="Wim Bakkeren" userId="53e80431-7302-48a8-9e22-602f81996742" providerId="ADAL" clId="{7824EEE4-9BDE-844B-9C69-F6AB3A084292}" dt="2020-06-19T12:14:47.952" v="940" actId="478"/>
          <ac:spMkLst>
            <pc:docMk/>
            <pc:sldMk cId="2879909242" sldId="257"/>
            <ac:spMk id="6" creationId="{EDE03B39-12F8-0D46-8D1D-F2A0223641A2}"/>
          </ac:spMkLst>
        </pc:spChg>
        <pc:spChg chg="add del mod">
          <ac:chgData name="Wim Bakkeren" userId="53e80431-7302-48a8-9e22-602f81996742" providerId="ADAL" clId="{7824EEE4-9BDE-844B-9C69-F6AB3A084292}" dt="2020-06-19T08:45:34.426" v="61" actId="478"/>
          <ac:spMkLst>
            <pc:docMk/>
            <pc:sldMk cId="2879909242" sldId="257"/>
            <ac:spMk id="7" creationId="{A8472252-8458-844D-8970-5CEECC57B401}"/>
          </ac:spMkLst>
        </pc:spChg>
        <pc:spChg chg="add del mod">
          <ac:chgData name="Wim Bakkeren" userId="53e80431-7302-48a8-9e22-602f81996742" providerId="ADAL" clId="{7824EEE4-9BDE-844B-9C69-F6AB3A084292}" dt="2020-06-19T09:05:37.031" v="178" actId="767"/>
          <ac:spMkLst>
            <pc:docMk/>
            <pc:sldMk cId="2879909242" sldId="257"/>
            <ac:spMk id="8" creationId="{B78AC313-1835-8241-97C8-7CED56C3F69A}"/>
          </ac:spMkLst>
        </pc:spChg>
        <pc:spChg chg="add del mod">
          <ac:chgData name="Wim Bakkeren" userId="53e80431-7302-48a8-9e22-602f81996742" providerId="ADAL" clId="{7824EEE4-9BDE-844B-9C69-F6AB3A084292}" dt="2020-06-19T09:05:47.440" v="184"/>
          <ac:spMkLst>
            <pc:docMk/>
            <pc:sldMk cId="2879909242" sldId="257"/>
            <ac:spMk id="9" creationId="{73B3D6D9-7CA3-FA45-B250-7200201C1234}"/>
          </ac:spMkLst>
        </pc:spChg>
        <pc:spChg chg="mod">
          <ac:chgData name="Wim Bakkeren" userId="53e80431-7302-48a8-9e22-602f81996742" providerId="ADAL" clId="{7824EEE4-9BDE-844B-9C69-F6AB3A084292}" dt="2020-06-19T12:40:13.183" v="1746" actId="207"/>
          <ac:spMkLst>
            <pc:docMk/>
            <pc:sldMk cId="2879909242" sldId="257"/>
            <ac:spMk id="23" creationId="{C315F206-FAC5-1741-B1EA-D11ADE3AFB37}"/>
          </ac:spMkLst>
        </pc:spChg>
        <pc:spChg chg="mod">
          <ac:chgData name="Wim Bakkeren" userId="53e80431-7302-48a8-9e22-602f81996742" providerId="ADAL" clId="{7824EEE4-9BDE-844B-9C69-F6AB3A084292}" dt="2020-06-19T12:40:17.182" v="1747" actId="207"/>
          <ac:spMkLst>
            <pc:docMk/>
            <pc:sldMk cId="2879909242" sldId="257"/>
            <ac:spMk id="24" creationId="{118DB074-1FF0-EF4D-9D9F-E006F60E3D8E}"/>
          </ac:spMkLst>
        </pc:spChg>
        <pc:spChg chg="mod">
          <ac:chgData name="Wim Bakkeren" userId="53e80431-7302-48a8-9e22-602f81996742" providerId="ADAL" clId="{7824EEE4-9BDE-844B-9C69-F6AB3A084292}" dt="2020-06-19T12:40:20.472" v="1748" actId="207"/>
          <ac:spMkLst>
            <pc:docMk/>
            <pc:sldMk cId="2879909242" sldId="257"/>
            <ac:spMk id="43" creationId="{7ABF247E-9814-674F-A92F-B5EC04013942}"/>
          </ac:spMkLst>
        </pc:spChg>
        <pc:spChg chg="mod">
          <ac:chgData name="Wim Bakkeren" userId="53e80431-7302-48a8-9e22-602f81996742" providerId="ADAL" clId="{7824EEE4-9BDE-844B-9C69-F6AB3A084292}" dt="2020-06-19T12:40:23.279" v="1749" actId="207"/>
          <ac:spMkLst>
            <pc:docMk/>
            <pc:sldMk cId="2879909242" sldId="257"/>
            <ac:spMk id="44" creationId="{BA3A3341-69FB-B548-951E-49CF51FEA749}"/>
          </ac:spMkLst>
        </pc:spChg>
        <pc:spChg chg="mod">
          <ac:chgData name="Wim Bakkeren" userId="53e80431-7302-48a8-9e22-602f81996742" providerId="ADAL" clId="{7824EEE4-9BDE-844B-9C69-F6AB3A084292}" dt="2020-06-19T12:40:26.785" v="1750" actId="207"/>
          <ac:spMkLst>
            <pc:docMk/>
            <pc:sldMk cId="2879909242" sldId="257"/>
            <ac:spMk id="46" creationId="{D4AA1BBC-3752-284E-9D7C-1BB494E63B35}"/>
          </ac:spMkLst>
        </pc:spChg>
        <pc:spChg chg="mod">
          <ac:chgData name="Wim Bakkeren" userId="53e80431-7302-48a8-9e22-602f81996742" providerId="ADAL" clId="{7824EEE4-9BDE-844B-9C69-F6AB3A084292}" dt="2020-06-19T12:40:30.590" v="1751" actId="207"/>
          <ac:spMkLst>
            <pc:docMk/>
            <pc:sldMk cId="2879909242" sldId="257"/>
            <ac:spMk id="47" creationId="{1947E707-85B9-3A47-B5FD-B8C104C86929}"/>
          </ac:spMkLst>
        </pc:spChg>
        <pc:spChg chg="add del mod">
          <ac:chgData name="Wim Bakkeren" userId="53e80431-7302-48a8-9e22-602f81996742" providerId="ADAL" clId="{7824EEE4-9BDE-844B-9C69-F6AB3A084292}" dt="2020-06-19T12:48:11.041" v="1909" actId="114"/>
          <ac:spMkLst>
            <pc:docMk/>
            <pc:sldMk cId="2879909242" sldId="257"/>
            <ac:spMk id="56" creationId="{42A56EB0-4DAA-3B4C-87CF-EBFE9A50CB6F}"/>
          </ac:spMkLst>
        </pc:spChg>
        <pc:spChg chg="mod">
          <ac:chgData name="Wim Bakkeren" userId="53e80431-7302-48a8-9e22-602f81996742" providerId="ADAL" clId="{7824EEE4-9BDE-844B-9C69-F6AB3A084292}" dt="2020-06-19T12:48:14.323" v="1910" actId="114"/>
          <ac:spMkLst>
            <pc:docMk/>
            <pc:sldMk cId="2879909242" sldId="257"/>
            <ac:spMk id="57" creationId="{ADBD238A-F689-5540-931A-40EB2C3E49D2}"/>
          </ac:spMkLst>
        </pc:spChg>
        <pc:spChg chg="mod">
          <ac:chgData name="Wim Bakkeren" userId="53e80431-7302-48a8-9e22-602f81996742" providerId="ADAL" clId="{7824EEE4-9BDE-844B-9C69-F6AB3A084292}" dt="2020-06-19T12:45:43.023" v="1859"/>
          <ac:spMkLst>
            <pc:docMk/>
            <pc:sldMk cId="2879909242" sldId="257"/>
            <ac:spMk id="62" creationId="{ABE66AED-38EA-B54F-87BA-15473B25B73B}"/>
          </ac:spMkLst>
        </pc:spChg>
        <pc:spChg chg="mod">
          <ac:chgData name="Wim Bakkeren" userId="53e80431-7302-48a8-9e22-602f81996742" providerId="ADAL" clId="{7824EEE4-9BDE-844B-9C69-F6AB3A084292}" dt="2020-06-19T12:51:02.752" v="1972" actId="1076"/>
          <ac:spMkLst>
            <pc:docMk/>
            <pc:sldMk cId="2879909242" sldId="257"/>
            <ac:spMk id="63" creationId="{D170A71C-A46A-D34A-9EDB-59FADADF6B71}"/>
          </ac:spMkLst>
        </pc:spChg>
        <pc:spChg chg="del mod">
          <ac:chgData name="Wim Bakkeren" userId="53e80431-7302-48a8-9e22-602f81996742" providerId="ADAL" clId="{7824EEE4-9BDE-844B-9C69-F6AB3A084292}" dt="2020-06-19T12:14:43.452" v="937" actId="478"/>
          <ac:spMkLst>
            <pc:docMk/>
            <pc:sldMk cId="2879909242" sldId="257"/>
            <ac:spMk id="69" creationId="{3B71BDF9-8237-8C45-A1C3-B4922063DB43}"/>
          </ac:spMkLst>
        </pc:spChg>
        <pc:spChg chg="mod">
          <ac:chgData name="Wim Bakkeren" userId="53e80431-7302-48a8-9e22-602f81996742" providerId="ADAL" clId="{7824EEE4-9BDE-844B-9C69-F6AB3A084292}" dt="2020-06-19T12:25:23.181" v="1151" actId="1076"/>
          <ac:spMkLst>
            <pc:docMk/>
            <pc:sldMk cId="2879909242" sldId="257"/>
            <ac:spMk id="70" creationId="{7AE839BC-B40A-6C4F-93D0-BA2AF6FB1353}"/>
          </ac:spMkLst>
        </pc:spChg>
        <pc:spChg chg="mod">
          <ac:chgData name="Wim Bakkeren" userId="53e80431-7302-48a8-9e22-602f81996742" providerId="ADAL" clId="{7824EEE4-9BDE-844B-9C69-F6AB3A084292}" dt="2020-06-19T12:25:23.181" v="1151" actId="1076"/>
          <ac:spMkLst>
            <pc:docMk/>
            <pc:sldMk cId="2879909242" sldId="257"/>
            <ac:spMk id="71" creationId="{78930C2B-5EAA-6646-A177-15C2A4B29FAC}"/>
          </ac:spMkLst>
        </pc:spChg>
        <pc:spChg chg="mod">
          <ac:chgData name="Wim Bakkeren" userId="53e80431-7302-48a8-9e22-602f81996742" providerId="ADAL" clId="{7824EEE4-9BDE-844B-9C69-F6AB3A084292}" dt="2020-06-19T12:42:09.934" v="1773" actId="1076"/>
          <ac:spMkLst>
            <pc:docMk/>
            <pc:sldMk cId="2879909242" sldId="257"/>
            <ac:spMk id="72" creationId="{9C66885E-E712-374D-B4D4-276775440084}"/>
          </ac:spMkLst>
        </pc:spChg>
        <pc:spChg chg="mod">
          <ac:chgData name="Wim Bakkeren" userId="53e80431-7302-48a8-9e22-602f81996742" providerId="ADAL" clId="{7824EEE4-9BDE-844B-9C69-F6AB3A084292}" dt="2020-06-19T12:42:04.320" v="1772" actId="1076"/>
          <ac:spMkLst>
            <pc:docMk/>
            <pc:sldMk cId="2879909242" sldId="257"/>
            <ac:spMk id="73" creationId="{EB61DF36-1E02-844E-9CDE-1EE6A2B7368D}"/>
          </ac:spMkLst>
        </pc:spChg>
        <pc:spChg chg="del mod">
          <ac:chgData name="Wim Bakkeren" userId="53e80431-7302-48a8-9e22-602f81996742" providerId="ADAL" clId="{7824EEE4-9BDE-844B-9C69-F6AB3A084292}" dt="2020-06-19T09:05:46.843" v="182" actId="478"/>
          <ac:spMkLst>
            <pc:docMk/>
            <pc:sldMk cId="2879909242" sldId="257"/>
            <ac:spMk id="74" creationId="{AD8565C4-8291-2349-B259-95C4EEBBF7CF}"/>
          </ac:spMkLst>
        </pc:spChg>
        <pc:spChg chg="del mod">
          <ac:chgData name="Wim Bakkeren" userId="53e80431-7302-48a8-9e22-602f81996742" providerId="ADAL" clId="{7824EEE4-9BDE-844B-9C69-F6AB3A084292}" dt="2020-06-19T09:05:49.397" v="185" actId="478"/>
          <ac:spMkLst>
            <pc:docMk/>
            <pc:sldMk cId="2879909242" sldId="257"/>
            <ac:spMk id="75" creationId="{2F91AD0C-5B44-F64A-9616-464FE9338944}"/>
          </ac:spMkLst>
        </pc:spChg>
        <pc:spChg chg="del mod">
          <ac:chgData name="Wim Bakkeren" userId="53e80431-7302-48a8-9e22-602f81996742" providerId="ADAL" clId="{7824EEE4-9BDE-844B-9C69-F6AB3A084292}" dt="2020-06-19T12:14:17.093" v="925" actId="478"/>
          <ac:spMkLst>
            <pc:docMk/>
            <pc:sldMk cId="2879909242" sldId="257"/>
            <ac:spMk id="76" creationId="{E34F35DC-F336-DC43-AD2F-2D68186B1829}"/>
          </ac:spMkLst>
        </pc:spChg>
        <pc:spChg chg="mod">
          <ac:chgData name="Wim Bakkeren" userId="53e80431-7302-48a8-9e22-602f81996742" providerId="ADAL" clId="{7824EEE4-9BDE-844B-9C69-F6AB3A084292}" dt="2020-06-19T09:03:24.474" v="153" actId="6549"/>
          <ac:spMkLst>
            <pc:docMk/>
            <pc:sldMk cId="2879909242" sldId="257"/>
            <ac:spMk id="79" creationId="{82105107-AC85-D943-A3E5-A4636F2DC707}"/>
          </ac:spMkLst>
        </pc:spChg>
        <pc:spChg chg="del mod">
          <ac:chgData name="Wim Bakkeren" userId="53e80431-7302-48a8-9e22-602f81996742" providerId="ADAL" clId="{7824EEE4-9BDE-844B-9C69-F6AB3A084292}" dt="2020-06-19T12:14:44.667" v="938" actId="478"/>
          <ac:spMkLst>
            <pc:docMk/>
            <pc:sldMk cId="2879909242" sldId="257"/>
            <ac:spMk id="94" creationId="{6A47E05F-F75C-1B46-AC27-99775597B7A7}"/>
          </ac:spMkLst>
        </pc:spChg>
        <pc:spChg chg="mod">
          <ac:chgData name="Wim Bakkeren" userId="53e80431-7302-48a8-9e22-602f81996742" providerId="ADAL" clId="{7824EEE4-9BDE-844B-9C69-F6AB3A084292}" dt="2020-06-19T12:12:54.721" v="903" actId="20577"/>
          <ac:spMkLst>
            <pc:docMk/>
            <pc:sldMk cId="2879909242" sldId="257"/>
            <ac:spMk id="100" creationId="{C3EC38B5-C4CB-0B41-8631-616EF2F3A6FA}"/>
          </ac:spMkLst>
        </pc:spChg>
        <pc:spChg chg="add del mod">
          <ac:chgData name="Wim Bakkeren" userId="53e80431-7302-48a8-9e22-602f81996742" providerId="ADAL" clId="{7824EEE4-9BDE-844B-9C69-F6AB3A084292}" dt="2020-06-19T08:45:26.180" v="59" actId="478"/>
          <ac:spMkLst>
            <pc:docMk/>
            <pc:sldMk cId="2879909242" sldId="257"/>
            <ac:spMk id="107" creationId="{93196AFA-23DF-6243-A2DC-9A15BFB67D3F}"/>
          </ac:spMkLst>
        </pc:spChg>
        <pc:spChg chg="add mod">
          <ac:chgData name="Wim Bakkeren" userId="53e80431-7302-48a8-9e22-602f81996742" providerId="ADAL" clId="{7824EEE4-9BDE-844B-9C69-F6AB3A084292}" dt="2020-06-19T12:52:55.748" v="1982" actId="1076"/>
          <ac:spMkLst>
            <pc:docMk/>
            <pc:sldMk cId="2879909242" sldId="257"/>
            <ac:spMk id="108" creationId="{E9126BB3-9AD6-6B41-AC3A-D4CB19577795}"/>
          </ac:spMkLst>
        </pc:spChg>
        <pc:spChg chg="add del mod">
          <ac:chgData name="Wim Bakkeren" userId="53e80431-7302-48a8-9e22-602f81996742" providerId="ADAL" clId="{7824EEE4-9BDE-844B-9C69-F6AB3A084292}" dt="2020-06-19T12:48:36.680" v="1914" actId="14100"/>
          <ac:spMkLst>
            <pc:docMk/>
            <pc:sldMk cId="2879909242" sldId="257"/>
            <ac:spMk id="109" creationId="{95A43391-C122-794D-AD16-E379C86BF12E}"/>
          </ac:spMkLst>
        </pc:spChg>
        <pc:spChg chg="add mod">
          <ac:chgData name="Wim Bakkeren" userId="53e80431-7302-48a8-9e22-602f81996742" providerId="ADAL" clId="{7824EEE4-9BDE-844B-9C69-F6AB3A084292}" dt="2020-06-19T12:30:45.213" v="1724" actId="1076"/>
          <ac:spMkLst>
            <pc:docMk/>
            <pc:sldMk cId="2879909242" sldId="257"/>
            <ac:spMk id="119" creationId="{FCD9513F-9101-914C-BC08-2F499F32220E}"/>
          </ac:spMkLst>
        </pc:spChg>
        <pc:spChg chg="del">
          <ac:chgData name="Wim Bakkeren" userId="53e80431-7302-48a8-9e22-602f81996742" providerId="ADAL" clId="{7824EEE4-9BDE-844B-9C69-F6AB3A084292}" dt="2020-06-19T10:23:30.240" v="846" actId="478"/>
          <ac:spMkLst>
            <pc:docMk/>
            <pc:sldMk cId="2879909242" sldId="257"/>
            <ac:spMk id="120" creationId="{DFC73C5B-86DB-214B-B3AF-5C7C4DDCF167}"/>
          </ac:spMkLst>
        </pc:spChg>
        <pc:spChg chg="add mod">
          <ac:chgData name="Wim Bakkeren" userId="53e80431-7302-48a8-9e22-602f81996742" providerId="ADAL" clId="{7824EEE4-9BDE-844B-9C69-F6AB3A084292}" dt="2020-06-19T12:21:49.260" v="1007" actId="1076"/>
          <ac:spMkLst>
            <pc:docMk/>
            <pc:sldMk cId="2879909242" sldId="257"/>
            <ac:spMk id="121" creationId="{05E6E066-CCCF-1C49-B305-F5CB7E046D48}"/>
          </ac:spMkLst>
        </pc:spChg>
        <pc:spChg chg="add mod">
          <ac:chgData name="Wim Bakkeren" userId="53e80431-7302-48a8-9e22-602f81996742" providerId="ADAL" clId="{7824EEE4-9BDE-844B-9C69-F6AB3A084292}" dt="2020-06-19T12:18:46.815" v="978" actId="1076"/>
          <ac:spMkLst>
            <pc:docMk/>
            <pc:sldMk cId="2879909242" sldId="257"/>
            <ac:spMk id="122" creationId="{777E5BA9-2892-5D4C-948E-5B288D26FBC1}"/>
          </ac:spMkLst>
        </pc:spChg>
        <pc:spChg chg="add mod">
          <ac:chgData name="Wim Bakkeren" userId="53e80431-7302-48a8-9e22-602f81996742" providerId="ADAL" clId="{7824EEE4-9BDE-844B-9C69-F6AB3A084292}" dt="2020-06-19T12:19:01.092" v="979" actId="1076"/>
          <ac:spMkLst>
            <pc:docMk/>
            <pc:sldMk cId="2879909242" sldId="257"/>
            <ac:spMk id="123" creationId="{EE9BB0B6-F09D-974E-85FE-EBEFE1FF7B53}"/>
          </ac:spMkLst>
        </pc:spChg>
        <pc:spChg chg="del">
          <ac:chgData name="Wim Bakkeren" userId="53e80431-7302-48a8-9e22-602f81996742" providerId="ADAL" clId="{7824EEE4-9BDE-844B-9C69-F6AB3A084292}" dt="2020-06-19T10:23:32.333" v="847" actId="478"/>
          <ac:spMkLst>
            <pc:docMk/>
            <pc:sldMk cId="2879909242" sldId="257"/>
            <ac:spMk id="124" creationId="{AA0AE0BF-17B4-0842-8CE7-2A202F3E4104}"/>
          </ac:spMkLst>
        </pc:spChg>
        <pc:spChg chg="add mod">
          <ac:chgData name="Wim Bakkeren" userId="53e80431-7302-48a8-9e22-602f81996742" providerId="ADAL" clId="{7824EEE4-9BDE-844B-9C69-F6AB3A084292}" dt="2020-06-19T12:55:08.533" v="2085" actId="207"/>
          <ac:spMkLst>
            <pc:docMk/>
            <pc:sldMk cId="2879909242" sldId="257"/>
            <ac:spMk id="125" creationId="{01DEA3A9-31CF-A340-AE2D-6B4862EB4722}"/>
          </ac:spMkLst>
        </pc:spChg>
        <pc:spChg chg="add mod">
          <ac:chgData name="Wim Bakkeren" userId="53e80431-7302-48a8-9e22-602f81996742" providerId="ADAL" clId="{7824EEE4-9BDE-844B-9C69-F6AB3A084292}" dt="2020-06-19T12:55:08.533" v="2085" actId="207"/>
          <ac:spMkLst>
            <pc:docMk/>
            <pc:sldMk cId="2879909242" sldId="257"/>
            <ac:spMk id="126" creationId="{EF6CF21D-4F63-7F43-B0CE-C17DF394A84F}"/>
          </ac:spMkLst>
        </pc:spChg>
        <pc:spChg chg="mod">
          <ac:chgData name="Wim Bakkeren" userId="53e80431-7302-48a8-9e22-602f81996742" providerId="ADAL" clId="{7824EEE4-9BDE-844B-9C69-F6AB3A084292}" dt="2020-06-19T12:23:26.035" v="1043" actId="1076"/>
          <ac:spMkLst>
            <pc:docMk/>
            <pc:sldMk cId="2879909242" sldId="257"/>
            <ac:spMk id="127" creationId="{17E28EEC-AF87-C048-A223-38822A57965E}"/>
          </ac:spMkLst>
        </pc:spChg>
        <pc:spChg chg="mod">
          <ac:chgData name="Wim Bakkeren" userId="53e80431-7302-48a8-9e22-602f81996742" providerId="ADAL" clId="{7824EEE4-9BDE-844B-9C69-F6AB3A084292}" dt="2020-06-19T12:23:19.800" v="1042" actId="1076"/>
          <ac:spMkLst>
            <pc:docMk/>
            <pc:sldMk cId="2879909242" sldId="257"/>
            <ac:spMk id="128" creationId="{15B50F6B-B270-8944-99B4-D38E95253C59}"/>
          </ac:spMkLst>
        </pc:spChg>
        <pc:spChg chg="mod">
          <ac:chgData name="Wim Bakkeren" userId="53e80431-7302-48a8-9e22-602f81996742" providerId="ADAL" clId="{7824EEE4-9BDE-844B-9C69-F6AB3A084292}" dt="2020-06-19T12:23:16.594" v="1041" actId="1076"/>
          <ac:spMkLst>
            <pc:docMk/>
            <pc:sldMk cId="2879909242" sldId="257"/>
            <ac:spMk id="129" creationId="{7A30B87C-0BCD-BE47-AFE3-04EEEFEFE16A}"/>
          </ac:spMkLst>
        </pc:spChg>
        <pc:spChg chg="add mod">
          <ac:chgData name="Wim Bakkeren" userId="53e80431-7302-48a8-9e22-602f81996742" providerId="ADAL" clId="{7824EEE4-9BDE-844B-9C69-F6AB3A084292}" dt="2020-06-19T12:55:08.533" v="2085" actId="207"/>
          <ac:spMkLst>
            <pc:docMk/>
            <pc:sldMk cId="2879909242" sldId="257"/>
            <ac:spMk id="130" creationId="{40FFD235-AD06-B04C-B797-815C78A475FA}"/>
          </ac:spMkLst>
        </pc:spChg>
        <pc:spChg chg="mod">
          <ac:chgData name="Wim Bakkeren" userId="53e80431-7302-48a8-9e22-602f81996742" providerId="ADAL" clId="{7824EEE4-9BDE-844B-9C69-F6AB3A084292}" dt="2020-06-19T12:42:27.912" v="1777" actId="403"/>
          <ac:spMkLst>
            <pc:docMk/>
            <pc:sldMk cId="2879909242" sldId="257"/>
            <ac:spMk id="131" creationId="{426AA091-F7E2-074C-9AAC-1B91464E2110}"/>
          </ac:spMkLst>
        </pc:spChg>
        <pc:spChg chg="del mod">
          <ac:chgData name="Wim Bakkeren" userId="53e80431-7302-48a8-9e22-602f81996742" providerId="ADAL" clId="{7824EEE4-9BDE-844B-9C69-F6AB3A084292}" dt="2020-06-19T12:14:46.625" v="939" actId="478"/>
          <ac:spMkLst>
            <pc:docMk/>
            <pc:sldMk cId="2879909242" sldId="257"/>
            <ac:spMk id="132" creationId="{EBDB4555-60DF-E042-9BE1-A2C73DDEFA6D}"/>
          </ac:spMkLst>
        </pc:spChg>
        <pc:spChg chg="add del mod">
          <ac:chgData name="Wim Bakkeren" userId="53e80431-7302-48a8-9e22-602f81996742" providerId="ADAL" clId="{7824EEE4-9BDE-844B-9C69-F6AB3A084292}" dt="2020-06-19T12:12:36.033" v="892" actId="478"/>
          <ac:spMkLst>
            <pc:docMk/>
            <pc:sldMk cId="2879909242" sldId="257"/>
            <ac:spMk id="133" creationId="{246D2B68-491B-1D48-8775-6469C0ED414D}"/>
          </ac:spMkLst>
        </pc:spChg>
        <pc:spChg chg="add del mod">
          <ac:chgData name="Wim Bakkeren" userId="53e80431-7302-48a8-9e22-602f81996742" providerId="ADAL" clId="{7824EEE4-9BDE-844B-9C69-F6AB3A084292}" dt="2020-06-19T09:55:43.435" v="397" actId="478"/>
          <ac:spMkLst>
            <pc:docMk/>
            <pc:sldMk cId="2879909242" sldId="257"/>
            <ac:spMk id="135" creationId="{4EC98701-06C8-F24F-B413-A1BC7E9D5F47}"/>
          </ac:spMkLst>
        </pc:spChg>
        <pc:spChg chg="add del mod">
          <ac:chgData name="Wim Bakkeren" userId="53e80431-7302-48a8-9e22-602f81996742" providerId="ADAL" clId="{7824EEE4-9BDE-844B-9C69-F6AB3A084292}" dt="2020-06-19T12:13:48.405" v="909" actId="478"/>
          <ac:spMkLst>
            <pc:docMk/>
            <pc:sldMk cId="2879909242" sldId="257"/>
            <ac:spMk id="136" creationId="{AA43F1FA-8A98-6F48-B53C-4A8F18823CCA}"/>
          </ac:spMkLst>
        </pc:spChg>
        <pc:spChg chg="add del mod">
          <ac:chgData name="Wim Bakkeren" userId="53e80431-7302-48a8-9e22-602f81996742" providerId="ADAL" clId="{7824EEE4-9BDE-844B-9C69-F6AB3A084292}" dt="2020-06-19T12:13:53.490" v="912" actId="478"/>
          <ac:spMkLst>
            <pc:docMk/>
            <pc:sldMk cId="2879909242" sldId="257"/>
            <ac:spMk id="137" creationId="{1422CFCC-B0EA-424E-A0E7-061FB7F60B86}"/>
          </ac:spMkLst>
        </pc:spChg>
        <pc:spChg chg="add del mod">
          <ac:chgData name="Wim Bakkeren" userId="53e80431-7302-48a8-9e22-602f81996742" providerId="ADAL" clId="{7824EEE4-9BDE-844B-9C69-F6AB3A084292}" dt="2020-06-19T12:15:36.305" v="954" actId="478"/>
          <ac:spMkLst>
            <pc:docMk/>
            <pc:sldMk cId="2879909242" sldId="257"/>
            <ac:spMk id="141" creationId="{C60F57F6-87FD-D148-AA59-91D8F6080053}"/>
          </ac:spMkLst>
        </pc:spChg>
        <pc:spChg chg="add del mod">
          <ac:chgData name="Wim Bakkeren" userId="53e80431-7302-48a8-9e22-602f81996742" providerId="ADAL" clId="{7824EEE4-9BDE-844B-9C69-F6AB3A084292}" dt="2020-06-19T10:17:32.845" v="655" actId="478"/>
          <ac:spMkLst>
            <pc:docMk/>
            <pc:sldMk cId="2879909242" sldId="257"/>
            <ac:spMk id="143" creationId="{9678D37B-00F9-7843-83E8-B83B2F303C1B}"/>
          </ac:spMkLst>
        </pc:spChg>
        <pc:spChg chg="add mod">
          <ac:chgData name="Wim Bakkeren" userId="53e80431-7302-48a8-9e22-602f81996742" providerId="ADAL" clId="{7824EEE4-9BDE-844B-9C69-F6AB3A084292}" dt="2020-06-19T12:24:31.452" v="1082" actId="20577"/>
          <ac:spMkLst>
            <pc:docMk/>
            <pc:sldMk cId="2879909242" sldId="257"/>
            <ac:spMk id="144" creationId="{4894333A-060E-1746-811B-BCFB39B5E0A0}"/>
          </ac:spMkLst>
        </pc:spChg>
        <pc:spChg chg="mod">
          <ac:chgData name="Wim Bakkeren" userId="53e80431-7302-48a8-9e22-602f81996742" providerId="ADAL" clId="{7824EEE4-9BDE-844B-9C69-F6AB3A084292}" dt="2020-06-19T12:13:06.406" v="905"/>
          <ac:spMkLst>
            <pc:docMk/>
            <pc:sldMk cId="2879909242" sldId="257"/>
            <ac:spMk id="155" creationId="{9F90F856-DCBA-5644-B404-8D25536DA606}"/>
          </ac:spMkLst>
        </pc:spChg>
        <pc:spChg chg="mod">
          <ac:chgData name="Wim Bakkeren" userId="53e80431-7302-48a8-9e22-602f81996742" providerId="ADAL" clId="{7824EEE4-9BDE-844B-9C69-F6AB3A084292}" dt="2020-06-19T12:13:06.406" v="905"/>
          <ac:spMkLst>
            <pc:docMk/>
            <pc:sldMk cId="2879909242" sldId="257"/>
            <ac:spMk id="156" creationId="{87BCED96-575D-5D4E-9E04-5905807071BB}"/>
          </ac:spMkLst>
        </pc:spChg>
        <pc:spChg chg="mod">
          <ac:chgData name="Wim Bakkeren" userId="53e80431-7302-48a8-9e22-602f81996742" providerId="ADAL" clId="{7824EEE4-9BDE-844B-9C69-F6AB3A084292}" dt="2020-06-19T12:16:02.055" v="956"/>
          <ac:spMkLst>
            <pc:docMk/>
            <pc:sldMk cId="2879909242" sldId="257"/>
            <ac:spMk id="158" creationId="{CB7018BF-AC65-FD49-9026-9334B73366E0}"/>
          </ac:spMkLst>
        </pc:spChg>
        <pc:spChg chg="mod">
          <ac:chgData name="Wim Bakkeren" userId="53e80431-7302-48a8-9e22-602f81996742" providerId="ADAL" clId="{7824EEE4-9BDE-844B-9C69-F6AB3A084292}" dt="2020-06-19T12:16:02.055" v="956"/>
          <ac:spMkLst>
            <pc:docMk/>
            <pc:sldMk cId="2879909242" sldId="257"/>
            <ac:spMk id="159" creationId="{ABB48425-81EA-604E-85B0-DACC86939030}"/>
          </ac:spMkLst>
        </pc:spChg>
        <pc:spChg chg="add del mod">
          <ac:chgData name="Wim Bakkeren" userId="53e80431-7302-48a8-9e22-602f81996742" providerId="ADAL" clId="{7824EEE4-9BDE-844B-9C69-F6AB3A084292}" dt="2020-06-19T12:22:54.633" v="1029" actId="478"/>
          <ac:spMkLst>
            <pc:docMk/>
            <pc:sldMk cId="2879909242" sldId="257"/>
            <ac:spMk id="160" creationId="{56D1511A-1A4F-D643-A30F-2D24328FEAA3}"/>
          </ac:spMkLst>
        </pc:spChg>
        <pc:spChg chg="add del mod">
          <ac:chgData name="Wim Bakkeren" userId="53e80431-7302-48a8-9e22-602f81996742" providerId="ADAL" clId="{7824EEE4-9BDE-844B-9C69-F6AB3A084292}" dt="2020-06-19T12:22:53.779" v="1028" actId="478"/>
          <ac:spMkLst>
            <pc:docMk/>
            <pc:sldMk cId="2879909242" sldId="257"/>
            <ac:spMk id="161" creationId="{A844F73B-B053-8242-AE08-7A7F9CD82B44}"/>
          </ac:spMkLst>
        </pc:spChg>
        <pc:spChg chg="add mod">
          <ac:chgData name="Wim Bakkeren" userId="53e80431-7302-48a8-9e22-602f81996742" providerId="ADAL" clId="{7824EEE4-9BDE-844B-9C69-F6AB3A084292}" dt="2020-06-19T12:49:39.549" v="1927" actId="20577"/>
          <ac:spMkLst>
            <pc:docMk/>
            <pc:sldMk cId="2879909242" sldId="257"/>
            <ac:spMk id="162" creationId="{0EDDC52B-4FA8-E94C-A3E0-8BA466246583}"/>
          </ac:spMkLst>
        </pc:spChg>
        <pc:spChg chg="add mod">
          <ac:chgData name="Wim Bakkeren" userId="53e80431-7302-48a8-9e22-602f81996742" providerId="ADAL" clId="{7824EEE4-9BDE-844B-9C69-F6AB3A084292}" dt="2020-06-19T12:49:41.706" v="1930" actId="20577"/>
          <ac:spMkLst>
            <pc:docMk/>
            <pc:sldMk cId="2879909242" sldId="257"/>
            <ac:spMk id="163" creationId="{390282DE-2517-0147-8CD9-2D71F142F675}"/>
          </ac:spMkLst>
        </pc:spChg>
        <pc:spChg chg="add mod">
          <ac:chgData name="Wim Bakkeren" userId="53e80431-7302-48a8-9e22-602f81996742" providerId="ADAL" clId="{7824EEE4-9BDE-844B-9C69-F6AB3A084292}" dt="2020-06-19T12:48:50.304" v="1917" actId="404"/>
          <ac:spMkLst>
            <pc:docMk/>
            <pc:sldMk cId="2879909242" sldId="257"/>
            <ac:spMk id="164" creationId="{2BD74B7F-AD20-7B44-AED0-EC78D17D19D5}"/>
          </ac:spMkLst>
        </pc:spChg>
        <pc:spChg chg="add del mod">
          <ac:chgData name="Wim Bakkeren" userId="53e80431-7302-48a8-9e22-602f81996742" providerId="ADAL" clId="{7824EEE4-9BDE-844B-9C69-F6AB3A084292}" dt="2020-06-19T12:31:52.736" v="1727"/>
          <ac:spMkLst>
            <pc:docMk/>
            <pc:sldMk cId="2879909242" sldId="257"/>
            <ac:spMk id="165" creationId="{09E18FA2-B28C-754E-8912-922AAC589BB9}"/>
          </ac:spMkLst>
        </pc:spChg>
        <pc:spChg chg="add mod">
          <ac:chgData name="Wim Bakkeren" userId="53e80431-7302-48a8-9e22-602f81996742" providerId="ADAL" clId="{7824EEE4-9BDE-844B-9C69-F6AB3A084292}" dt="2020-06-19T12:45:43.023" v="1859"/>
          <ac:spMkLst>
            <pc:docMk/>
            <pc:sldMk cId="2879909242" sldId="257"/>
            <ac:spMk id="166" creationId="{D3795DE0-EF41-9C42-97B9-027C771E19C4}"/>
          </ac:spMkLst>
        </pc:spChg>
        <pc:spChg chg="add del mod">
          <ac:chgData name="Wim Bakkeren" userId="53e80431-7302-48a8-9e22-602f81996742" providerId="ADAL" clId="{7824EEE4-9BDE-844B-9C69-F6AB3A084292}" dt="2020-06-19T12:35:52.502" v="1734" actId="478"/>
          <ac:spMkLst>
            <pc:docMk/>
            <pc:sldMk cId="2879909242" sldId="257"/>
            <ac:spMk id="167" creationId="{92A30ECD-72C6-F041-B8A0-56D8D2C2B2AE}"/>
          </ac:spMkLst>
        </pc:spChg>
        <pc:spChg chg="mod">
          <ac:chgData name="Wim Bakkeren" userId="53e80431-7302-48a8-9e22-602f81996742" providerId="ADAL" clId="{7824EEE4-9BDE-844B-9C69-F6AB3A084292}" dt="2020-06-19T12:39:56.625" v="1742" actId="207"/>
          <ac:spMkLst>
            <pc:docMk/>
            <pc:sldMk cId="2879909242" sldId="257"/>
            <ac:spMk id="169" creationId="{63B0B5FC-C88D-4C46-9F7C-1E10980BF664}"/>
          </ac:spMkLst>
        </pc:spChg>
        <pc:spChg chg="mod">
          <ac:chgData name="Wim Bakkeren" userId="53e80431-7302-48a8-9e22-602f81996742" providerId="ADAL" clId="{7824EEE4-9BDE-844B-9C69-F6AB3A084292}" dt="2020-06-19T12:36:00.442" v="1736"/>
          <ac:spMkLst>
            <pc:docMk/>
            <pc:sldMk cId="2879909242" sldId="257"/>
            <ac:spMk id="170" creationId="{BD92F427-B447-524A-BDE9-5479768AEAD4}"/>
          </ac:spMkLst>
        </pc:spChg>
        <pc:spChg chg="mod">
          <ac:chgData name="Wim Bakkeren" userId="53e80431-7302-48a8-9e22-602f81996742" providerId="ADAL" clId="{7824EEE4-9BDE-844B-9C69-F6AB3A084292}" dt="2020-06-19T12:39:59.439" v="1743" actId="207"/>
          <ac:spMkLst>
            <pc:docMk/>
            <pc:sldMk cId="2879909242" sldId="257"/>
            <ac:spMk id="171" creationId="{2BECB2DE-90F6-D546-8EAC-8960EE94B963}"/>
          </ac:spMkLst>
        </pc:spChg>
        <pc:spChg chg="add del mod">
          <ac:chgData name="Wim Bakkeren" userId="53e80431-7302-48a8-9e22-602f81996742" providerId="ADAL" clId="{7824EEE4-9BDE-844B-9C69-F6AB3A084292}" dt="2020-06-19T12:45:35.935" v="1856" actId="478"/>
          <ac:spMkLst>
            <pc:docMk/>
            <pc:sldMk cId="2879909242" sldId="257"/>
            <ac:spMk id="172" creationId="{BD1F9884-2FAA-374D-82B9-E84CE123B049}"/>
          </ac:spMkLst>
        </pc:spChg>
        <pc:spChg chg="add mod">
          <ac:chgData name="Wim Bakkeren" userId="53e80431-7302-48a8-9e22-602f81996742" providerId="ADAL" clId="{7824EEE4-9BDE-844B-9C69-F6AB3A084292}" dt="2020-06-19T12:47:55.789" v="1904" actId="114"/>
          <ac:spMkLst>
            <pc:docMk/>
            <pc:sldMk cId="2879909242" sldId="257"/>
            <ac:spMk id="173" creationId="{41C1EDFC-7106-CC48-B7D8-912A041629D8}"/>
          </ac:spMkLst>
        </pc:spChg>
        <pc:spChg chg="add mod">
          <ac:chgData name="Wim Bakkeren" userId="53e80431-7302-48a8-9e22-602f81996742" providerId="ADAL" clId="{7824EEE4-9BDE-844B-9C69-F6AB3A084292}" dt="2020-06-19T12:52:24.124" v="1981" actId="1076"/>
          <ac:spMkLst>
            <pc:docMk/>
            <pc:sldMk cId="2879909242" sldId="257"/>
            <ac:spMk id="174" creationId="{DF9AFAE7-9D3E-1D44-B4D5-374FF706FFF5}"/>
          </ac:spMkLst>
        </pc:spChg>
        <pc:spChg chg="mod">
          <ac:chgData name="Wim Bakkeren" userId="53e80431-7302-48a8-9e22-602f81996742" providerId="ADAL" clId="{7824EEE4-9BDE-844B-9C69-F6AB3A084292}" dt="2020-06-19T12:46:27.815" v="1869"/>
          <ac:spMkLst>
            <pc:docMk/>
            <pc:sldMk cId="2879909242" sldId="257"/>
            <ac:spMk id="176" creationId="{96452733-85D8-B64C-B7BC-0AF263026E32}"/>
          </ac:spMkLst>
        </pc:spChg>
        <pc:spChg chg="mod">
          <ac:chgData name="Wim Bakkeren" userId="53e80431-7302-48a8-9e22-602f81996742" providerId="ADAL" clId="{7824EEE4-9BDE-844B-9C69-F6AB3A084292}" dt="2020-06-19T12:48:05.631" v="1907" actId="114"/>
          <ac:spMkLst>
            <pc:docMk/>
            <pc:sldMk cId="2879909242" sldId="257"/>
            <ac:spMk id="177" creationId="{C3C35905-FCC7-8049-BAD1-E0860B21C8F6}"/>
          </ac:spMkLst>
        </pc:spChg>
        <pc:spChg chg="mod">
          <ac:chgData name="Wim Bakkeren" userId="53e80431-7302-48a8-9e22-602f81996742" providerId="ADAL" clId="{7824EEE4-9BDE-844B-9C69-F6AB3A084292}" dt="2020-06-19T12:46:27.815" v="1869"/>
          <ac:spMkLst>
            <pc:docMk/>
            <pc:sldMk cId="2879909242" sldId="257"/>
            <ac:spMk id="178" creationId="{B923C7E6-4B0D-E340-A025-9FD18A67E48B}"/>
          </ac:spMkLst>
        </pc:spChg>
        <pc:spChg chg="add mod">
          <ac:chgData name="Wim Bakkeren" userId="53e80431-7302-48a8-9e22-602f81996742" providerId="ADAL" clId="{7824EEE4-9BDE-844B-9C69-F6AB3A084292}" dt="2020-06-19T12:47:58.367" v="1905" actId="114"/>
          <ac:spMkLst>
            <pc:docMk/>
            <pc:sldMk cId="2879909242" sldId="257"/>
            <ac:spMk id="179" creationId="{061C5F8E-D9B3-294B-A9E2-E174D442A178}"/>
          </ac:spMkLst>
        </pc:spChg>
        <pc:spChg chg="add mod">
          <ac:chgData name="Wim Bakkeren" userId="53e80431-7302-48a8-9e22-602f81996742" providerId="ADAL" clId="{7824EEE4-9BDE-844B-9C69-F6AB3A084292}" dt="2020-06-19T12:49:00.114" v="1920" actId="1076"/>
          <ac:spMkLst>
            <pc:docMk/>
            <pc:sldMk cId="2879909242" sldId="257"/>
            <ac:spMk id="180" creationId="{56461030-8C82-3D49-9453-0A060A5A71C8}"/>
          </ac:spMkLst>
        </pc:spChg>
        <pc:spChg chg="add mod">
          <ac:chgData name="Wim Bakkeren" userId="53e80431-7302-48a8-9e22-602f81996742" providerId="ADAL" clId="{7824EEE4-9BDE-844B-9C69-F6AB3A084292}" dt="2020-06-19T12:52:15.698" v="1980" actId="1076"/>
          <ac:spMkLst>
            <pc:docMk/>
            <pc:sldMk cId="2879909242" sldId="257"/>
            <ac:spMk id="181" creationId="{F34EB277-87ED-1244-9176-FDC259C88CD9}"/>
          </ac:spMkLst>
        </pc:spChg>
        <pc:spChg chg="mod">
          <ac:chgData name="Wim Bakkeren" userId="53e80431-7302-48a8-9e22-602f81996742" providerId="ADAL" clId="{7824EEE4-9BDE-844B-9C69-F6AB3A084292}" dt="2020-06-19T12:51:09.419" v="1974"/>
          <ac:spMkLst>
            <pc:docMk/>
            <pc:sldMk cId="2879909242" sldId="257"/>
            <ac:spMk id="183" creationId="{87121E6A-1754-504C-A093-A09C03F9A44D}"/>
          </ac:spMkLst>
        </pc:spChg>
        <pc:spChg chg="mod">
          <ac:chgData name="Wim Bakkeren" userId="53e80431-7302-48a8-9e22-602f81996742" providerId="ADAL" clId="{7824EEE4-9BDE-844B-9C69-F6AB3A084292}" dt="2020-06-19T12:51:09.419" v="1974"/>
          <ac:spMkLst>
            <pc:docMk/>
            <pc:sldMk cId="2879909242" sldId="257"/>
            <ac:spMk id="184" creationId="{617DFECE-4D9B-6A47-9C30-DF08EF8FA283}"/>
          </ac:spMkLst>
        </pc:spChg>
        <pc:spChg chg="mod">
          <ac:chgData name="Wim Bakkeren" userId="53e80431-7302-48a8-9e22-602f81996742" providerId="ADAL" clId="{7824EEE4-9BDE-844B-9C69-F6AB3A084292}" dt="2020-06-19T12:51:09.419" v="1974"/>
          <ac:spMkLst>
            <pc:docMk/>
            <pc:sldMk cId="2879909242" sldId="257"/>
            <ac:spMk id="185" creationId="{FF4432C8-858F-3F41-A7DE-8D239E39DA9F}"/>
          </ac:spMkLst>
        </pc:spChg>
        <pc:spChg chg="add mod">
          <ac:chgData name="Wim Bakkeren" userId="53e80431-7302-48a8-9e22-602f81996742" providerId="ADAL" clId="{7824EEE4-9BDE-844B-9C69-F6AB3A084292}" dt="2020-06-19T12:57:46.441" v="2103" actId="1076"/>
          <ac:spMkLst>
            <pc:docMk/>
            <pc:sldMk cId="2879909242" sldId="257"/>
            <ac:spMk id="186" creationId="{3C48969C-634E-CB43-A1EA-D04B8E5F5A37}"/>
          </ac:spMkLst>
        </pc:spChg>
        <pc:spChg chg="add mod">
          <ac:chgData name="Wim Bakkeren" userId="53e80431-7302-48a8-9e22-602f81996742" providerId="ADAL" clId="{7824EEE4-9BDE-844B-9C69-F6AB3A084292}" dt="2020-06-19T12:57:53.675" v="2105" actId="1076"/>
          <ac:spMkLst>
            <pc:docMk/>
            <pc:sldMk cId="2879909242" sldId="257"/>
            <ac:spMk id="187" creationId="{9576FC46-F359-6B4A-98D3-0983F180D359}"/>
          </ac:spMkLst>
        </pc:spChg>
        <pc:spChg chg="add mod">
          <ac:chgData name="Wim Bakkeren" userId="53e80431-7302-48a8-9e22-602f81996742" providerId="ADAL" clId="{7824EEE4-9BDE-844B-9C69-F6AB3A084292}" dt="2020-06-19T12:58:50.725" v="2116" actId="14100"/>
          <ac:spMkLst>
            <pc:docMk/>
            <pc:sldMk cId="2879909242" sldId="257"/>
            <ac:spMk id="188" creationId="{B705D65C-CA25-EF41-BF4B-A86AB2E70DCF}"/>
          </ac:spMkLst>
        </pc:spChg>
        <pc:grpChg chg="del mod">
          <ac:chgData name="Wim Bakkeren" userId="53e80431-7302-48a8-9e22-602f81996742" providerId="ADAL" clId="{7824EEE4-9BDE-844B-9C69-F6AB3A084292}" dt="2020-06-19T12:35:56.485" v="1735" actId="478"/>
          <ac:grpSpMkLst>
            <pc:docMk/>
            <pc:sldMk cId="2879909242" sldId="257"/>
            <ac:grpSpMk id="64" creationId="{6A337BB2-FE4E-4343-9141-4E843AFF335C}"/>
          </ac:grpSpMkLst>
        </pc:grpChg>
        <pc:grpChg chg="mod">
          <ac:chgData name="Wim Bakkeren" userId="53e80431-7302-48a8-9e22-602f81996742" providerId="ADAL" clId="{7824EEE4-9BDE-844B-9C69-F6AB3A084292}" dt="2020-06-19T12:46:07.987" v="1865" actId="1076"/>
          <ac:grpSpMkLst>
            <pc:docMk/>
            <pc:sldMk cId="2879909242" sldId="257"/>
            <ac:grpSpMk id="65" creationId="{8625DB3F-6DEE-AE44-962D-C3D12B98182B}"/>
          </ac:grpSpMkLst>
        </pc:grpChg>
        <pc:grpChg chg="del">
          <ac:chgData name="Wim Bakkeren" userId="53e80431-7302-48a8-9e22-602f81996742" providerId="ADAL" clId="{7824EEE4-9BDE-844B-9C69-F6AB3A084292}" dt="2020-06-19T12:12:58.184" v="904" actId="478"/>
          <ac:grpSpMkLst>
            <pc:docMk/>
            <pc:sldMk cId="2879909242" sldId="257"/>
            <ac:grpSpMk id="101" creationId="{29175579-9463-C142-816B-F7D7F94624AF}"/>
          </ac:grpSpMkLst>
        </pc:grpChg>
        <pc:grpChg chg="del">
          <ac:chgData name="Wim Bakkeren" userId="53e80431-7302-48a8-9e22-602f81996742" providerId="ADAL" clId="{7824EEE4-9BDE-844B-9C69-F6AB3A084292}" dt="2020-06-19T12:13:17.456" v="907" actId="478"/>
          <ac:grpSpMkLst>
            <pc:docMk/>
            <pc:sldMk cId="2879909242" sldId="257"/>
            <ac:grpSpMk id="110" creationId="{91B0CA80-F12D-0E42-9BBC-694CA1F19D3C}"/>
          </ac:grpSpMkLst>
        </pc:grpChg>
        <pc:grpChg chg="mod">
          <ac:chgData name="Wim Bakkeren" userId="53e80431-7302-48a8-9e22-602f81996742" providerId="ADAL" clId="{7824EEE4-9BDE-844B-9C69-F6AB3A084292}" dt="2020-06-19T12:13:36.030" v="908" actId="196"/>
          <ac:grpSpMkLst>
            <pc:docMk/>
            <pc:sldMk cId="2879909242" sldId="257"/>
            <ac:grpSpMk id="113" creationId="{4922A180-9C66-844C-A537-876E356A1C67}"/>
          </ac:grpSpMkLst>
        </pc:grpChg>
        <pc:grpChg chg="mod">
          <ac:chgData name="Wim Bakkeren" userId="53e80431-7302-48a8-9e22-602f81996742" providerId="ADAL" clId="{7824EEE4-9BDE-844B-9C69-F6AB3A084292}" dt="2020-06-19T12:13:36.030" v="908" actId="196"/>
          <ac:grpSpMkLst>
            <pc:docMk/>
            <pc:sldMk cId="2879909242" sldId="257"/>
            <ac:grpSpMk id="116" creationId="{CAC0F921-C762-B448-A713-C817E8445BED}"/>
          </ac:grpSpMkLst>
        </pc:grpChg>
        <pc:grpChg chg="add mod">
          <ac:chgData name="Wim Bakkeren" userId="53e80431-7302-48a8-9e22-602f81996742" providerId="ADAL" clId="{7824EEE4-9BDE-844B-9C69-F6AB3A084292}" dt="2020-06-19T12:39:07.108" v="1740" actId="1076"/>
          <ac:grpSpMkLst>
            <pc:docMk/>
            <pc:sldMk cId="2879909242" sldId="257"/>
            <ac:grpSpMk id="145" creationId="{BAB79F97-0C67-8B4E-AAA4-BE5BE54478F6}"/>
          </ac:grpSpMkLst>
        </pc:grpChg>
        <pc:grpChg chg="add mod">
          <ac:chgData name="Wim Bakkeren" userId="53e80431-7302-48a8-9e22-602f81996742" providerId="ADAL" clId="{7824EEE4-9BDE-844B-9C69-F6AB3A084292}" dt="2020-06-19T12:13:14.689" v="906" actId="1076"/>
          <ac:grpSpMkLst>
            <pc:docMk/>
            <pc:sldMk cId="2879909242" sldId="257"/>
            <ac:grpSpMk id="154" creationId="{4BC0EC56-3257-624B-9BFB-6F3AF28C6920}"/>
          </ac:grpSpMkLst>
        </pc:grpChg>
        <pc:grpChg chg="add mod">
          <ac:chgData name="Wim Bakkeren" userId="53e80431-7302-48a8-9e22-602f81996742" providerId="ADAL" clId="{7824EEE4-9BDE-844B-9C69-F6AB3A084292}" dt="2020-06-19T12:16:53.065" v="959" actId="1076"/>
          <ac:grpSpMkLst>
            <pc:docMk/>
            <pc:sldMk cId="2879909242" sldId="257"/>
            <ac:grpSpMk id="157" creationId="{BE944ACE-DF14-9E41-88CD-9E5F3C94C953}"/>
          </ac:grpSpMkLst>
        </pc:grpChg>
        <pc:grpChg chg="add del mod">
          <ac:chgData name="Wim Bakkeren" userId="53e80431-7302-48a8-9e22-602f81996742" providerId="ADAL" clId="{7824EEE4-9BDE-844B-9C69-F6AB3A084292}" dt="2020-06-19T12:46:11.261" v="1866" actId="478"/>
          <ac:grpSpMkLst>
            <pc:docMk/>
            <pc:sldMk cId="2879909242" sldId="257"/>
            <ac:grpSpMk id="168" creationId="{7608B6E2-923D-804D-A6CD-F7EF5379C5D6}"/>
          </ac:grpSpMkLst>
        </pc:grpChg>
        <pc:grpChg chg="add del mod">
          <ac:chgData name="Wim Bakkeren" userId="53e80431-7302-48a8-9e22-602f81996742" providerId="ADAL" clId="{7824EEE4-9BDE-844B-9C69-F6AB3A084292}" dt="2020-06-19T12:51:06.284" v="1973" actId="478"/>
          <ac:grpSpMkLst>
            <pc:docMk/>
            <pc:sldMk cId="2879909242" sldId="257"/>
            <ac:grpSpMk id="175" creationId="{ECC74A9F-DB97-F746-865D-749653CD08FC}"/>
          </ac:grpSpMkLst>
        </pc:grpChg>
        <pc:grpChg chg="add mod">
          <ac:chgData name="Wim Bakkeren" userId="53e80431-7302-48a8-9e22-602f81996742" providerId="ADAL" clId="{7824EEE4-9BDE-844B-9C69-F6AB3A084292}" dt="2020-06-19T12:51:16.567" v="1975" actId="1076"/>
          <ac:grpSpMkLst>
            <pc:docMk/>
            <pc:sldMk cId="2879909242" sldId="257"/>
            <ac:grpSpMk id="182" creationId="{0A4A65EC-5E15-7C42-A7BC-B477F24100D2}"/>
          </ac:grpSpMkLst>
        </pc:grpChg>
        <pc:picChg chg="add mod">
          <ac:chgData name="Wim Bakkeren" userId="53e80431-7302-48a8-9e22-602f81996742" providerId="ADAL" clId="{7824EEE4-9BDE-844B-9C69-F6AB3A084292}" dt="2020-06-19T10:17:50.129" v="658" actId="164"/>
          <ac:picMkLst>
            <pc:docMk/>
            <pc:sldMk cId="2879909242" sldId="257"/>
            <ac:picMk id="142" creationId="{826113C1-5892-AA48-AD6B-08E29DE662CA}"/>
          </ac:picMkLst>
        </pc:picChg>
        <pc:cxnChg chg="add del mod">
          <ac:chgData name="Wim Bakkeren" userId="53e80431-7302-48a8-9e22-602f81996742" providerId="ADAL" clId="{7824EEE4-9BDE-844B-9C69-F6AB3A084292}" dt="2020-06-19T12:12:40.072" v="894" actId="478"/>
          <ac:cxnSpMkLst>
            <pc:docMk/>
            <pc:sldMk cId="2879909242" sldId="257"/>
            <ac:cxnSpMk id="13" creationId="{F3DCCA1D-4617-9548-941A-4532390DBD02}"/>
          </ac:cxnSpMkLst>
        </pc:cxnChg>
        <pc:cxnChg chg="add del mod">
          <ac:chgData name="Wim Bakkeren" userId="53e80431-7302-48a8-9e22-602f81996742" providerId="ADAL" clId="{7824EEE4-9BDE-844B-9C69-F6AB3A084292}" dt="2020-06-19T12:12:38.013" v="893" actId="478"/>
          <ac:cxnSpMkLst>
            <pc:docMk/>
            <pc:sldMk cId="2879909242" sldId="257"/>
            <ac:cxnSpMk id="134" creationId="{06A7C37B-7A4A-FF4A-8CE2-3221D79361C7}"/>
          </ac:cxnSpMkLst>
        </pc:cxnChg>
        <pc:cxnChg chg="add del mod">
          <ac:chgData name="Wim Bakkeren" userId="53e80431-7302-48a8-9e22-602f81996742" providerId="ADAL" clId="{7824EEE4-9BDE-844B-9C69-F6AB3A084292}" dt="2020-06-19T12:15:33.133" v="953" actId="478"/>
          <ac:cxnSpMkLst>
            <pc:docMk/>
            <pc:sldMk cId="2879909242" sldId="257"/>
            <ac:cxnSpMk id="138" creationId="{57F2F8D9-26EB-704D-B019-8FD2240658F2}"/>
          </ac:cxnSpMkLst>
        </pc:cxnChg>
        <pc:cxnChg chg="add del mod">
          <ac:chgData name="Wim Bakkeren" userId="53e80431-7302-48a8-9e22-602f81996742" providerId="ADAL" clId="{7824EEE4-9BDE-844B-9C69-F6AB3A084292}" dt="2020-06-19T12:15:32.323" v="952" actId="478"/>
          <ac:cxnSpMkLst>
            <pc:docMk/>
            <pc:sldMk cId="2879909242" sldId="257"/>
            <ac:cxnSpMk id="139" creationId="{013B43D3-03BA-4148-A539-EDD1529C8D7D}"/>
          </ac:cxnSpMkLst>
        </pc:cxnChg>
        <pc:cxnChg chg="add del mod">
          <ac:chgData name="Wim Bakkeren" userId="53e80431-7302-48a8-9e22-602f81996742" providerId="ADAL" clId="{7824EEE4-9BDE-844B-9C69-F6AB3A084292}" dt="2020-06-19T12:15:31.243" v="951" actId="478"/>
          <ac:cxnSpMkLst>
            <pc:docMk/>
            <pc:sldMk cId="2879909242" sldId="257"/>
            <ac:cxnSpMk id="140" creationId="{F00FD517-D376-6E4B-B3B6-9CBA9FE53D82}"/>
          </ac:cxnSpMkLst>
        </pc:cxnChg>
      </pc:sldChg>
      <pc:sldChg chg="addSp delSp modSp add">
        <pc:chgData name="Wim Bakkeren" userId="53e80431-7302-48a8-9e22-602f81996742" providerId="ADAL" clId="{7824EEE4-9BDE-844B-9C69-F6AB3A084292}" dt="2020-06-19T12:59:29.718" v="2118" actId="1076"/>
        <pc:sldMkLst>
          <pc:docMk/>
          <pc:sldMk cId="928446437" sldId="258"/>
        </pc:sldMkLst>
        <pc:spChg chg="mod">
          <ac:chgData name="Wim Bakkeren" userId="53e80431-7302-48a8-9e22-602f81996742" providerId="ADAL" clId="{7824EEE4-9BDE-844B-9C69-F6AB3A084292}" dt="2020-06-19T12:55:52.220" v="2088" actId="207"/>
          <ac:spMkLst>
            <pc:docMk/>
            <pc:sldMk cId="928446437" sldId="258"/>
            <ac:spMk id="70" creationId="{7AE839BC-B40A-6C4F-93D0-BA2AF6FB1353}"/>
          </ac:spMkLst>
        </pc:spChg>
        <pc:spChg chg="mod">
          <ac:chgData name="Wim Bakkeren" userId="53e80431-7302-48a8-9e22-602f81996742" providerId="ADAL" clId="{7824EEE4-9BDE-844B-9C69-F6AB3A084292}" dt="2020-06-19T12:59:29.718" v="2118" actId="1076"/>
          <ac:spMkLst>
            <pc:docMk/>
            <pc:sldMk cId="928446437" sldId="258"/>
            <ac:spMk id="71" creationId="{78930C2B-5EAA-6646-A177-15C2A4B29FAC}"/>
          </ac:spMkLst>
        </pc:spChg>
        <pc:spChg chg="mod">
          <ac:chgData name="Wim Bakkeren" userId="53e80431-7302-48a8-9e22-602f81996742" providerId="ADAL" clId="{7824EEE4-9BDE-844B-9C69-F6AB3A084292}" dt="2020-06-19T12:56:22.054" v="2090" actId="1076"/>
          <ac:spMkLst>
            <pc:docMk/>
            <pc:sldMk cId="928446437" sldId="258"/>
            <ac:spMk id="72" creationId="{9C66885E-E712-374D-B4D4-276775440084}"/>
          </ac:spMkLst>
        </pc:spChg>
        <pc:spChg chg="mod">
          <ac:chgData name="Wim Bakkeren" userId="53e80431-7302-48a8-9e22-602f81996742" providerId="ADAL" clId="{7824EEE4-9BDE-844B-9C69-F6AB3A084292}" dt="2020-06-19T12:56:22.054" v="2090" actId="1076"/>
          <ac:spMkLst>
            <pc:docMk/>
            <pc:sldMk cId="928446437" sldId="258"/>
            <ac:spMk id="73" creationId="{EB61DF36-1E02-844E-9CDE-1EE6A2B7368D}"/>
          </ac:spMkLst>
        </pc:spChg>
        <pc:spChg chg="add mod">
          <ac:chgData name="Wim Bakkeren" userId="53e80431-7302-48a8-9e22-602f81996742" providerId="ADAL" clId="{7824EEE4-9BDE-844B-9C69-F6AB3A084292}" dt="2020-06-19T12:57:58.334" v="2106"/>
          <ac:spMkLst>
            <pc:docMk/>
            <pc:sldMk cId="928446437" sldId="258"/>
            <ac:spMk id="107" creationId="{25E3900E-8F8D-364F-B23C-67A9DA8C80BB}"/>
          </ac:spMkLst>
        </pc:spChg>
        <pc:spChg chg="add mod">
          <ac:chgData name="Wim Bakkeren" userId="53e80431-7302-48a8-9e22-602f81996742" providerId="ADAL" clId="{7824EEE4-9BDE-844B-9C69-F6AB3A084292}" dt="2020-06-19T12:57:58.334" v="2106"/>
          <ac:spMkLst>
            <pc:docMk/>
            <pc:sldMk cId="928446437" sldId="258"/>
            <ac:spMk id="110" creationId="{262F08A0-631C-4643-96EC-A668FDEF545F}"/>
          </ac:spMkLst>
        </pc:spChg>
        <pc:spChg chg="add mod">
          <ac:chgData name="Wim Bakkeren" userId="53e80431-7302-48a8-9e22-602f81996742" providerId="ADAL" clId="{7824EEE4-9BDE-844B-9C69-F6AB3A084292}" dt="2020-06-19T12:59:02.087" v="2117"/>
          <ac:spMkLst>
            <pc:docMk/>
            <pc:sldMk cId="928446437" sldId="258"/>
            <ac:spMk id="111" creationId="{BCBDE671-E17C-4141-B34B-8CFD5B4CE6BE}"/>
          </ac:spMkLst>
        </pc:spChg>
        <pc:spChg chg="del">
          <ac:chgData name="Wim Bakkeren" userId="53e80431-7302-48a8-9e22-602f81996742" providerId="ADAL" clId="{7824EEE4-9BDE-844B-9C69-F6AB3A084292}" dt="2020-06-19T12:55:58.214" v="2089" actId="478"/>
          <ac:spMkLst>
            <pc:docMk/>
            <pc:sldMk cId="928446437" sldId="258"/>
            <ac:spMk id="122" creationId="{777E5BA9-2892-5D4C-948E-5B288D26FBC1}"/>
          </ac:spMkLst>
        </pc:spChg>
        <pc:spChg chg="mod">
          <ac:chgData name="Wim Bakkeren" userId="53e80431-7302-48a8-9e22-602f81996742" providerId="ADAL" clId="{7824EEE4-9BDE-844B-9C69-F6AB3A084292}" dt="2020-06-19T12:56:22.054" v="2090" actId="1076"/>
          <ac:spMkLst>
            <pc:docMk/>
            <pc:sldMk cId="928446437" sldId="258"/>
            <ac:spMk id="123" creationId="{EE9BB0B6-F09D-974E-85FE-EBEFE1FF7B53}"/>
          </ac:spMkLst>
        </pc:spChg>
        <pc:spChg chg="mod">
          <ac:chgData name="Wim Bakkeren" userId="53e80431-7302-48a8-9e22-602f81996742" providerId="ADAL" clId="{7824EEE4-9BDE-844B-9C69-F6AB3A084292}" dt="2020-06-19T12:55:52.220" v="2088" actId="207"/>
          <ac:spMkLst>
            <pc:docMk/>
            <pc:sldMk cId="928446437" sldId="258"/>
            <ac:spMk id="125" creationId="{01DEA3A9-31CF-A340-AE2D-6B4862EB4722}"/>
          </ac:spMkLst>
        </pc:spChg>
        <pc:spChg chg="mod">
          <ac:chgData name="Wim Bakkeren" userId="53e80431-7302-48a8-9e22-602f81996742" providerId="ADAL" clId="{7824EEE4-9BDE-844B-9C69-F6AB3A084292}" dt="2020-06-19T12:56:42.832" v="2091" actId="14100"/>
          <ac:spMkLst>
            <pc:docMk/>
            <pc:sldMk cId="928446437" sldId="258"/>
            <ac:spMk id="126" creationId="{EF6CF21D-4F63-7F43-B0CE-C17DF394A84F}"/>
          </ac:spMkLst>
        </pc:spChg>
        <pc:spChg chg="mod">
          <ac:chgData name="Wim Bakkeren" userId="53e80431-7302-48a8-9e22-602f81996742" providerId="ADAL" clId="{7824EEE4-9BDE-844B-9C69-F6AB3A084292}" dt="2020-06-19T12:55:52.220" v="2088" actId="207"/>
          <ac:spMkLst>
            <pc:docMk/>
            <pc:sldMk cId="928446437" sldId="258"/>
            <ac:spMk id="130" creationId="{40FFD235-AD06-B04C-B797-815C78A475FA}"/>
          </ac:spMkLst>
        </pc:spChg>
        <pc:spChg chg="mod">
          <ac:chgData name="Wim Bakkeren" userId="53e80431-7302-48a8-9e22-602f81996742" providerId="ADAL" clId="{7824EEE4-9BDE-844B-9C69-F6AB3A084292}" dt="2020-06-19T12:56:22.054" v="2090" actId="1076"/>
          <ac:spMkLst>
            <pc:docMk/>
            <pc:sldMk cId="928446437" sldId="258"/>
            <ac:spMk id="131" creationId="{426AA091-F7E2-074C-9AAC-1B91464E2110}"/>
          </ac:spMkLst>
        </pc:spChg>
        <pc:spChg chg="mod">
          <ac:chgData name="Wim Bakkeren" userId="53e80431-7302-48a8-9e22-602f81996742" providerId="ADAL" clId="{7824EEE4-9BDE-844B-9C69-F6AB3A084292}" dt="2020-06-19T12:58:22.577" v="2108" actId="20577"/>
          <ac:spMkLst>
            <pc:docMk/>
            <pc:sldMk cId="928446437" sldId="258"/>
            <ac:spMk id="163" creationId="{390282DE-2517-0147-8CD9-2D71F142F675}"/>
          </ac:spMkLst>
        </pc:spChg>
        <pc:spChg chg="mod">
          <ac:chgData name="Wim Bakkeren" userId="53e80431-7302-48a8-9e22-602f81996742" providerId="ADAL" clId="{7824EEE4-9BDE-844B-9C69-F6AB3A084292}" dt="2020-06-19T12:54:06.287" v="2079" actId="20577"/>
          <ac:spMkLst>
            <pc:docMk/>
            <pc:sldMk cId="928446437" sldId="258"/>
            <ac:spMk id="164" creationId="{2BD74B7F-AD20-7B44-AED0-EC78D17D19D5}"/>
          </ac:spMkLst>
        </pc:spChg>
      </pc:sldChg>
    </pc:docChg>
  </pc:docChgLst>
  <pc:docChgLst>
    <pc:chgData name="Wim Bakkeren" userId="S::wim.bakkeren_vng.nl#ext#@ictubeheer.onmicrosoft.com::532f8d83-b01e-4378-9510-2c13568d5c3a" providerId="AD" clId="Web-{D1D3CFFF-FE32-46E2-ABFC-8811AFA17221}"/>
    <pc:docChg chg="modSld">
      <pc:chgData name="Wim Bakkeren" userId="S::wim.bakkeren_vng.nl#ext#@ictubeheer.onmicrosoft.com::532f8d83-b01e-4378-9510-2c13568d5c3a" providerId="AD" clId="Web-{D1D3CFFF-FE32-46E2-ABFC-8811AFA17221}" dt="2020-06-19T13:50:41.805" v="209" actId="20577"/>
      <pc:docMkLst>
        <pc:docMk/>
      </pc:docMkLst>
      <pc:sldChg chg="modSp">
        <pc:chgData name="Wim Bakkeren" userId="S::wim.bakkeren_vng.nl#ext#@ictubeheer.onmicrosoft.com::532f8d83-b01e-4378-9510-2c13568d5c3a" providerId="AD" clId="Web-{D1D3CFFF-FE32-46E2-ABFC-8811AFA17221}" dt="2020-06-19T13:50:41.212" v="207" actId="20577"/>
        <pc:sldMkLst>
          <pc:docMk/>
          <pc:sldMk cId="2879909242" sldId="257"/>
        </pc:sldMkLst>
        <pc:spChg chg="mod">
          <ac:chgData name="Wim Bakkeren" userId="S::wim.bakkeren_vng.nl#ext#@ictubeheer.onmicrosoft.com::532f8d83-b01e-4378-9510-2c13568d5c3a" providerId="AD" clId="Web-{D1D3CFFF-FE32-46E2-ABFC-8811AFA17221}" dt="2020-06-19T13:50:41.212" v="207" actId="20577"/>
          <ac:spMkLst>
            <pc:docMk/>
            <pc:sldMk cId="2879909242" sldId="257"/>
            <ac:spMk id="180" creationId="{56461030-8C82-3D49-9453-0A060A5A71C8}"/>
          </ac:spMkLst>
        </pc:spChg>
      </pc:sldChg>
      <pc:sldChg chg="modSp">
        <pc:chgData name="Wim Bakkeren" userId="S::wim.bakkeren_vng.nl#ext#@ictubeheer.onmicrosoft.com::532f8d83-b01e-4378-9510-2c13568d5c3a" providerId="AD" clId="Web-{D1D3CFFF-FE32-46E2-ABFC-8811AFA17221}" dt="2020-06-19T13:50:37.009" v="205" actId="20577"/>
        <pc:sldMkLst>
          <pc:docMk/>
          <pc:sldMk cId="928446437" sldId="258"/>
        </pc:sldMkLst>
        <pc:spChg chg="mod">
          <ac:chgData name="Wim Bakkeren" userId="S::wim.bakkeren_vng.nl#ext#@ictubeheer.onmicrosoft.com::532f8d83-b01e-4378-9510-2c13568d5c3a" providerId="AD" clId="Web-{D1D3CFFF-FE32-46E2-ABFC-8811AFA17221}" dt="2020-06-19T13:50:37.009" v="205" actId="20577"/>
          <ac:spMkLst>
            <pc:docMk/>
            <pc:sldMk cId="928446437" sldId="258"/>
            <ac:spMk id="180" creationId="{56461030-8C82-3D49-9453-0A060A5A71C8}"/>
          </ac:spMkLst>
        </pc:spChg>
      </pc:sldChg>
    </pc:docChg>
  </pc:docChgLst>
  <pc:docChgLst>
    <pc:chgData name="Wim Bakkeren" userId="S::wim.bakkeren_vng.nl#ext#@ictubeheer.onmicrosoft.com::532f8d83-b01e-4378-9510-2c13568d5c3a" providerId="AD" clId="Web-{7D3C8690-ECBA-4E5A-96DE-695616524172}"/>
    <pc:docChg chg="modSld">
      <pc:chgData name="Wim Bakkeren" userId="S::wim.bakkeren_vng.nl#ext#@ictubeheer.onmicrosoft.com::532f8d83-b01e-4378-9510-2c13568d5c3a" providerId="AD" clId="Web-{7D3C8690-ECBA-4E5A-96DE-695616524172}" dt="2020-06-19T13:20:57.603" v="50" actId="20577"/>
      <pc:docMkLst>
        <pc:docMk/>
      </pc:docMkLst>
      <pc:sldChg chg="modSp">
        <pc:chgData name="Wim Bakkeren" userId="S::wim.bakkeren_vng.nl#ext#@ictubeheer.onmicrosoft.com::532f8d83-b01e-4378-9510-2c13568d5c3a" providerId="AD" clId="Web-{7D3C8690-ECBA-4E5A-96DE-695616524172}" dt="2020-06-19T13:20:43.088" v="42" actId="20577"/>
        <pc:sldMkLst>
          <pc:docMk/>
          <pc:sldMk cId="2879909242" sldId="257"/>
        </pc:sldMkLst>
        <pc:spChg chg="mod">
          <ac:chgData name="Wim Bakkeren" userId="S::wim.bakkeren_vng.nl#ext#@ictubeheer.onmicrosoft.com::532f8d83-b01e-4378-9510-2c13568d5c3a" providerId="AD" clId="Web-{7D3C8690-ECBA-4E5A-96DE-695616524172}" dt="2020-06-19T13:20:43.088" v="42" actId="20577"/>
          <ac:spMkLst>
            <pc:docMk/>
            <pc:sldMk cId="2879909242" sldId="257"/>
            <ac:spMk id="32" creationId="{FBE6DE83-0C82-8C4F-966B-4149FF7FBF84}"/>
          </ac:spMkLst>
        </pc:spChg>
      </pc:sldChg>
      <pc:sldChg chg="modSp">
        <pc:chgData name="Wim Bakkeren" userId="S::wim.bakkeren_vng.nl#ext#@ictubeheer.onmicrosoft.com::532f8d83-b01e-4378-9510-2c13568d5c3a" providerId="AD" clId="Web-{7D3C8690-ECBA-4E5A-96DE-695616524172}" dt="2020-06-19T13:20:57.603" v="50" actId="20577"/>
        <pc:sldMkLst>
          <pc:docMk/>
          <pc:sldMk cId="928446437" sldId="258"/>
        </pc:sldMkLst>
        <pc:spChg chg="mod">
          <ac:chgData name="Wim Bakkeren" userId="S::wim.bakkeren_vng.nl#ext#@ictubeheer.onmicrosoft.com::532f8d83-b01e-4378-9510-2c13568d5c3a" providerId="AD" clId="Web-{7D3C8690-ECBA-4E5A-96DE-695616524172}" dt="2020-06-19T13:20:57.603" v="50" actId="20577"/>
          <ac:spMkLst>
            <pc:docMk/>
            <pc:sldMk cId="928446437" sldId="258"/>
            <ac:spMk id="32" creationId="{FBE6DE83-0C82-8C4F-966B-4149FF7FBF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9D920-DB28-C84B-9E21-688AF4FF9AA8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44D1-9B4E-1F4A-9575-E4E0C64699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870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878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131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017A6-52F2-4C43-97BD-18BD13646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8DDE6B3-D5DA-F240-B789-0DC3520DA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E7527B-D215-9C45-9D7E-EDADF3AC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7CFD50-6523-FE43-86A0-109866F1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7AE97A-6A31-E449-BA4E-14F7D81D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451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168165-5D98-904B-9E61-CB28CC5A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F55BB2F-9C37-124C-8B3F-CEFCF1376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BE3B54B-7B3B-044E-BCAE-A56254FA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041E8B-C0B3-9844-83CF-B8AD56FF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E51C6D-84E1-5C41-856A-41F3A5B6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04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90D54A8-0630-B34F-A019-7C24DABED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C9E10F5-7F23-4849-951A-D8CFCE83B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AA20FF2-4492-7E4D-9B6C-46D93456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CA734D-8A08-D449-AC97-6FA56244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48F9DB-3E1E-C84B-B84A-062AC053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33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69A9D-C672-804F-824F-74F4152F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F11EEE-30E0-D144-B2ED-8627B8F9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F15925-42B6-3841-999F-C9909F3C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F61382-DFD6-CE4A-888E-B36A6D12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43832B-D1F1-A943-AE50-46700827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082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678DE-D52F-F24C-BCD8-47DDCEA5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B99A82-CE0D-7D45-A6DA-C2A465046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E7F1BB-A927-FF48-8A61-AFEC400A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DB436A-1872-664A-93FE-0873F2ED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628B19-D0D4-EC49-8EDD-C7745722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148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1E2AF-A087-424A-B4B9-6E3CF2BB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9E728E-5484-3E46-9734-7DCD5E8AB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58F052-760D-9342-A675-444636BA2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1E01FB-4877-044B-BE93-C4EFC99A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12F8660-5E65-7443-A02F-8DDF6CBD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AC5456-F08A-DD4A-B0EE-92D598E0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483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1DB18-07E3-764F-BAC3-0A899E4D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7C5C1D-8D91-3641-9570-9D840545F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0EF342-B5B5-2D4F-A88E-9B009E1B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BAEEBA0-2434-CC43-BD04-3D0AA086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73FC34-49EF-DF41-91C2-36150CF06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69715B7-C362-F145-9E23-60AF8FEB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348D506-CFB4-FD41-AD8F-E0F44CDA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4B9F599-0F35-2A47-B66B-A02B392A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466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DBBF4-35F7-B547-9AF8-CD23CEF8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E86C73D-CD2E-D04C-A6DD-159C9FF4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B43659F-CBC1-FE4E-A02F-6743DBBB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A49316B-80CD-874A-A8B9-D52C0CD3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28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2A92BDC-666A-884D-BD9A-EF827E9D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740146F-D5D3-8846-8892-3F04EFF8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7B7322A-E241-5144-BA61-5DF02AC7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219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2E90E-B24A-614D-97CE-CC7F6034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AB1607-F7D6-A84B-B8EE-7545AB54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6D18B34-2826-824A-B8D5-F8987E416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EA6E63-A11A-CF47-ABE2-71546A81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E35F013-0A3D-1F46-A8EC-58008147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01E3B25-5CB5-454F-AB61-FCC06314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913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2C209-D495-5F44-8CF8-5D2D8FE7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C017A4A-23F2-2840-82C6-4596829BE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E16B8A3-2AE3-704C-AF72-23E93FC7B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A257FE1-D20C-454E-B64E-D69582E8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1AA0A07-BAD3-B941-8397-7E0C4D6C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3ABEEC-D811-4344-8C27-C69E7548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79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D80D92C-36D9-FA45-A489-E9214D7F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48EFA29-E45A-8B43-AE3F-5EA2641FB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2AAF7B-D1C7-5B48-B3AA-09FD8F88B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738B1-18B8-5144-A240-0A1C005394F3}" type="datetimeFigureOut">
              <a:rPr lang="nl-NL" smtClean="0"/>
              <a:t>19-6-2020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7923B1-D3F1-234C-B104-91F42EBDE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C44A93-2F27-7D42-92CA-C6163AF4A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50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hoek 55">
            <a:extLst>
              <a:ext uri="{FF2B5EF4-FFF2-40B4-BE49-F238E27FC236}">
                <a16:creationId xmlns:a16="http://schemas.microsoft.com/office/drawing/2014/main" id="{42A56EB0-4DAA-3B4C-87CF-EBFE9A50CB6F}"/>
              </a:ext>
            </a:extLst>
          </p:cNvPr>
          <p:cNvSpPr/>
          <p:nvPr/>
        </p:nvSpPr>
        <p:spPr>
          <a:xfrm>
            <a:off x="79702" y="70466"/>
            <a:ext cx="2971482" cy="60264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b="1" dirty="0">
                <a:solidFill>
                  <a:schemeClr val="bg1">
                    <a:lumMod val="50000"/>
                  </a:schemeClr>
                </a:solidFill>
              </a:rPr>
              <a:t>Bronhouders </a:t>
            </a:r>
            <a:r>
              <a:rPr lang="nl-NL" sz="1400" i="1" dirty="0">
                <a:solidFill>
                  <a:schemeClr val="bg1">
                    <a:lumMod val="50000"/>
                  </a:schemeClr>
                </a:solidFill>
              </a:rPr>
              <a:t>(omgeving)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63FF4FBE-0159-9A4F-9280-A9FB1BFA53DC}"/>
              </a:ext>
            </a:extLst>
          </p:cNvPr>
          <p:cNvSpPr/>
          <p:nvPr/>
        </p:nvSpPr>
        <p:spPr>
          <a:xfrm>
            <a:off x="79702" y="6358534"/>
            <a:ext cx="12032596" cy="4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400" b="1" dirty="0">
                <a:solidFill>
                  <a:schemeClr val="bg1">
                    <a:lumMod val="50000"/>
                  </a:schemeClr>
                </a:solidFill>
              </a:rPr>
              <a:t>Leveranciers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3290693D-3847-B946-AC6C-26EB0FD7325A}"/>
              </a:ext>
            </a:extLst>
          </p:cNvPr>
          <p:cNvSpPr/>
          <p:nvPr/>
        </p:nvSpPr>
        <p:spPr>
          <a:xfrm>
            <a:off x="3827748" y="77551"/>
            <a:ext cx="4536504" cy="60264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b="1" dirty="0">
                <a:solidFill>
                  <a:schemeClr val="accent1">
                    <a:lumMod val="50000"/>
                  </a:schemeClr>
                </a:solidFill>
              </a:rPr>
              <a:t>Samenhangende objectenregistratie </a:t>
            </a:r>
          </a:p>
          <a:p>
            <a:pPr algn="ctr"/>
            <a:r>
              <a:rPr lang="nl-NL" sz="800" dirty="0">
                <a:solidFill>
                  <a:schemeClr val="accent1">
                    <a:lumMod val="50000"/>
                  </a:schemeClr>
                </a:solidFill>
              </a:rPr>
              <a:t>Gemodelleerd als systeem volgens het besturingsmodel</a:t>
            </a:r>
            <a:endParaRPr lang="nl-NL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87D0A2D1-6F79-2440-9A8F-B19429880D0C}"/>
              </a:ext>
            </a:extLst>
          </p:cNvPr>
          <p:cNvSpPr/>
          <p:nvPr/>
        </p:nvSpPr>
        <p:spPr>
          <a:xfrm>
            <a:off x="3873552" y="689321"/>
            <a:ext cx="4464496" cy="6663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200" b="1" dirty="0">
                <a:solidFill>
                  <a:schemeClr val="accent1">
                    <a:lumMod val="50000"/>
                  </a:schemeClr>
                </a:solidFill>
              </a:rPr>
              <a:t>Besturing </a:t>
            </a:r>
            <a:r>
              <a:rPr lang="nl-NL" sz="1200" i="1" dirty="0">
                <a:solidFill>
                  <a:schemeClr val="accent1">
                    <a:lumMod val="50000"/>
                  </a:schemeClr>
                </a:solidFill>
              </a:rPr>
              <a:t>(besturend orgaan)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D4AC2032-21E3-0245-899C-A0B4E48191BF}"/>
              </a:ext>
            </a:extLst>
          </p:cNvPr>
          <p:cNvSpPr/>
          <p:nvPr/>
        </p:nvSpPr>
        <p:spPr>
          <a:xfrm>
            <a:off x="3865925" y="1609290"/>
            <a:ext cx="4464496" cy="24086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200" b="1" dirty="0">
                <a:solidFill>
                  <a:schemeClr val="accent1">
                    <a:lumMod val="50000"/>
                  </a:schemeClr>
                </a:solidFill>
              </a:rPr>
              <a:t>Uitvoering </a:t>
            </a:r>
            <a:r>
              <a:rPr lang="nl-NL" sz="1200" i="1" dirty="0">
                <a:solidFill>
                  <a:schemeClr val="accent1">
                    <a:lumMod val="50000"/>
                  </a:schemeClr>
                </a:solidFill>
              </a:rPr>
              <a:t>(bestuurd systeem)</a:t>
            </a:r>
            <a:endParaRPr lang="nl-NL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B846BF9-4BEE-F740-876F-F0805DB81149}"/>
              </a:ext>
            </a:extLst>
          </p:cNvPr>
          <p:cNvSpPr/>
          <p:nvPr/>
        </p:nvSpPr>
        <p:spPr>
          <a:xfrm>
            <a:off x="3863752" y="4098404"/>
            <a:ext cx="4464496" cy="1937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400" b="1" dirty="0">
                <a:solidFill>
                  <a:schemeClr val="accent1">
                    <a:lumMod val="50000"/>
                  </a:schemeClr>
                </a:solidFill>
              </a:rPr>
              <a:t>Ondersteuning </a:t>
            </a:r>
            <a:r>
              <a:rPr lang="nl-NL" sz="1400" i="1" dirty="0">
                <a:solidFill>
                  <a:schemeClr val="accent1">
                    <a:lumMod val="50000"/>
                  </a:schemeClr>
                </a:solidFill>
              </a:rPr>
              <a:t>(bestuurd systeem)</a:t>
            </a:r>
            <a:endParaRPr lang="nl-NL" sz="14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241863D-68B4-C942-8B55-9FD7E135DC96}"/>
              </a:ext>
            </a:extLst>
          </p:cNvPr>
          <p:cNvSpPr txBox="1"/>
          <p:nvPr/>
        </p:nvSpPr>
        <p:spPr>
          <a:xfrm>
            <a:off x="5114770" y="6419145"/>
            <a:ext cx="1962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>
                <a:solidFill>
                  <a:schemeClr val="bg1">
                    <a:lumMod val="50000"/>
                  </a:schemeClr>
                </a:solidFill>
              </a:rPr>
              <a:t>Software, infra / hosting e.d.</a:t>
            </a:r>
          </a:p>
        </p:txBody>
      </p:sp>
      <p:grpSp>
        <p:nvGrpSpPr>
          <p:cNvPr id="22" name="Groep 21">
            <a:extLst>
              <a:ext uri="{FF2B5EF4-FFF2-40B4-BE49-F238E27FC236}">
                <a16:creationId xmlns:a16="http://schemas.microsoft.com/office/drawing/2014/main" id="{F2AFC11A-C6E6-9849-B84E-332B0C917436}"/>
              </a:ext>
            </a:extLst>
          </p:cNvPr>
          <p:cNvGrpSpPr/>
          <p:nvPr/>
        </p:nvGrpSpPr>
        <p:grpSpPr>
          <a:xfrm>
            <a:off x="1248090" y="6128619"/>
            <a:ext cx="367668" cy="199608"/>
            <a:chOff x="5951983" y="5755044"/>
            <a:chExt cx="367668" cy="573185"/>
          </a:xfrm>
        </p:grpSpPr>
        <p:sp>
          <p:nvSpPr>
            <p:cNvPr id="23" name="Vijfhoek 22">
              <a:extLst>
                <a:ext uri="{FF2B5EF4-FFF2-40B4-BE49-F238E27FC236}">
                  <a16:creationId xmlns:a16="http://schemas.microsoft.com/office/drawing/2014/main" id="{C315F206-FAC5-1741-B1EA-D11ADE3AFB37}"/>
                </a:ext>
              </a:extLst>
            </p:cNvPr>
            <p:cNvSpPr/>
            <p:nvPr/>
          </p:nvSpPr>
          <p:spPr>
            <a:xfrm rot="5400000">
              <a:off x="5741213" y="5965815"/>
              <a:ext cx="573184" cy="151643"/>
            </a:xfrm>
            <a:prstGeom prst="homePlate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/>
            </a:p>
          </p:txBody>
        </p:sp>
        <p:sp>
          <p:nvSpPr>
            <p:cNvPr id="24" name="Vijfhoek 23">
              <a:extLst>
                <a:ext uri="{FF2B5EF4-FFF2-40B4-BE49-F238E27FC236}">
                  <a16:creationId xmlns:a16="http://schemas.microsoft.com/office/drawing/2014/main" id="{118DB074-1FF0-EF4D-9D9F-E006F60E3D8E}"/>
                </a:ext>
              </a:extLst>
            </p:cNvPr>
            <p:cNvSpPr/>
            <p:nvPr/>
          </p:nvSpPr>
          <p:spPr>
            <a:xfrm rot="16200000">
              <a:off x="5957238" y="5965814"/>
              <a:ext cx="573184" cy="151643"/>
            </a:xfrm>
            <a:prstGeom prst="homePlate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/>
            </a:p>
          </p:txBody>
        </p:sp>
      </p:grpSp>
      <p:sp>
        <p:nvSpPr>
          <p:cNvPr id="30" name="Tekstvak 29">
            <a:extLst>
              <a:ext uri="{FF2B5EF4-FFF2-40B4-BE49-F238E27FC236}">
                <a16:creationId xmlns:a16="http://schemas.microsoft.com/office/drawing/2014/main" id="{87FF3CDE-F72F-0F41-8771-295C7B2ACE41}"/>
              </a:ext>
            </a:extLst>
          </p:cNvPr>
          <p:cNvSpPr txBox="1"/>
          <p:nvPr/>
        </p:nvSpPr>
        <p:spPr>
          <a:xfrm>
            <a:off x="9885737" y="6104701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Opdracht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E1FAA116-35D7-F74B-ADA7-303CEA59D1B8}"/>
              </a:ext>
            </a:extLst>
          </p:cNvPr>
          <p:cNvSpPr txBox="1"/>
          <p:nvPr/>
        </p:nvSpPr>
        <p:spPr>
          <a:xfrm>
            <a:off x="10928591" y="6097617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Product / dienst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FBE6DE83-0C82-8C4F-966B-4149FF7FBF84}"/>
              </a:ext>
            </a:extLst>
          </p:cNvPr>
          <p:cNvSpPr txBox="1"/>
          <p:nvPr/>
        </p:nvSpPr>
        <p:spPr>
          <a:xfrm>
            <a:off x="4409675" y="885586"/>
            <a:ext cx="1759649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nl-NL" sz="1200" dirty="0">
                <a:solidFill>
                  <a:schemeClr val="accent1">
                    <a:lumMod val="50000"/>
                  </a:schemeClr>
                </a:solidFill>
              </a:rPr>
              <a:t>Beleidsverantwoordelijke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60E1D093-6E51-AA48-BA7E-2E5D2597C66C}"/>
              </a:ext>
            </a:extLst>
          </p:cNvPr>
          <p:cNvSpPr txBox="1"/>
          <p:nvPr/>
        </p:nvSpPr>
        <p:spPr>
          <a:xfrm>
            <a:off x="6196214" y="879221"/>
            <a:ext cx="11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>
                <a:solidFill>
                  <a:schemeClr val="accent1">
                    <a:lumMod val="50000"/>
                  </a:schemeClr>
                </a:solidFill>
              </a:rPr>
              <a:t>Toezichthouder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BD7DDCD0-4A70-F54B-B122-806B984A8A02}"/>
              </a:ext>
            </a:extLst>
          </p:cNvPr>
          <p:cNvGrpSpPr/>
          <p:nvPr/>
        </p:nvGrpSpPr>
        <p:grpSpPr>
          <a:xfrm>
            <a:off x="5912166" y="1380299"/>
            <a:ext cx="367668" cy="199608"/>
            <a:chOff x="5951983" y="5755044"/>
            <a:chExt cx="367668" cy="573185"/>
          </a:xfrm>
          <a:solidFill>
            <a:schemeClr val="accent1">
              <a:lumMod val="75000"/>
            </a:schemeClr>
          </a:solidFill>
        </p:grpSpPr>
        <p:sp>
          <p:nvSpPr>
            <p:cNvPr id="35" name="Vijfhoek 34">
              <a:extLst>
                <a:ext uri="{FF2B5EF4-FFF2-40B4-BE49-F238E27FC236}">
                  <a16:creationId xmlns:a16="http://schemas.microsoft.com/office/drawing/2014/main" id="{B69048D9-69C4-D642-96C6-B3D58FC27880}"/>
                </a:ext>
              </a:extLst>
            </p:cNvPr>
            <p:cNvSpPr/>
            <p:nvPr/>
          </p:nvSpPr>
          <p:spPr>
            <a:xfrm rot="5400000">
              <a:off x="5741213" y="5965815"/>
              <a:ext cx="573184" cy="151643"/>
            </a:xfrm>
            <a:prstGeom prst="homePlat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/>
            </a:p>
          </p:txBody>
        </p:sp>
        <p:sp>
          <p:nvSpPr>
            <p:cNvPr id="36" name="Vijfhoek 35">
              <a:extLst>
                <a:ext uri="{FF2B5EF4-FFF2-40B4-BE49-F238E27FC236}">
                  <a16:creationId xmlns:a16="http://schemas.microsoft.com/office/drawing/2014/main" id="{52495B3E-B3BD-8941-9922-A2198A880F9C}"/>
                </a:ext>
              </a:extLst>
            </p:cNvPr>
            <p:cNvSpPr/>
            <p:nvPr/>
          </p:nvSpPr>
          <p:spPr>
            <a:xfrm rot="16200000">
              <a:off x="5957238" y="5965814"/>
              <a:ext cx="573184" cy="151643"/>
            </a:xfrm>
            <a:prstGeom prst="homePlat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/>
            </a:p>
          </p:txBody>
        </p:sp>
      </p:grpSp>
      <p:sp>
        <p:nvSpPr>
          <p:cNvPr id="37" name="Tekstvak 36">
            <a:extLst>
              <a:ext uri="{FF2B5EF4-FFF2-40B4-BE49-F238E27FC236}">
                <a16:creationId xmlns:a16="http://schemas.microsoft.com/office/drawing/2014/main" id="{0BF8E817-2B17-A14E-B3F4-1B60C869B3AA}"/>
              </a:ext>
            </a:extLst>
          </p:cNvPr>
          <p:cNvSpPr txBox="1"/>
          <p:nvPr/>
        </p:nvSpPr>
        <p:spPr>
          <a:xfrm>
            <a:off x="4890309" y="1347679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 dirty="0">
                <a:solidFill>
                  <a:schemeClr val="accent1">
                    <a:lumMod val="50000"/>
                  </a:schemeClr>
                </a:solidFill>
              </a:rPr>
              <a:t>Opdracht, norm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FDCFA81B-3CAE-9142-BAE7-61BE7B5337B4}"/>
              </a:ext>
            </a:extLst>
          </p:cNvPr>
          <p:cNvSpPr txBox="1"/>
          <p:nvPr/>
        </p:nvSpPr>
        <p:spPr>
          <a:xfrm>
            <a:off x="6283465" y="1358128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1">
                    <a:lumMod val="50000"/>
                  </a:schemeClr>
                </a:solidFill>
              </a:rPr>
              <a:t>Verantwoording</a:t>
            </a:r>
          </a:p>
        </p:txBody>
      </p:sp>
      <p:grpSp>
        <p:nvGrpSpPr>
          <p:cNvPr id="42" name="Groep 41">
            <a:extLst>
              <a:ext uri="{FF2B5EF4-FFF2-40B4-BE49-F238E27FC236}">
                <a16:creationId xmlns:a16="http://schemas.microsoft.com/office/drawing/2014/main" id="{9B8FE4BE-B307-2A44-A3D2-89CED8524753}"/>
              </a:ext>
            </a:extLst>
          </p:cNvPr>
          <p:cNvGrpSpPr/>
          <p:nvPr/>
        </p:nvGrpSpPr>
        <p:grpSpPr>
          <a:xfrm>
            <a:off x="5908536" y="6128621"/>
            <a:ext cx="367668" cy="199608"/>
            <a:chOff x="5951983" y="5755044"/>
            <a:chExt cx="367668" cy="573185"/>
          </a:xfrm>
        </p:grpSpPr>
        <p:sp>
          <p:nvSpPr>
            <p:cNvPr id="43" name="Vijfhoek 42">
              <a:extLst>
                <a:ext uri="{FF2B5EF4-FFF2-40B4-BE49-F238E27FC236}">
                  <a16:creationId xmlns:a16="http://schemas.microsoft.com/office/drawing/2014/main" id="{7ABF247E-9814-674F-A92F-B5EC04013942}"/>
                </a:ext>
              </a:extLst>
            </p:cNvPr>
            <p:cNvSpPr/>
            <p:nvPr/>
          </p:nvSpPr>
          <p:spPr>
            <a:xfrm rot="5400000">
              <a:off x="5741213" y="5965815"/>
              <a:ext cx="573184" cy="151643"/>
            </a:xfrm>
            <a:prstGeom prst="homePlate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/>
            </a:p>
          </p:txBody>
        </p:sp>
        <p:sp>
          <p:nvSpPr>
            <p:cNvPr id="44" name="Vijfhoek 43">
              <a:extLst>
                <a:ext uri="{FF2B5EF4-FFF2-40B4-BE49-F238E27FC236}">
                  <a16:creationId xmlns:a16="http://schemas.microsoft.com/office/drawing/2014/main" id="{BA3A3341-69FB-B548-951E-49CF51FEA749}"/>
                </a:ext>
              </a:extLst>
            </p:cNvPr>
            <p:cNvSpPr/>
            <p:nvPr/>
          </p:nvSpPr>
          <p:spPr>
            <a:xfrm rot="16200000">
              <a:off x="5957238" y="5965814"/>
              <a:ext cx="573184" cy="151643"/>
            </a:xfrm>
            <a:prstGeom prst="homePlate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/>
            </a:p>
          </p:txBody>
        </p:sp>
      </p:grpSp>
      <p:grpSp>
        <p:nvGrpSpPr>
          <p:cNvPr id="45" name="Groep 44">
            <a:extLst>
              <a:ext uri="{FF2B5EF4-FFF2-40B4-BE49-F238E27FC236}">
                <a16:creationId xmlns:a16="http://schemas.microsoft.com/office/drawing/2014/main" id="{0C6769FA-7F4E-094A-9C27-131C4075B4F5}"/>
              </a:ext>
            </a:extLst>
          </p:cNvPr>
          <p:cNvGrpSpPr/>
          <p:nvPr/>
        </p:nvGrpSpPr>
        <p:grpSpPr>
          <a:xfrm>
            <a:off x="10560922" y="6128619"/>
            <a:ext cx="367668" cy="199608"/>
            <a:chOff x="5951983" y="5755044"/>
            <a:chExt cx="367668" cy="573185"/>
          </a:xfrm>
        </p:grpSpPr>
        <p:sp>
          <p:nvSpPr>
            <p:cNvPr id="46" name="Vijfhoek 45">
              <a:extLst>
                <a:ext uri="{FF2B5EF4-FFF2-40B4-BE49-F238E27FC236}">
                  <a16:creationId xmlns:a16="http://schemas.microsoft.com/office/drawing/2014/main" id="{D4AA1BBC-3752-284E-9D7C-1BB494E63B35}"/>
                </a:ext>
              </a:extLst>
            </p:cNvPr>
            <p:cNvSpPr/>
            <p:nvPr/>
          </p:nvSpPr>
          <p:spPr>
            <a:xfrm rot="5400000">
              <a:off x="5741213" y="5965815"/>
              <a:ext cx="573184" cy="151643"/>
            </a:xfrm>
            <a:prstGeom prst="homePlate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/>
            </a:p>
          </p:txBody>
        </p:sp>
        <p:sp>
          <p:nvSpPr>
            <p:cNvPr id="47" name="Vijfhoek 46">
              <a:extLst>
                <a:ext uri="{FF2B5EF4-FFF2-40B4-BE49-F238E27FC236}">
                  <a16:creationId xmlns:a16="http://schemas.microsoft.com/office/drawing/2014/main" id="{1947E707-85B9-3A47-B5FD-B8C104C86929}"/>
                </a:ext>
              </a:extLst>
            </p:cNvPr>
            <p:cNvSpPr/>
            <p:nvPr/>
          </p:nvSpPr>
          <p:spPr>
            <a:xfrm rot="16200000">
              <a:off x="5957238" y="5965814"/>
              <a:ext cx="573184" cy="151643"/>
            </a:xfrm>
            <a:prstGeom prst="homePlate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/>
            </a:p>
          </p:txBody>
        </p:sp>
      </p:grpSp>
      <p:sp>
        <p:nvSpPr>
          <p:cNvPr id="50" name="Tekstvak 49">
            <a:extLst>
              <a:ext uri="{FF2B5EF4-FFF2-40B4-BE49-F238E27FC236}">
                <a16:creationId xmlns:a16="http://schemas.microsoft.com/office/drawing/2014/main" id="{2477B2F9-50E8-3D47-B000-DB43CAB1934C}"/>
              </a:ext>
            </a:extLst>
          </p:cNvPr>
          <p:cNvSpPr txBox="1"/>
          <p:nvPr/>
        </p:nvSpPr>
        <p:spPr>
          <a:xfrm>
            <a:off x="5229321" y="6104007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Opdracht</a:t>
            </a: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AFD491A1-4DF5-804F-9F74-805EE286FABA}"/>
              </a:ext>
            </a:extLst>
          </p:cNvPr>
          <p:cNvSpPr txBox="1"/>
          <p:nvPr/>
        </p:nvSpPr>
        <p:spPr>
          <a:xfrm>
            <a:off x="6272175" y="6096923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Product / dienst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4CF1BFB3-2920-F044-AEEA-FB81FBD2AFA7}"/>
              </a:ext>
            </a:extLst>
          </p:cNvPr>
          <p:cNvSpPr txBox="1"/>
          <p:nvPr/>
        </p:nvSpPr>
        <p:spPr>
          <a:xfrm>
            <a:off x="570034" y="6104006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Opdracht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45B0CAC7-7F8D-6D48-B25A-25B6AA895C31}"/>
              </a:ext>
            </a:extLst>
          </p:cNvPr>
          <p:cNvSpPr txBox="1"/>
          <p:nvPr/>
        </p:nvSpPr>
        <p:spPr>
          <a:xfrm>
            <a:off x="1612888" y="6096922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Product / dienst</a:t>
            </a:r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ADBD238A-F689-5540-931A-40EB2C3E49D2}"/>
              </a:ext>
            </a:extLst>
          </p:cNvPr>
          <p:cNvSpPr/>
          <p:nvPr/>
        </p:nvSpPr>
        <p:spPr>
          <a:xfrm>
            <a:off x="9153267" y="70466"/>
            <a:ext cx="2959031" cy="60260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b="1" dirty="0">
                <a:solidFill>
                  <a:schemeClr val="bg1">
                    <a:lumMod val="50000"/>
                  </a:schemeClr>
                </a:solidFill>
              </a:rPr>
              <a:t>Afnemers </a:t>
            </a:r>
            <a:r>
              <a:rPr lang="nl-NL" sz="1400" i="1" dirty="0">
                <a:solidFill>
                  <a:schemeClr val="bg1">
                    <a:lumMod val="50000"/>
                  </a:schemeClr>
                </a:solidFill>
              </a:rPr>
              <a:t>(omgeving)</a:t>
            </a:r>
            <a:endParaRPr lang="nl-NL" sz="14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5" name="Groep 64">
            <a:extLst>
              <a:ext uri="{FF2B5EF4-FFF2-40B4-BE49-F238E27FC236}">
                <a16:creationId xmlns:a16="http://schemas.microsoft.com/office/drawing/2014/main" id="{8625DB3F-6DEE-AE44-962D-C3D12B98182B}"/>
              </a:ext>
            </a:extLst>
          </p:cNvPr>
          <p:cNvGrpSpPr/>
          <p:nvPr/>
        </p:nvGrpSpPr>
        <p:grpSpPr>
          <a:xfrm>
            <a:off x="3062778" y="232690"/>
            <a:ext cx="775154" cy="932701"/>
            <a:chOff x="3067839" y="48026"/>
            <a:chExt cx="775154" cy="932701"/>
          </a:xfrm>
        </p:grpSpPr>
        <p:sp>
          <p:nvSpPr>
            <p:cNvPr id="62" name="Vijfhoek 61">
              <a:extLst>
                <a:ext uri="{FF2B5EF4-FFF2-40B4-BE49-F238E27FC236}">
                  <a16:creationId xmlns:a16="http://schemas.microsoft.com/office/drawing/2014/main" id="{ABE66AED-38EA-B54F-87BA-15473B25B73B}"/>
                </a:ext>
              </a:extLst>
            </p:cNvPr>
            <p:cNvSpPr/>
            <p:nvPr/>
          </p:nvSpPr>
          <p:spPr>
            <a:xfrm rot="10800000">
              <a:off x="3095453" y="859218"/>
              <a:ext cx="705632" cy="121509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63" name="Tekstvak 62">
              <a:extLst>
                <a:ext uri="{FF2B5EF4-FFF2-40B4-BE49-F238E27FC236}">
                  <a16:creationId xmlns:a16="http://schemas.microsoft.com/office/drawing/2014/main" id="{D170A71C-A46A-D34A-9EDB-59FADADF6B71}"/>
                </a:ext>
              </a:extLst>
            </p:cNvPr>
            <p:cNvSpPr txBox="1"/>
            <p:nvPr/>
          </p:nvSpPr>
          <p:spPr>
            <a:xfrm>
              <a:off x="3067839" y="48026"/>
              <a:ext cx="775154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Inbreng</a:t>
              </a:r>
            </a:p>
            <a:p>
              <a:pPr algn="ctr"/>
              <a:r>
                <a:rPr lang="nl-NL" sz="700" i="1" dirty="0">
                  <a:solidFill>
                    <a:schemeClr val="accent2">
                      <a:lumMod val="50000"/>
                    </a:schemeClr>
                  </a:solidFill>
                </a:rPr>
                <a:t>(informatie – indirecte stuurmaat-regelen)</a:t>
              </a:r>
            </a:p>
          </p:txBody>
        </p:sp>
        <p:sp>
          <p:nvSpPr>
            <p:cNvPr id="166" name="Vijfhoek 165">
              <a:extLst>
                <a:ext uri="{FF2B5EF4-FFF2-40B4-BE49-F238E27FC236}">
                  <a16:creationId xmlns:a16="http://schemas.microsoft.com/office/drawing/2014/main" id="{D3795DE0-EF41-9C42-97B9-027C771E19C4}"/>
                </a:ext>
              </a:extLst>
            </p:cNvPr>
            <p:cNvSpPr/>
            <p:nvPr/>
          </p:nvSpPr>
          <p:spPr>
            <a:xfrm rot="10800000" flipH="1">
              <a:off x="3088137" y="692494"/>
              <a:ext cx="705632" cy="121509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</p:grpSp>
      <p:grpSp>
        <p:nvGrpSpPr>
          <p:cNvPr id="66" name="Groep 65">
            <a:extLst>
              <a:ext uri="{FF2B5EF4-FFF2-40B4-BE49-F238E27FC236}">
                <a16:creationId xmlns:a16="http://schemas.microsoft.com/office/drawing/2014/main" id="{7EC8573A-CFD4-C04A-B4B1-7EACFB3A3237}"/>
              </a:ext>
            </a:extLst>
          </p:cNvPr>
          <p:cNvGrpSpPr/>
          <p:nvPr/>
        </p:nvGrpSpPr>
        <p:grpSpPr>
          <a:xfrm>
            <a:off x="8408220" y="2306654"/>
            <a:ext cx="705632" cy="455878"/>
            <a:chOff x="8392025" y="859219"/>
            <a:chExt cx="705632" cy="455878"/>
          </a:xfrm>
        </p:grpSpPr>
        <p:sp>
          <p:nvSpPr>
            <p:cNvPr id="67" name="Vijfhoek 66">
              <a:extLst>
                <a:ext uri="{FF2B5EF4-FFF2-40B4-BE49-F238E27FC236}">
                  <a16:creationId xmlns:a16="http://schemas.microsoft.com/office/drawing/2014/main" id="{BA07481F-9A02-274D-ADB7-D3665A405833}"/>
                </a:ext>
              </a:extLst>
            </p:cNvPr>
            <p:cNvSpPr/>
            <p:nvPr/>
          </p:nvSpPr>
          <p:spPr>
            <a:xfrm>
              <a:off x="8392025" y="859219"/>
              <a:ext cx="705632" cy="121509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68" name="Tekstvak 67">
              <a:extLst>
                <a:ext uri="{FF2B5EF4-FFF2-40B4-BE49-F238E27FC236}">
                  <a16:creationId xmlns:a16="http://schemas.microsoft.com/office/drawing/2014/main" id="{680EC5DE-8360-C143-9C68-E833E683843C}"/>
                </a:ext>
              </a:extLst>
            </p:cNvPr>
            <p:cNvSpPr txBox="1"/>
            <p:nvPr/>
          </p:nvSpPr>
          <p:spPr>
            <a:xfrm>
              <a:off x="8432097" y="945765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Object-</a:t>
              </a:r>
            </a:p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gegevens</a:t>
              </a:r>
            </a:p>
          </p:txBody>
        </p:sp>
      </p:grpSp>
      <p:sp>
        <p:nvSpPr>
          <p:cNvPr id="70" name="Punthaak 69">
            <a:extLst>
              <a:ext uri="{FF2B5EF4-FFF2-40B4-BE49-F238E27FC236}">
                <a16:creationId xmlns:a16="http://schemas.microsoft.com/office/drawing/2014/main" id="{7AE839BC-B40A-6C4F-93D0-BA2AF6FB1353}"/>
              </a:ext>
            </a:extLst>
          </p:cNvPr>
          <p:cNvSpPr/>
          <p:nvPr/>
        </p:nvSpPr>
        <p:spPr>
          <a:xfrm>
            <a:off x="4053164" y="2741614"/>
            <a:ext cx="853395" cy="173092"/>
          </a:xfrm>
          <a:prstGeom prst="chevron">
            <a:avLst>
              <a:gd name="adj" fmla="val 42339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accent1">
                    <a:lumMod val="50000"/>
                  </a:schemeClr>
                </a:solidFill>
              </a:rPr>
              <a:t>Registreren</a:t>
            </a:r>
          </a:p>
        </p:txBody>
      </p:sp>
      <p:sp>
        <p:nvSpPr>
          <p:cNvPr id="71" name="Punthaak 70">
            <a:extLst>
              <a:ext uri="{FF2B5EF4-FFF2-40B4-BE49-F238E27FC236}">
                <a16:creationId xmlns:a16="http://schemas.microsoft.com/office/drawing/2014/main" id="{78930C2B-5EAA-6646-A177-15C2A4B29FAC}"/>
              </a:ext>
            </a:extLst>
          </p:cNvPr>
          <p:cNvSpPr/>
          <p:nvPr/>
        </p:nvSpPr>
        <p:spPr>
          <a:xfrm>
            <a:off x="4887013" y="2734141"/>
            <a:ext cx="853395" cy="173092"/>
          </a:xfrm>
          <a:prstGeom prst="chevron">
            <a:avLst>
              <a:gd name="adj" fmla="val 42339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accent1">
                    <a:lumMod val="50000"/>
                  </a:schemeClr>
                </a:solidFill>
              </a:rPr>
              <a:t>Bewaren</a:t>
            </a:r>
          </a:p>
        </p:txBody>
      </p:sp>
      <p:sp>
        <p:nvSpPr>
          <p:cNvPr id="72" name="Punthaak 71">
            <a:extLst>
              <a:ext uri="{FF2B5EF4-FFF2-40B4-BE49-F238E27FC236}">
                <a16:creationId xmlns:a16="http://schemas.microsoft.com/office/drawing/2014/main" id="{9C66885E-E712-374D-B4D4-276775440084}"/>
              </a:ext>
            </a:extLst>
          </p:cNvPr>
          <p:cNvSpPr/>
          <p:nvPr/>
        </p:nvSpPr>
        <p:spPr>
          <a:xfrm>
            <a:off x="6505867" y="2728293"/>
            <a:ext cx="853395" cy="173092"/>
          </a:xfrm>
          <a:prstGeom prst="chevron">
            <a:avLst>
              <a:gd name="adj" fmla="val 42339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accent1">
                    <a:lumMod val="50000"/>
                  </a:schemeClr>
                </a:solidFill>
              </a:rPr>
              <a:t>Ontsluiten</a:t>
            </a:r>
          </a:p>
        </p:txBody>
      </p:sp>
      <p:sp>
        <p:nvSpPr>
          <p:cNvPr id="73" name="Punthaak 72">
            <a:extLst>
              <a:ext uri="{FF2B5EF4-FFF2-40B4-BE49-F238E27FC236}">
                <a16:creationId xmlns:a16="http://schemas.microsoft.com/office/drawing/2014/main" id="{EB61DF36-1E02-844E-9CDE-1EE6A2B7368D}"/>
              </a:ext>
            </a:extLst>
          </p:cNvPr>
          <p:cNvSpPr/>
          <p:nvPr/>
        </p:nvSpPr>
        <p:spPr>
          <a:xfrm>
            <a:off x="7371997" y="2978304"/>
            <a:ext cx="853395" cy="173092"/>
          </a:xfrm>
          <a:prstGeom prst="chevron">
            <a:avLst>
              <a:gd name="adj" fmla="val 42339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accent1">
                    <a:lumMod val="50000"/>
                  </a:schemeClr>
                </a:solidFill>
              </a:rPr>
              <a:t>Verrijken</a:t>
            </a:r>
          </a:p>
        </p:txBody>
      </p:sp>
      <p:grpSp>
        <p:nvGrpSpPr>
          <p:cNvPr id="77" name="Groep 76">
            <a:extLst>
              <a:ext uri="{FF2B5EF4-FFF2-40B4-BE49-F238E27FC236}">
                <a16:creationId xmlns:a16="http://schemas.microsoft.com/office/drawing/2014/main" id="{D92D0139-8DCB-4B43-837E-88431BF922B6}"/>
              </a:ext>
            </a:extLst>
          </p:cNvPr>
          <p:cNvGrpSpPr/>
          <p:nvPr/>
        </p:nvGrpSpPr>
        <p:grpSpPr>
          <a:xfrm>
            <a:off x="8400723" y="2796205"/>
            <a:ext cx="739305" cy="455878"/>
            <a:chOff x="8375190" y="859219"/>
            <a:chExt cx="739305" cy="455878"/>
          </a:xfrm>
        </p:grpSpPr>
        <p:sp>
          <p:nvSpPr>
            <p:cNvPr id="78" name="Vijfhoek 77">
              <a:extLst>
                <a:ext uri="{FF2B5EF4-FFF2-40B4-BE49-F238E27FC236}">
                  <a16:creationId xmlns:a16="http://schemas.microsoft.com/office/drawing/2014/main" id="{064E0D6D-5A22-904D-815B-0C218572330B}"/>
                </a:ext>
              </a:extLst>
            </p:cNvPr>
            <p:cNvSpPr/>
            <p:nvPr/>
          </p:nvSpPr>
          <p:spPr>
            <a:xfrm>
              <a:off x="8392025" y="859219"/>
              <a:ext cx="705632" cy="121509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79" name="Tekstvak 78">
              <a:extLst>
                <a:ext uri="{FF2B5EF4-FFF2-40B4-BE49-F238E27FC236}">
                  <a16:creationId xmlns:a16="http://schemas.microsoft.com/office/drawing/2014/main" id="{82105107-AC85-D943-A3E5-A4636F2DC707}"/>
                </a:ext>
              </a:extLst>
            </p:cNvPr>
            <p:cNvSpPr txBox="1"/>
            <p:nvPr/>
          </p:nvSpPr>
          <p:spPr>
            <a:xfrm>
              <a:off x="8375190" y="945765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Generiek </a:t>
              </a:r>
            </a:p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infoproduct</a:t>
              </a:r>
            </a:p>
          </p:txBody>
        </p:sp>
      </p:grpSp>
      <p:grpSp>
        <p:nvGrpSpPr>
          <p:cNvPr id="80" name="Groep 79">
            <a:extLst>
              <a:ext uri="{FF2B5EF4-FFF2-40B4-BE49-F238E27FC236}">
                <a16:creationId xmlns:a16="http://schemas.microsoft.com/office/drawing/2014/main" id="{C34F797C-1DA8-8647-BA27-5F4C816E00CD}"/>
              </a:ext>
            </a:extLst>
          </p:cNvPr>
          <p:cNvGrpSpPr/>
          <p:nvPr/>
        </p:nvGrpSpPr>
        <p:grpSpPr>
          <a:xfrm>
            <a:off x="8322716" y="3372302"/>
            <a:ext cx="835486" cy="311285"/>
            <a:chOff x="8317781" y="859219"/>
            <a:chExt cx="835486" cy="311285"/>
          </a:xfrm>
        </p:grpSpPr>
        <p:sp>
          <p:nvSpPr>
            <p:cNvPr id="81" name="Vijfhoek 80">
              <a:extLst>
                <a:ext uri="{FF2B5EF4-FFF2-40B4-BE49-F238E27FC236}">
                  <a16:creationId xmlns:a16="http://schemas.microsoft.com/office/drawing/2014/main" id="{9F8F85C6-2C86-D84F-99ED-55D3C5616B03}"/>
                </a:ext>
              </a:extLst>
            </p:cNvPr>
            <p:cNvSpPr/>
            <p:nvPr/>
          </p:nvSpPr>
          <p:spPr>
            <a:xfrm rot="10800000">
              <a:off x="8390915" y="859219"/>
              <a:ext cx="705632" cy="121508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82" name="Tekstvak 81">
              <a:extLst>
                <a:ext uri="{FF2B5EF4-FFF2-40B4-BE49-F238E27FC236}">
                  <a16:creationId xmlns:a16="http://schemas.microsoft.com/office/drawing/2014/main" id="{D36C4EB9-07DA-7F49-8495-C10A9597AB0C}"/>
                </a:ext>
              </a:extLst>
            </p:cNvPr>
            <p:cNvSpPr txBox="1"/>
            <p:nvPr/>
          </p:nvSpPr>
          <p:spPr>
            <a:xfrm>
              <a:off x="8317781" y="939672"/>
              <a:ext cx="8354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Terugmelding</a:t>
              </a:r>
            </a:p>
          </p:txBody>
        </p:sp>
      </p:grpSp>
      <p:grpSp>
        <p:nvGrpSpPr>
          <p:cNvPr id="83" name="Groep 82">
            <a:extLst>
              <a:ext uri="{FF2B5EF4-FFF2-40B4-BE49-F238E27FC236}">
                <a16:creationId xmlns:a16="http://schemas.microsoft.com/office/drawing/2014/main" id="{3F8A29AE-E8D8-3D45-8469-DF1E26823712}"/>
              </a:ext>
            </a:extLst>
          </p:cNvPr>
          <p:cNvGrpSpPr/>
          <p:nvPr/>
        </p:nvGrpSpPr>
        <p:grpSpPr>
          <a:xfrm>
            <a:off x="8404150" y="3726429"/>
            <a:ext cx="705632" cy="449785"/>
            <a:chOff x="8390915" y="859219"/>
            <a:chExt cx="705632" cy="449785"/>
          </a:xfrm>
        </p:grpSpPr>
        <p:sp>
          <p:nvSpPr>
            <p:cNvPr id="84" name="Vijfhoek 83">
              <a:extLst>
                <a:ext uri="{FF2B5EF4-FFF2-40B4-BE49-F238E27FC236}">
                  <a16:creationId xmlns:a16="http://schemas.microsoft.com/office/drawing/2014/main" id="{B5697F8F-95B3-3545-98E9-0404077F2B17}"/>
                </a:ext>
              </a:extLst>
            </p:cNvPr>
            <p:cNvSpPr/>
            <p:nvPr/>
          </p:nvSpPr>
          <p:spPr>
            <a:xfrm rot="10800000">
              <a:off x="8390915" y="859219"/>
              <a:ext cx="705632" cy="121508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85" name="Tekstvak 84">
              <a:extLst>
                <a:ext uri="{FF2B5EF4-FFF2-40B4-BE49-F238E27FC236}">
                  <a16:creationId xmlns:a16="http://schemas.microsoft.com/office/drawing/2014/main" id="{EDB9A1AE-B38E-6F44-8E48-212E61260E8B}"/>
                </a:ext>
              </a:extLst>
            </p:cNvPr>
            <p:cNvSpPr txBox="1"/>
            <p:nvPr/>
          </p:nvSpPr>
          <p:spPr>
            <a:xfrm>
              <a:off x="8409955" y="939672"/>
              <a:ext cx="651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Correctie-</a:t>
              </a:r>
            </a:p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verzoek</a:t>
              </a:r>
            </a:p>
          </p:txBody>
        </p:sp>
      </p:grpSp>
      <p:grpSp>
        <p:nvGrpSpPr>
          <p:cNvPr id="86" name="Groep 85">
            <a:extLst>
              <a:ext uri="{FF2B5EF4-FFF2-40B4-BE49-F238E27FC236}">
                <a16:creationId xmlns:a16="http://schemas.microsoft.com/office/drawing/2014/main" id="{2583E798-355F-1C40-9906-8FCC66F5A4C2}"/>
              </a:ext>
            </a:extLst>
          </p:cNvPr>
          <p:cNvGrpSpPr/>
          <p:nvPr/>
        </p:nvGrpSpPr>
        <p:grpSpPr>
          <a:xfrm>
            <a:off x="8400065" y="4503837"/>
            <a:ext cx="705632" cy="317378"/>
            <a:chOff x="8392025" y="859219"/>
            <a:chExt cx="705632" cy="317378"/>
          </a:xfrm>
        </p:grpSpPr>
        <p:sp>
          <p:nvSpPr>
            <p:cNvPr id="87" name="Vijfhoek 86">
              <a:extLst>
                <a:ext uri="{FF2B5EF4-FFF2-40B4-BE49-F238E27FC236}">
                  <a16:creationId xmlns:a16="http://schemas.microsoft.com/office/drawing/2014/main" id="{52782560-930B-CC40-8B90-7D7345BFEB7B}"/>
                </a:ext>
              </a:extLst>
            </p:cNvPr>
            <p:cNvSpPr/>
            <p:nvPr/>
          </p:nvSpPr>
          <p:spPr>
            <a:xfrm>
              <a:off x="8392025" y="859219"/>
              <a:ext cx="705632" cy="121509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88" name="Tekstvak 87">
              <a:extLst>
                <a:ext uri="{FF2B5EF4-FFF2-40B4-BE49-F238E27FC236}">
                  <a16:creationId xmlns:a16="http://schemas.microsoft.com/office/drawing/2014/main" id="{D3CB289A-1D6A-3748-9B67-B7A536D271D3}"/>
                </a:ext>
              </a:extLst>
            </p:cNvPr>
            <p:cNvSpPr txBox="1"/>
            <p:nvPr/>
          </p:nvSpPr>
          <p:spPr>
            <a:xfrm>
              <a:off x="8424082" y="945765"/>
              <a:ext cx="6415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Catalogus</a:t>
              </a:r>
            </a:p>
          </p:txBody>
        </p:sp>
      </p:grpSp>
      <p:grpSp>
        <p:nvGrpSpPr>
          <p:cNvPr id="89" name="Groep 88">
            <a:extLst>
              <a:ext uri="{FF2B5EF4-FFF2-40B4-BE49-F238E27FC236}">
                <a16:creationId xmlns:a16="http://schemas.microsoft.com/office/drawing/2014/main" id="{5420746B-AA2E-E04C-9C46-2AF8C3B89A49}"/>
              </a:ext>
            </a:extLst>
          </p:cNvPr>
          <p:cNvGrpSpPr/>
          <p:nvPr/>
        </p:nvGrpSpPr>
        <p:grpSpPr>
          <a:xfrm>
            <a:off x="8405872" y="4911098"/>
            <a:ext cx="705632" cy="317378"/>
            <a:chOff x="8392025" y="859219"/>
            <a:chExt cx="705632" cy="317378"/>
          </a:xfrm>
        </p:grpSpPr>
        <p:sp>
          <p:nvSpPr>
            <p:cNvPr id="90" name="Vijfhoek 89">
              <a:extLst>
                <a:ext uri="{FF2B5EF4-FFF2-40B4-BE49-F238E27FC236}">
                  <a16:creationId xmlns:a16="http://schemas.microsoft.com/office/drawing/2014/main" id="{11B4C7DA-0C46-9E45-96DA-F9EA1ADB0162}"/>
                </a:ext>
              </a:extLst>
            </p:cNvPr>
            <p:cNvSpPr/>
            <p:nvPr/>
          </p:nvSpPr>
          <p:spPr>
            <a:xfrm>
              <a:off x="8392025" y="859219"/>
              <a:ext cx="705632" cy="121509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91" name="Tekstvak 90">
              <a:extLst>
                <a:ext uri="{FF2B5EF4-FFF2-40B4-BE49-F238E27FC236}">
                  <a16:creationId xmlns:a16="http://schemas.microsoft.com/office/drawing/2014/main" id="{1D5A1C53-3B51-6D4A-A95C-AE461C7442B1}"/>
                </a:ext>
              </a:extLst>
            </p:cNvPr>
            <p:cNvSpPr txBox="1"/>
            <p:nvPr/>
          </p:nvSpPr>
          <p:spPr>
            <a:xfrm>
              <a:off x="8464959" y="945765"/>
              <a:ext cx="5597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Support</a:t>
              </a:r>
            </a:p>
          </p:txBody>
        </p:sp>
      </p:grpSp>
      <p:grpSp>
        <p:nvGrpSpPr>
          <p:cNvPr id="95" name="Groep 94">
            <a:extLst>
              <a:ext uri="{FF2B5EF4-FFF2-40B4-BE49-F238E27FC236}">
                <a16:creationId xmlns:a16="http://schemas.microsoft.com/office/drawing/2014/main" id="{0EAC80C2-4E26-3644-81F1-9AF8DAC9507C}"/>
              </a:ext>
            </a:extLst>
          </p:cNvPr>
          <p:cNvGrpSpPr/>
          <p:nvPr/>
        </p:nvGrpSpPr>
        <p:grpSpPr>
          <a:xfrm>
            <a:off x="8403555" y="5334445"/>
            <a:ext cx="705632" cy="311285"/>
            <a:chOff x="8390915" y="859219"/>
            <a:chExt cx="705632" cy="311285"/>
          </a:xfrm>
        </p:grpSpPr>
        <p:sp>
          <p:nvSpPr>
            <p:cNvPr id="96" name="Vijfhoek 95">
              <a:extLst>
                <a:ext uri="{FF2B5EF4-FFF2-40B4-BE49-F238E27FC236}">
                  <a16:creationId xmlns:a16="http://schemas.microsoft.com/office/drawing/2014/main" id="{E6913357-C6D8-9047-B925-E1960EA549E4}"/>
                </a:ext>
              </a:extLst>
            </p:cNvPr>
            <p:cNvSpPr/>
            <p:nvPr/>
          </p:nvSpPr>
          <p:spPr>
            <a:xfrm rot="10800000">
              <a:off x="8390915" y="859219"/>
              <a:ext cx="705632" cy="121508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97" name="Tekstvak 96">
              <a:extLst>
                <a:ext uri="{FF2B5EF4-FFF2-40B4-BE49-F238E27FC236}">
                  <a16:creationId xmlns:a16="http://schemas.microsoft.com/office/drawing/2014/main" id="{6CBA5514-F170-E342-AF81-C9B002C54396}"/>
                </a:ext>
              </a:extLst>
            </p:cNvPr>
            <p:cNvSpPr txBox="1"/>
            <p:nvPr/>
          </p:nvSpPr>
          <p:spPr>
            <a:xfrm>
              <a:off x="8404343" y="939672"/>
              <a:ext cx="6623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Hulpvraag</a:t>
              </a:r>
            </a:p>
          </p:txBody>
        </p:sp>
      </p:grpSp>
      <p:grpSp>
        <p:nvGrpSpPr>
          <p:cNvPr id="98" name="Groep 97">
            <a:extLst>
              <a:ext uri="{FF2B5EF4-FFF2-40B4-BE49-F238E27FC236}">
                <a16:creationId xmlns:a16="http://schemas.microsoft.com/office/drawing/2014/main" id="{1E0DEBC2-37F2-7C42-8FED-A4F689DF4F06}"/>
              </a:ext>
            </a:extLst>
          </p:cNvPr>
          <p:cNvGrpSpPr/>
          <p:nvPr/>
        </p:nvGrpSpPr>
        <p:grpSpPr>
          <a:xfrm>
            <a:off x="3090944" y="2306654"/>
            <a:ext cx="705632" cy="455878"/>
            <a:chOff x="8392025" y="859219"/>
            <a:chExt cx="705632" cy="455878"/>
          </a:xfrm>
        </p:grpSpPr>
        <p:sp>
          <p:nvSpPr>
            <p:cNvPr id="99" name="Vijfhoek 98">
              <a:extLst>
                <a:ext uri="{FF2B5EF4-FFF2-40B4-BE49-F238E27FC236}">
                  <a16:creationId xmlns:a16="http://schemas.microsoft.com/office/drawing/2014/main" id="{ABA9D11D-3E8A-C44A-9F9A-7CDA9AA269F7}"/>
                </a:ext>
              </a:extLst>
            </p:cNvPr>
            <p:cNvSpPr/>
            <p:nvPr/>
          </p:nvSpPr>
          <p:spPr>
            <a:xfrm>
              <a:off x="8392025" y="859219"/>
              <a:ext cx="705632" cy="121509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100" name="Tekstvak 99">
              <a:extLst>
                <a:ext uri="{FF2B5EF4-FFF2-40B4-BE49-F238E27FC236}">
                  <a16:creationId xmlns:a16="http://schemas.microsoft.com/office/drawing/2014/main" id="{C3EC38B5-C4CB-0B41-8631-616EF2F3A6FA}"/>
                </a:ext>
              </a:extLst>
            </p:cNvPr>
            <p:cNvSpPr txBox="1"/>
            <p:nvPr/>
          </p:nvSpPr>
          <p:spPr>
            <a:xfrm>
              <a:off x="8432097" y="945765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Object-</a:t>
              </a:r>
            </a:p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gegevens</a:t>
              </a:r>
            </a:p>
          </p:txBody>
        </p:sp>
      </p:grpSp>
      <p:grpSp>
        <p:nvGrpSpPr>
          <p:cNvPr id="104" name="Groep 103">
            <a:extLst>
              <a:ext uri="{FF2B5EF4-FFF2-40B4-BE49-F238E27FC236}">
                <a16:creationId xmlns:a16="http://schemas.microsoft.com/office/drawing/2014/main" id="{06855330-CB8F-7147-81B1-B16EC7A2DF71}"/>
              </a:ext>
            </a:extLst>
          </p:cNvPr>
          <p:cNvGrpSpPr/>
          <p:nvPr/>
        </p:nvGrpSpPr>
        <p:grpSpPr>
          <a:xfrm>
            <a:off x="3005440" y="3372302"/>
            <a:ext cx="835486" cy="311285"/>
            <a:chOff x="8317781" y="859219"/>
            <a:chExt cx="835486" cy="311285"/>
          </a:xfrm>
        </p:grpSpPr>
        <p:sp>
          <p:nvSpPr>
            <p:cNvPr id="105" name="Vijfhoek 104">
              <a:extLst>
                <a:ext uri="{FF2B5EF4-FFF2-40B4-BE49-F238E27FC236}">
                  <a16:creationId xmlns:a16="http://schemas.microsoft.com/office/drawing/2014/main" id="{B8ADBD53-0412-C443-8EAF-1A679F100EB9}"/>
                </a:ext>
              </a:extLst>
            </p:cNvPr>
            <p:cNvSpPr/>
            <p:nvPr/>
          </p:nvSpPr>
          <p:spPr>
            <a:xfrm rot="10800000">
              <a:off x="8390915" y="859219"/>
              <a:ext cx="705632" cy="121508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106" name="Tekstvak 105">
              <a:extLst>
                <a:ext uri="{FF2B5EF4-FFF2-40B4-BE49-F238E27FC236}">
                  <a16:creationId xmlns:a16="http://schemas.microsoft.com/office/drawing/2014/main" id="{832E3F86-9630-474A-BEAF-1BA018335E34}"/>
                </a:ext>
              </a:extLst>
            </p:cNvPr>
            <p:cNvSpPr txBox="1"/>
            <p:nvPr/>
          </p:nvSpPr>
          <p:spPr>
            <a:xfrm>
              <a:off x="8317781" y="939672"/>
              <a:ext cx="8354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Terugmelding</a:t>
              </a:r>
            </a:p>
          </p:txBody>
        </p:sp>
      </p:grpSp>
      <p:grpSp>
        <p:nvGrpSpPr>
          <p:cNvPr id="113" name="Groep 112">
            <a:extLst>
              <a:ext uri="{FF2B5EF4-FFF2-40B4-BE49-F238E27FC236}">
                <a16:creationId xmlns:a16="http://schemas.microsoft.com/office/drawing/2014/main" id="{4922A180-9C66-844C-A537-876E356A1C67}"/>
              </a:ext>
            </a:extLst>
          </p:cNvPr>
          <p:cNvGrpSpPr/>
          <p:nvPr/>
        </p:nvGrpSpPr>
        <p:grpSpPr>
          <a:xfrm flipH="1">
            <a:off x="3088596" y="4911098"/>
            <a:ext cx="705632" cy="317378"/>
            <a:chOff x="8392025" y="859219"/>
            <a:chExt cx="705632" cy="317378"/>
          </a:xfrm>
        </p:grpSpPr>
        <p:sp>
          <p:nvSpPr>
            <p:cNvPr id="114" name="Vijfhoek 113">
              <a:extLst>
                <a:ext uri="{FF2B5EF4-FFF2-40B4-BE49-F238E27FC236}">
                  <a16:creationId xmlns:a16="http://schemas.microsoft.com/office/drawing/2014/main" id="{A9FBE47A-F3B0-BB4E-AA52-4B7031B19D65}"/>
                </a:ext>
              </a:extLst>
            </p:cNvPr>
            <p:cNvSpPr/>
            <p:nvPr/>
          </p:nvSpPr>
          <p:spPr>
            <a:xfrm>
              <a:off x="8392025" y="859219"/>
              <a:ext cx="705632" cy="121509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115" name="Tekstvak 114">
              <a:extLst>
                <a:ext uri="{FF2B5EF4-FFF2-40B4-BE49-F238E27FC236}">
                  <a16:creationId xmlns:a16="http://schemas.microsoft.com/office/drawing/2014/main" id="{5226393C-5E7E-1740-BA39-D5DEC57E80AE}"/>
                </a:ext>
              </a:extLst>
            </p:cNvPr>
            <p:cNvSpPr txBox="1"/>
            <p:nvPr/>
          </p:nvSpPr>
          <p:spPr>
            <a:xfrm>
              <a:off x="8464959" y="945765"/>
              <a:ext cx="5597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Support</a:t>
              </a:r>
            </a:p>
          </p:txBody>
        </p:sp>
      </p:grpSp>
      <p:grpSp>
        <p:nvGrpSpPr>
          <p:cNvPr id="116" name="Groep 115">
            <a:extLst>
              <a:ext uri="{FF2B5EF4-FFF2-40B4-BE49-F238E27FC236}">
                <a16:creationId xmlns:a16="http://schemas.microsoft.com/office/drawing/2014/main" id="{CAC0F921-C762-B448-A713-C817E8445BED}"/>
              </a:ext>
            </a:extLst>
          </p:cNvPr>
          <p:cNvGrpSpPr/>
          <p:nvPr/>
        </p:nvGrpSpPr>
        <p:grpSpPr>
          <a:xfrm flipH="1">
            <a:off x="3086279" y="5334445"/>
            <a:ext cx="705632" cy="311285"/>
            <a:chOff x="8390915" y="859219"/>
            <a:chExt cx="705632" cy="311285"/>
          </a:xfrm>
        </p:grpSpPr>
        <p:sp>
          <p:nvSpPr>
            <p:cNvPr id="117" name="Vijfhoek 116">
              <a:extLst>
                <a:ext uri="{FF2B5EF4-FFF2-40B4-BE49-F238E27FC236}">
                  <a16:creationId xmlns:a16="http://schemas.microsoft.com/office/drawing/2014/main" id="{EE761D97-7855-F143-8506-10601594A9CA}"/>
                </a:ext>
              </a:extLst>
            </p:cNvPr>
            <p:cNvSpPr/>
            <p:nvPr/>
          </p:nvSpPr>
          <p:spPr>
            <a:xfrm rot="10800000">
              <a:off x="8390915" y="859219"/>
              <a:ext cx="705632" cy="121508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118" name="Tekstvak 117">
              <a:extLst>
                <a:ext uri="{FF2B5EF4-FFF2-40B4-BE49-F238E27FC236}">
                  <a16:creationId xmlns:a16="http://schemas.microsoft.com/office/drawing/2014/main" id="{43D996F0-04C4-CC4B-B148-891E06C1AE2A}"/>
                </a:ext>
              </a:extLst>
            </p:cNvPr>
            <p:cNvSpPr txBox="1"/>
            <p:nvPr/>
          </p:nvSpPr>
          <p:spPr>
            <a:xfrm>
              <a:off x="8404343" y="939672"/>
              <a:ext cx="6623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Hulpvraag</a:t>
              </a:r>
            </a:p>
          </p:txBody>
        </p:sp>
      </p:grpSp>
      <p:sp>
        <p:nvSpPr>
          <p:cNvPr id="128" name="Tekstvak 127">
            <a:extLst>
              <a:ext uri="{FF2B5EF4-FFF2-40B4-BE49-F238E27FC236}">
                <a16:creationId xmlns:a16="http://schemas.microsoft.com/office/drawing/2014/main" id="{15B50F6B-B270-8944-99B4-D38E95253C59}"/>
              </a:ext>
            </a:extLst>
          </p:cNvPr>
          <p:cNvSpPr txBox="1"/>
          <p:nvPr/>
        </p:nvSpPr>
        <p:spPr>
          <a:xfrm>
            <a:off x="10697779" y="2104202"/>
            <a:ext cx="1216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Verplicht gebruik bij publiekrechtelijke taken</a:t>
            </a:r>
          </a:p>
        </p:txBody>
      </p:sp>
      <p:sp>
        <p:nvSpPr>
          <p:cNvPr id="129" name="Tekstvak 128">
            <a:extLst>
              <a:ext uri="{FF2B5EF4-FFF2-40B4-BE49-F238E27FC236}">
                <a16:creationId xmlns:a16="http://schemas.microsoft.com/office/drawing/2014/main" id="{7A30B87C-0BCD-BE47-AFE3-04EEEFEFE16A}"/>
              </a:ext>
            </a:extLst>
          </p:cNvPr>
          <p:cNvSpPr txBox="1"/>
          <p:nvPr/>
        </p:nvSpPr>
        <p:spPr>
          <a:xfrm>
            <a:off x="10742967" y="3565770"/>
            <a:ext cx="1216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Vrijwillig gebruik bij niet-publiekrechtelijke taken</a:t>
            </a:r>
          </a:p>
        </p:txBody>
      </p:sp>
      <p:sp>
        <p:nvSpPr>
          <p:cNvPr id="131" name="Punthaak 130">
            <a:extLst>
              <a:ext uri="{FF2B5EF4-FFF2-40B4-BE49-F238E27FC236}">
                <a16:creationId xmlns:a16="http://schemas.microsoft.com/office/drawing/2014/main" id="{426AA091-F7E2-074C-9AAC-1B91464E2110}"/>
              </a:ext>
            </a:extLst>
          </p:cNvPr>
          <p:cNvSpPr/>
          <p:nvPr/>
        </p:nvSpPr>
        <p:spPr>
          <a:xfrm flipH="1">
            <a:off x="6505866" y="3261403"/>
            <a:ext cx="1719525" cy="173092"/>
          </a:xfrm>
          <a:prstGeom prst="chevron">
            <a:avLst>
              <a:gd name="adj" fmla="val 42339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accent1">
                    <a:lumMod val="50000"/>
                  </a:schemeClr>
                </a:solidFill>
              </a:rPr>
              <a:t>Routeren melding / verzoek</a:t>
            </a:r>
          </a:p>
        </p:txBody>
      </p:sp>
      <p:sp>
        <p:nvSpPr>
          <p:cNvPr id="108" name="Tekstvak 107">
            <a:extLst>
              <a:ext uri="{FF2B5EF4-FFF2-40B4-BE49-F238E27FC236}">
                <a16:creationId xmlns:a16="http://schemas.microsoft.com/office/drawing/2014/main" id="{E9126BB3-9AD6-6B41-AC3A-D4CB19577795}"/>
              </a:ext>
            </a:extLst>
          </p:cNvPr>
          <p:cNvSpPr txBox="1"/>
          <p:nvPr/>
        </p:nvSpPr>
        <p:spPr>
          <a:xfrm>
            <a:off x="232219" y="1087163"/>
            <a:ext cx="126028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1100" dirty="0">
                <a:solidFill>
                  <a:srgbClr val="00B050"/>
                </a:solidFill>
              </a:rPr>
              <a:t>Scope architectuur</a:t>
            </a:r>
          </a:p>
        </p:txBody>
      </p:sp>
      <p:sp>
        <p:nvSpPr>
          <p:cNvPr id="109" name="Rechthoek 108">
            <a:extLst>
              <a:ext uri="{FF2B5EF4-FFF2-40B4-BE49-F238E27FC236}">
                <a16:creationId xmlns:a16="http://schemas.microsoft.com/office/drawing/2014/main" id="{95A43391-C122-794D-AD16-E379C86BF12E}"/>
              </a:ext>
            </a:extLst>
          </p:cNvPr>
          <p:cNvSpPr/>
          <p:nvPr/>
        </p:nvSpPr>
        <p:spPr>
          <a:xfrm>
            <a:off x="232219" y="1341749"/>
            <a:ext cx="11799485" cy="463066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9" name="Punthaak 118">
            <a:extLst>
              <a:ext uri="{FF2B5EF4-FFF2-40B4-BE49-F238E27FC236}">
                <a16:creationId xmlns:a16="http://schemas.microsoft.com/office/drawing/2014/main" id="{FCD9513F-9101-914C-BC08-2F499F32220E}"/>
              </a:ext>
            </a:extLst>
          </p:cNvPr>
          <p:cNvSpPr/>
          <p:nvPr/>
        </p:nvSpPr>
        <p:spPr>
          <a:xfrm>
            <a:off x="10212991" y="2891758"/>
            <a:ext cx="853395" cy="173092"/>
          </a:xfrm>
          <a:prstGeom prst="chevron">
            <a:avLst>
              <a:gd name="adj" fmla="val 4233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bg1">
                    <a:lumMod val="50000"/>
                  </a:schemeClr>
                </a:solidFill>
              </a:rPr>
              <a:t>Gebruiken</a:t>
            </a:r>
          </a:p>
        </p:txBody>
      </p:sp>
      <p:sp>
        <p:nvSpPr>
          <p:cNvPr id="121" name="Punthaak 120">
            <a:extLst>
              <a:ext uri="{FF2B5EF4-FFF2-40B4-BE49-F238E27FC236}">
                <a16:creationId xmlns:a16="http://schemas.microsoft.com/office/drawing/2014/main" id="{05E6E066-CCCF-1C49-B305-F5CB7E046D48}"/>
              </a:ext>
            </a:extLst>
          </p:cNvPr>
          <p:cNvSpPr/>
          <p:nvPr/>
        </p:nvSpPr>
        <p:spPr>
          <a:xfrm flipH="1">
            <a:off x="10206084" y="3259906"/>
            <a:ext cx="853395" cy="173092"/>
          </a:xfrm>
          <a:prstGeom prst="chevron">
            <a:avLst>
              <a:gd name="adj" fmla="val 4233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700" dirty="0" err="1">
                <a:solidFill>
                  <a:schemeClr val="bg1">
                    <a:lumMod val="50000"/>
                  </a:schemeClr>
                </a:solidFill>
              </a:rPr>
              <a:t>Terugmelden</a:t>
            </a:r>
            <a:endParaRPr lang="nl-NL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Tekstvak 121">
            <a:extLst>
              <a:ext uri="{FF2B5EF4-FFF2-40B4-BE49-F238E27FC236}">
                <a16:creationId xmlns:a16="http://schemas.microsoft.com/office/drawing/2014/main" id="{777E5BA9-2892-5D4C-948E-5B288D26FBC1}"/>
              </a:ext>
            </a:extLst>
          </p:cNvPr>
          <p:cNvSpPr txBox="1"/>
          <p:nvPr/>
        </p:nvSpPr>
        <p:spPr>
          <a:xfrm>
            <a:off x="4355926" y="2168154"/>
            <a:ext cx="93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>
                <a:solidFill>
                  <a:schemeClr val="accent1">
                    <a:lumMod val="50000"/>
                  </a:schemeClr>
                </a:solidFill>
              </a:rPr>
              <a:t>Bronhouder</a:t>
            </a:r>
          </a:p>
        </p:txBody>
      </p:sp>
      <p:sp>
        <p:nvSpPr>
          <p:cNvPr id="123" name="Tekstvak 122">
            <a:extLst>
              <a:ext uri="{FF2B5EF4-FFF2-40B4-BE49-F238E27FC236}">
                <a16:creationId xmlns:a16="http://schemas.microsoft.com/office/drawing/2014/main" id="{EE9BB0B6-F09D-974E-85FE-EBEFE1FF7B53}"/>
              </a:ext>
            </a:extLst>
          </p:cNvPr>
          <p:cNvSpPr txBox="1"/>
          <p:nvPr/>
        </p:nvSpPr>
        <p:spPr>
          <a:xfrm>
            <a:off x="6903705" y="2168154"/>
            <a:ext cx="894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>
                <a:solidFill>
                  <a:schemeClr val="accent1">
                    <a:lumMod val="50000"/>
                  </a:schemeClr>
                </a:solidFill>
              </a:rPr>
              <a:t>Verstrekker</a:t>
            </a:r>
          </a:p>
        </p:txBody>
      </p:sp>
      <p:sp>
        <p:nvSpPr>
          <p:cNvPr id="127" name="Tekstvak 126">
            <a:extLst>
              <a:ext uri="{FF2B5EF4-FFF2-40B4-BE49-F238E27FC236}">
                <a16:creationId xmlns:a16="http://schemas.microsoft.com/office/drawing/2014/main" id="{17E28EEC-AF87-C048-A223-38822A57965E}"/>
              </a:ext>
            </a:extLst>
          </p:cNvPr>
          <p:cNvSpPr txBox="1"/>
          <p:nvPr/>
        </p:nvSpPr>
        <p:spPr>
          <a:xfrm>
            <a:off x="9109187" y="1974122"/>
            <a:ext cx="129233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Specifieke ontsluiting en verrijking</a:t>
            </a:r>
          </a:p>
          <a:p>
            <a:pPr algn="ct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o.a.</a:t>
            </a:r>
          </a:p>
          <a:p>
            <a:pPr algn="ct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Sectorknooppunten,</a:t>
            </a:r>
          </a:p>
          <a:p>
            <a:pPr algn="ct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Sectorregistraties,</a:t>
            </a:r>
          </a:p>
          <a:p>
            <a:pPr algn="ct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Private partijen</a:t>
            </a:r>
          </a:p>
        </p:txBody>
      </p:sp>
      <p:sp>
        <p:nvSpPr>
          <p:cNvPr id="125" name="Punthaak 124">
            <a:extLst>
              <a:ext uri="{FF2B5EF4-FFF2-40B4-BE49-F238E27FC236}">
                <a16:creationId xmlns:a16="http://schemas.microsoft.com/office/drawing/2014/main" id="{01DEA3A9-31CF-A340-AE2D-6B4862EB4722}"/>
              </a:ext>
            </a:extLst>
          </p:cNvPr>
          <p:cNvSpPr/>
          <p:nvPr/>
        </p:nvSpPr>
        <p:spPr>
          <a:xfrm>
            <a:off x="843958" y="2737328"/>
            <a:ext cx="859994" cy="173092"/>
          </a:xfrm>
          <a:prstGeom prst="chevron">
            <a:avLst>
              <a:gd name="adj" fmla="val 4233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bg1">
                    <a:lumMod val="50000"/>
                  </a:schemeClr>
                </a:solidFill>
              </a:rPr>
              <a:t>Inwinnen</a:t>
            </a:r>
          </a:p>
        </p:txBody>
      </p:sp>
      <p:sp>
        <p:nvSpPr>
          <p:cNvPr id="126" name="Punthaak 125">
            <a:extLst>
              <a:ext uri="{FF2B5EF4-FFF2-40B4-BE49-F238E27FC236}">
                <a16:creationId xmlns:a16="http://schemas.microsoft.com/office/drawing/2014/main" id="{EF6CF21D-4F63-7F43-B0CE-C17DF394A84F}"/>
              </a:ext>
            </a:extLst>
          </p:cNvPr>
          <p:cNvSpPr/>
          <p:nvPr/>
        </p:nvSpPr>
        <p:spPr>
          <a:xfrm flipH="1">
            <a:off x="839414" y="3249125"/>
            <a:ext cx="1709354" cy="173092"/>
          </a:xfrm>
          <a:prstGeom prst="chevron">
            <a:avLst>
              <a:gd name="adj" fmla="val 4233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bg1">
                    <a:lumMod val="50000"/>
                  </a:schemeClr>
                </a:solidFill>
              </a:rPr>
              <a:t>Onderzoeken</a:t>
            </a:r>
          </a:p>
        </p:txBody>
      </p:sp>
      <p:sp>
        <p:nvSpPr>
          <p:cNvPr id="130" name="Punthaak 129">
            <a:extLst>
              <a:ext uri="{FF2B5EF4-FFF2-40B4-BE49-F238E27FC236}">
                <a16:creationId xmlns:a16="http://schemas.microsoft.com/office/drawing/2014/main" id="{40FFD235-AD06-B04C-B797-815C78A475FA}"/>
              </a:ext>
            </a:extLst>
          </p:cNvPr>
          <p:cNvSpPr/>
          <p:nvPr/>
        </p:nvSpPr>
        <p:spPr>
          <a:xfrm>
            <a:off x="1688775" y="2739188"/>
            <a:ext cx="859994" cy="173092"/>
          </a:xfrm>
          <a:prstGeom prst="chevron">
            <a:avLst>
              <a:gd name="adj" fmla="val 4233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bg1">
                    <a:lumMod val="50000"/>
                  </a:schemeClr>
                </a:solidFill>
              </a:rPr>
              <a:t>Samenstellen</a:t>
            </a:r>
          </a:p>
        </p:txBody>
      </p:sp>
      <p:grpSp>
        <p:nvGrpSpPr>
          <p:cNvPr id="145" name="Groep 144">
            <a:extLst>
              <a:ext uri="{FF2B5EF4-FFF2-40B4-BE49-F238E27FC236}">
                <a16:creationId xmlns:a16="http://schemas.microsoft.com/office/drawing/2014/main" id="{BAB79F97-0C67-8B4E-AAA4-BE5BE54478F6}"/>
              </a:ext>
            </a:extLst>
          </p:cNvPr>
          <p:cNvGrpSpPr/>
          <p:nvPr/>
        </p:nvGrpSpPr>
        <p:grpSpPr>
          <a:xfrm>
            <a:off x="348319" y="3827178"/>
            <a:ext cx="1815678" cy="1818552"/>
            <a:chOff x="169729" y="4217759"/>
            <a:chExt cx="1815678" cy="1818552"/>
          </a:xfrm>
        </p:grpSpPr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4894333A-060E-1746-811B-BCFB39B5E0A0}"/>
                </a:ext>
              </a:extLst>
            </p:cNvPr>
            <p:cNvSpPr/>
            <p:nvPr/>
          </p:nvSpPr>
          <p:spPr>
            <a:xfrm>
              <a:off x="169729" y="4217759"/>
              <a:ext cx="1815678" cy="181855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sz="800" dirty="0"/>
                <a:t>Modellering gebaseerd op besturingsmodel van de Leeuw </a:t>
              </a:r>
            </a:p>
            <a:p>
              <a:pPr algn="ctr"/>
              <a:r>
                <a:rPr lang="nl-NL" sz="800" dirty="0"/>
                <a:t>(met twee e’s </a:t>
              </a:r>
              <a:r>
                <a:rPr lang="nl-NL" sz="800" dirty="0">
                  <a:sym typeface="Wingdings" pitchFamily="2" charset="2"/>
                </a:rPr>
                <a:t>)</a:t>
              </a:r>
              <a:endParaRPr lang="nl-NL" sz="800" dirty="0"/>
            </a:p>
            <a:p>
              <a:pPr algn="ctr"/>
              <a:endParaRPr lang="nl-NL" sz="800" dirty="0"/>
            </a:p>
          </p:txBody>
        </p:sp>
        <p:pic>
          <p:nvPicPr>
            <p:cNvPr id="142" name="Afbeelding 141">
              <a:extLst>
                <a:ext uri="{FF2B5EF4-FFF2-40B4-BE49-F238E27FC236}">
                  <a16:creationId xmlns:a16="http://schemas.microsoft.com/office/drawing/2014/main" id="{826113C1-5892-AA48-AD6B-08E29DE66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962" y="4654803"/>
              <a:ext cx="1744103" cy="1359283"/>
            </a:xfrm>
            <a:prstGeom prst="rect">
              <a:avLst/>
            </a:prstGeom>
          </p:spPr>
        </p:pic>
      </p:grpSp>
      <p:grpSp>
        <p:nvGrpSpPr>
          <p:cNvPr id="154" name="Groep 153">
            <a:extLst>
              <a:ext uri="{FF2B5EF4-FFF2-40B4-BE49-F238E27FC236}">
                <a16:creationId xmlns:a16="http://schemas.microsoft.com/office/drawing/2014/main" id="{4BC0EC56-3257-624B-9BFB-6F3AF28C6920}"/>
              </a:ext>
            </a:extLst>
          </p:cNvPr>
          <p:cNvGrpSpPr/>
          <p:nvPr/>
        </p:nvGrpSpPr>
        <p:grpSpPr>
          <a:xfrm>
            <a:off x="3075945" y="3720306"/>
            <a:ext cx="705632" cy="449785"/>
            <a:chOff x="8390915" y="859219"/>
            <a:chExt cx="705632" cy="449785"/>
          </a:xfrm>
        </p:grpSpPr>
        <p:sp>
          <p:nvSpPr>
            <p:cNvPr id="155" name="Vijfhoek 154">
              <a:extLst>
                <a:ext uri="{FF2B5EF4-FFF2-40B4-BE49-F238E27FC236}">
                  <a16:creationId xmlns:a16="http://schemas.microsoft.com/office/drawing/2014/main" id="{9F90F856-DCBA-5644-B404-8D25536DA606}"/>
                </a:ext>
              </a:extLst>
            </p:cNvPr>
            <p:cNvSpPr/>
            <p:nvPr/>
          </p:nvSpPr>
          <p:spPr>
            <a:xfrm rot="10800000">
              <a:off x="8390915" y="859219"/>
              <a:ext cx="705632" cy="121508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156" name="Tekstvak 155">
              <a:extLst>
                <a:ext uri="{FF2B5EF4-FFF2-40B4-BE49-F238E27FC236}">
                  <a16:creationId xmlns:a16="http://schemas.microsoft.com/office/drawing/2014/main" id="{87BCED96-575D-5D4E-9E04-5905807071BB}"/>
                </a:ext>
              </a:extLst>
            </p:cNvPr>
            <p:cNvSpPr txBox="1"/>
            <p:nvPr/>
          </p:nvSpPr>
          <p:spPr>
            <a:xfrm>
              <a:off x="8409955" y="939672"/>
              <a:ext cx="651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Correctie-</a:t>
              </a:r>
            </a:p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verzoek</a:t>
              </a:r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BE944ACE-DF14-9E41-88CD-9E5F3C94C953}"/>
              </a:ext>
            </a:extLst>
          </p:cNvPr>
          <p:cNvGrpSpPr/>
          <p:nvPr/>
        </p:nvGrpSpPr>
        <p:grpSpPr>
          <a:xfrm flipH="1">
            <a:off x="3072819" y="4449354"/>
            <a:ext cx="705632" cy="317378"/>
            <a:chOff x="8392025" y="859219"/>
            <a:chExt cx="705632" cy="317378"/>
          </a:xfrm>
        </p:grpSpPr>
        <p:sp>
          <p:nvSpPr>
            <p:cNvPr id="158" name="Vijfhoek 157">
              <a:extLst>
                <a:ext uri="{FF2B5EF4-FFF2-40B4-BE49-F238E27FC236}">
                  <a16:creationId xmlns:a16="http://schemas.microsoft.com/office/drawing/2014/main" id="{CB7018BF-AC65-FD49-9026-9334B73366E0}"/>
                </a:ext>
              </a:extLst>
            </p:cNvPr>
            <p:cNvSpPr/>
            <p:nvPr/>
          </p:nvSpPr>
          <p:spPr>
            <a:xfrm>
              <a:off x="8392025" y="859219"/>
              <a:ext cx="705632" cy="121509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159" name="Tekstvak 158">
              <a:extLst>
                <a:ext uri="{FF2B5EF4-FFF2-40B4-BE49-F238E27FC236}">
                  <a16:creationId xmlns:a16="http://schemas.microsoft.com/office/drawing/2014/main" id="{ABB48425-81EA-604E-85B0-DACC86939030}"/>
                </a:ext>
              </a:extLst>
            </p:cNvPr>
            <p:cNvSpPr txBox="1"/>
            <p:nvPr/>
          </p:nvSpPr>
          <p:spPr>
            <a:xfrm>
              <a:off x="8424082" y="945765"/>
              <a:ext cx="6415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Catalogus</a:t>
              </a:r>
            </a:p>
          </p:txBody>
        </p:sp>
      </p:grpSp>
      <p:sp>
        <p:nvSpPr>
          <p:cNvPr id="162" name="Tekstvak 161">
            <a:extLst>
              <a:ext uri="{FF2B5EF4-FFF2-40B4-BE49-F238E27FC236}">
                <a16:creationId xmlns:a16="http://schemas.microsoft.com/office/drawing/2014/main" id="{0EDDC52B-4FA8-E94C-A3E0-8BA466246583}"/>
              </a:ext>
            </a:extLst>
          </p:cNvPr>
          <p:cNvSpPr txBox="1"/>
          <p:nvPr/>
        </p:nvSpPr>
        <p:spPr>
          <a:xfrm>
            <a:off x="890585" y="1520425"/>
            <a:ext cx="162673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solidFill>
                  <a:srgbClr val="00B050"/>
                </a:solidFill>
              </a:rPr>
              <a:t>De architectuur benoemt hier alleen de </a:t>
            </a:r>
            <a:r>
              <a:rPr lang="nl-NL" sz="800" dirty="0" err="1">
                <a:solidFill>
                  <a:srgbClr val="00B050"/>
                </a:solidFill>
              </a:rPr>
              <a:t>capabilities</a:t>
            </a:r>
            <a:r>
              <a:rPr lang="nl-NL" sz="800" dirty="0">
                <a:solidFill>
                  <a:srgbClr val="00B050"/>
                </a:solidFill>
              </a:rPr>
              <a:t> die de bronhouder dient te hebben </a:t>
            </a:r>
            <a:r>
              <a:rPr lang="nl-NL" sz="800" dirty="0" err="1">
                <a:solidFill>
                  <a:srgbClr val="00B050"/>
                </a:solidFill>
              </a:rPr>
              <a:t>ihkv</a:t>
            </a:r>
            <a:r>
              <a:rPr lang="nl-NL" sz="800" dirty="0">
                <a:solidFill>
                  <a:srgbClr val="00B050"/>
                </a:solidFill>
              </a:rPr>
              <a:t> objectbeheer. De architectuur benoemt geen componenten. Dat is aan de bronhouders zelf.</a:t>
            </a:r>
          </a:p>
        </p:txBody>
      </p:sp>
      <p:sp>
        <p:nvSpPr>
          <p:cNvPr id="163" name="Tekstvak 162">
            <a:extLst>
              <a:ext uri="{FF2B5EF4-FFF2-40B4-BE49-F238E27FC236}">
                <a16:creationId xmlns:a16="http://schemas.microsoft.com/office/drawing/2014/main" id="{390282DE-2517-0147-8CD9-2D71F142F675}"/>
              </a:ext>
            </a:extLst>
          </p:cNvPr>
          <p:cNvSpPr txBox="1"/>
          <p:nvPr/>
        </p:nvSpPr>
        <p:spPr>
          <a:xfrm>
            <a:off x="9826321" y="4735261"/>
            <a:ext cx="162673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solidFill>
                  <a:srgbClr val="00B050"/>
                </a:solidFill>
              </a:rPr>
              <a:t>De architectuur benoemt hier alleen de </a:t>
            </a:r>
            <a:r>
              <a:rPr lang="nl-NL" sz="800" dirty="0" err="1">
                <a:solidFill>
                  <a:srgbClr val="00B050"/>
                </a:solidFill>
              </a:rPr>
              <a:t>capabilities</a:t>
            </a:r>
            <a:r>
              <a:rPr lang="nl-NL" sz="800" dirty="0">
                <a:solidFill>
                  <a:srgbClr val="00B050"/>
                </a:solidFill>
              </a:rPr>
              <a:t> die afnemer dient te hebben </a:t>
            </a:r>
            <a:r>
              <a:rPr lang="nl-NL" sz="800" dirty="0" err="1">
                <a:solidFill>
                  <a:srgbClr val="00B050"/>
                </a:solidFill>
              </a:rPr>
              <a:t>ihkv</a:t>
            </a:r>
            <a:r>
              <a:rPr lang="nl-NL" sz="800" dirty="0">
                <a:solidFill>
                  <a:srgbClr val="00B050"/>
                </a:solidFill>
              </a:rPr>
              <a:t> afnemen van objectgegevens. De architectuur benoemt geen componenten. Dat is aan de afnemers zelf.</a:t>
            </a:r>
          </a:p>
        </p:txBody>
      </p:sp>
      <p:sp>
        <p:nvSpPr>
          <p:cNvPr id="164" name="Tekstvak 163">
            <a:extLst>
              <a:ext uri="{FF2B5EF4-FFF2-40B4-BE49-F238E27FC236}">
                <a16:creationId xmlns:a16="http://schemas.microsoft.com/office/drawing/2014/main" id="{2BD74B7F-AD20-7B44-AED0-EC78D17D19D5}"/>
              </a:ext>
            </a:extLst>
          </p:cNvPr>
          <p:cNvSpPr txBox="1"/>
          <p:nvPr/>
        </p:nvSpPr>
        <p:spPr>
          <a:xfrm>
            <a:off x="300234" y="326954"/>
            <a:ext cx="247940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solidFill>
                  <a:schemeClr val="bg1">
                    <a:lumMod val="50000"/>
                  </a:schemeClr>
                </a:solidFill>
              </a:rPr>
              <a:t>Inwinnen, samenstellen buiten de systeemgrens gemodelleerd, omdat het besturend orgaan er indirecte invloed op heeft door eisen te stellen aan de door de bronhouder te beheren objectgegevens.</a:t>
            </a:r>
          </a:p>
        </p:txBody>
      </p:sp>
      <p:sp>
        <p:nvSpPr>
          <p:cNvPr id="173" name="Tekstvak 172">
            <a:extLst>
              <a:ext uri="{FF2B5EF4-FFF2-40B4-BE49-F238E27FC236}">
                <a16:creationId xmlns:a16="http://schemas.microsoft.com/office/drawing/2014/main" id="{41C1EDFC-7106-CC48-B7D8-912A041629D8}"/>
              </a:ext>
            </a:extLst>
          </p:cNvPr>
          <p:cNvSpPr txBox="1"/>
          <p:nvPr/>
        </p:nvSpPr>
        <p:spPr>
          <a:xfrm>
            <a:off x="2988262" y="1907800"/>
            <a:ext cx="880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i="1" dirty="0">
                <a:solidFill>
                  <a:schemeClr val="accent2">
                    <a:lumMod val="50000"/>
                  </a:schemeClr>
                </a:solidFill>
              </a:rPr>
              <a:t>(invoer - uitvoer)</a:t>
            </a:r>
          </a:p>
        </p:txBody>
      </p:sp>
      <p:sp>
        <p:nvSpPr>
          <p:cNvPr id="174" name="Tekstvak 173">
            <a:extLst>
              <a:ext uri="{FF2B5EF4-FFF2-40B4-BE49-F238E27FC236}">
                <a16:creationId xmlns:a16="http://schemas.microsoft.com/office/drawing/2014/main" id="{DF9AFAE7-9D3E-1D44-B4D5-374FF706FFF5}"/>
              </a:ext>
            </a:extLst>
          </p:cNvPr>
          <p:cNvSpPr txBox="1"/>
          <p:nvPr/>
        </p:nvSpPr>
        <p:spPr>
          <a:xfrm>
            <a:off x="7021790" y="1382993"/>
            <a:ext cx="880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solidFill>
                  <a:schemeClr val="accent1">
                    <a:lumMod val="50000"/>
                  </a:schemeClr>
                </a:solidFill>
              </a:rPr>
              <a:t>(informatie)</a:t>
            </a:r>
          </a:p>
        </p:txBody>
      </p:sp>
      <p:sp>
        <p:nvSpPr>
          <p:cNvPr id="179" name="Tekstvak 178">
            <a:extLst>
              <a:ext uri="{FF2B5EF4-FFF2-40B4-BE49-F238E27FC236}">
                <a16:creationId xmlns:a16="http://schemas.microsoft.com/office/drawing/2014/main" id="{061C5F8E-D9B3-294B-A9E2-E174D442A178}"/>
              </a:ext>
            </a:extLst>
          </p:cNvPr>
          <p:cNvSpPr txBox="1"/>
          <p:nvPr/>
        </p:nvSpPr>
        <p:spPr>
          <a:xfrm>
            <a:off x="8322449" y="1918393"/>
            <a:ext cx="880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i="1" dirty="0">
                <a:solidFill>
                  <a:schemeClr val="accent2">
                    <a:lumMod val="50000"/>
                  </a:schemeClr>
                </a:solidFill>
              </a:rPr>
              <a:t>(invoer - uitvoer)</a:t>
            </a:r>
          </a:p>
        </p:txBody>
      </p:sp>
      <p:sp>
        <p:nvSpPr>
          <p:cNvPr id="180" name="Tekstvak 179">
            <a:extLst>
              <a:ext uri="{FF2B5EF4-FFF2-40B4-BE49-F238E27FC236}">
                <a16:creationId xmlns:a16="http://schemas.microsoft.com/office/drawing/2014/main" id="{56461030-8C82-3D49-9453-0A060A5A71C8}"/>
              </a:ext>
            </a:extLst>
          </p:cNvPr>
          <p:cNvSpPr txBox="1"/>
          <p:nvPr/>
        </p:nvSpPr>
        <p:spPr>
          <a:xfrm>
            <a:off x="9382677" y="378408"/>
            <a:ext cx="247940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nl-NL" sz="800" dirty="0">
                <a:solidFill>
                  <a:schemeClr val="bg1">
                    <a:lumMod val="50000"/>
                  </a:schemeClr>
                </a:solidFill>
              </a:rPr>
              <a:t>Gebruiken en </a:t>
            </a:r>
            <a:r>
              <a:rPr lang="nl-NL" sz="800" dirty="0" err="1">
                <a:solidFill>
                  <a:schemeClr val="bg1">
                    <a:lumMod val="50000"/>
                  </a:schemeClr>
                </a:solidFill>
              </a:rPr>
              <a:t>terugmelden</a:t>
            </a:r>
            <a:r>
              <a:rPr lang="nl-NL" sz="800" dirty="0">
                <a:solidFill>
                  <a:schemeClr val="bg1">
                    <a:lumMod val="50000"/>
                  </a:schemeClr>
                </a:solidFill>
              </a:rPr>
              <a:t> buiten de systeemgrens gemodelleerd, omdat het besturend orgaan er indirecte invloed op heeft door het gebruik bij publiekrechtelijke taken te verplichten.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1" name="Tekstvak 180">
            <a:extLst>
              <a:ext uri="{FF2B5EF4-FFF2-40B4-BE49-F238E27FC236}">
                <a16:creationId xmlns:a16="http://schemas.microsoft.com/office/drawing/2014/main" id="{F34EB277-87ED-1244-9176-FDC259C88CD9}"/>
              </a:ext>
            </a:extLst>
          </p:cNvPr>
          <p:cNvSpPr txBox="1"/>
          <p:nvPr/>
        </p:nvSpPr>
        <p:spPr>
          <a:xfrm>
            <a:off x="3873552" y="1366536"/>
            <a:ext cx="11711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solidFill>
                  <a:schemeClr val="accent1">
                    <a:lumMod val="50000"/>
                  </a:schemeClr>
                </a:solidFill>
              </a:rPr>
              <a:t>(directe stuurmaatregelen)</a:t>
            </a:r>
          </a:p>
        </p:txBody>
      </p:sp>
      <p:grpSp>
        <p:nvGrpSpPr>
          <p:cNvPr id="182" name="Groep 181">
            <a:extLst>
              <a:ext uri="{FF2B5EF4-FFF2-40B4-BE49-F238E27FC236}">
                <a16:creationId xmlns:a16="http://schemas.microsoft.com/office/drawing/2014/main" id="{0A4A65EC-5E15-7C42-A7BC-B477F24100D2}"/>
              </a:ext>
            </a:extLst>
          </p:cNvPr>
          <p:cNvGrpSpPr/>
          <p:nvPr/>
        </p:nvGrpSpPr>
        <p:grpSpPr>
          <a:xfrm>
            <a:off x="8389833" y="228496"/>
            <a:ext cx="775154" cy="932701"/>
            <a:chOff x="3067839" y="48026"/>
            <a:chExt cx="775154" cy="932701"/>
          </a:xfrm>
        </p:grpSpPr>
        <p:sp>
          <p:nvSpPr>
            <p:cNvPr id="183" name="Vijfhoek 182">
              <a:extLst>
                <a:ext uri="{FF2B5EF4-FFF2-40B4-BE49-F238E27FC236}">
                  <a16:creationId xmlns:a16="http://schemas.microsoft.com/office/drawing/2014/main" id="{87121E6A-1754-504C-A093-A09C03F9A44D}"/>
                </a:ext>
              </a:extLst>
            </p:cNvPr>
            <p:cNvSpPr/>
            <p:nvPr/>
          </p:nvSpPr>
          <p:spPr>
            <a:xfrm rot="10800000">
              <a:off x="3095453" y="859218"/>
              <a:ext cx="705632" cy="121509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184" name="Tekstvak 183">
              <a:extLst>
                <a:ext uri="{FF2B5EF4-FFF2-40B4-BE49-F238E27FC236}">
                  <a16:creationId xmlns:a16="http://schemas.microsoft.com/office/drawing/2014/main" id="{617DFECE-4D9B-6A47-9C30-DF08EF8FA283}"/>
                </a:ext>
              </a:extLst>
            </p:cNvPr>
            <p:cNvSpPr txBox="1"/>
            <p:nvPr/>
          </p:nvSpPr>
          <p:spPr>
            <a:xfrm>
              <a:off x="3067839" y="48026"/>
              <a:ext cx="775154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Inbreng</a:t>
              </a:r>
            </a:p>
            <a:p>
              <a:pPr algn="ctr"/>
              <a:r>
                <a:rPr lang="nl-NL" sz="700" i="1" dirty="0">
                  <a:solidFill>
                    <a:schemeClr val="accent2">
                      <a:lumMod val="50000"/>
                    </a:schemeClr>
                  </a:solidFill>
                </a:rPr>
                <a:t>(informatie – indirecte stuurmaat-regelen)</a:t>
              </a:r>
            </a:p>
          </p:txBody>
        </p:sp>
        <p:sp>
          <p:nvSpPr>
            <p:cNvPr id="185" name="Vijfhoek 184">
              <a:extLst>
                <a:ext uri="{FF2B5EF4-FFF2-40B4-BE49-F238E27FC236}">
                  <a16:creationId xmlns:a16="http://schemas.microsoft.com/office/drawing/2014/main" id="{FF4432C8-858F-3F41-A7DE-8D239E39DA9F}"/>
                </a:ext>
              </a:extLst>
            </p:cNvPr>
            <p:cNvSpPr/>
            <p:nvPr/>
          </p:nvSpPr>
          <p:spPr>
            <a:xfrm rot="10800000" flipH="1">
              <a:off x="3088137" y="692494"/>
              <a:ext cx="705632" cy="121509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</p:grpSp>
      <p:sp>
        <p:nvSpPr>
          <p:cNvPr id="186" name="Tekstvak 185">
            <a:extLst>
              <a:ext uri="{FF2B5EF4-FFF2-40B4-BE49-F238E27FC236}">
                <a16:creationId xmlns:a16="http://schemas.microsoft.com/office/drawing/2014/main" id="{3C48969C-634E-CB43-A1EA-D04B8E5F5A37}"/>
              </a:ext>
            </a:extLst>
          </p:cNvPr>
          <p:cNvSpPr txBox="1"/>
          <p:nvPr/>
        </p:nvSpPr>
        <p:spPr>
          <a:xfrm>
            <a:off x="5246813" y="3667086"/>
            <a:ext cx="162673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solidFill>
                  <a:srgbClr val="00B050"/>
                </a:solidFill>
              </a:rPr>
              <a:t>De architectuur benoemt hier de </a:t>
            </a:r>
            <a:r>
              <a:rPr lang="nl-NL" sz="800" dirty="0" err="1">
                <a:solidFill>
                  <a:srgbClr val="00B050"/>
                </a:solidFill>
              </a:rPr>
              <a:t>capabilities</a:t>
            </a:r>
            <a:r>
              <a:rPr lang="nl-NL" sz="800" dirty="0">
                <a:solidFill>
                  <a:srgbClr val="00B050"/>
                </a:solidFill>
              </a:rPr>
              <a:t> en de componenten.</a:t>
            </a:r>
          </a:p>
        </p:txBody>
      </p:sp>
      <p:sp>
        <p:nvSpPr>
          <p:cNvPr id="187" name="Tekstvak 186">
            <a:extLst>
              <a:ext uri="{FF2B5EF4-FFF2-40B4-BE49-F238E27FC236}">
                <a16:creationId xmlns:a16="http://schemas.microsoft.com/office/drawing/2014/main" id="{9576FC46-F359-6B4A-98D3-0983F180D359}"/>
              </a:ext>
            </a:extLst>
          </p:cNvPr>
          <p:cNvSpPr txBox="1"/>
          <p:nvPr/>
        </p:nvSpPr>
        <p:spPr>
          <a:xfrm>
            <a:off x="5248437" y="5603104"/>
            <a:ext cx="162673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solidFill>
                  <a:srgbClr val="00B050"/>
                </a:solidFill>
              </a:rPr>
              <a:t>De architectuur benoemt hier de </a:t>
            </a:r>
            <a:r>
              <a:rPr lang="nl-NL" sz="800" dirty="0" err="1">
                <a:solidFill>
                  <a:srgbClr val="00B050"/>
                </a:solidFill>
              </a:rPr>
              <a:t>capabilities</a:t>
            </a:r>
            <a:r>
              <a:rPr lang="nl-NL" sz="800" dirty="0">
                <a:solidFill>
                  <a:srgbClr val="00B050"/>
                </a:solidFill>
              </a:rPr>
              <a:t> en de componenten.</a:t>
            </a:r>
          </a:p>
        </p:txBody>
      </p:sp>
      <p:sp>
        <p:nvSpPr>
          <p:cNvPr id="188" name="Tekstvak 187">
            <a:extLst>
              <a:ext uri="{FF2B5EF4-FFF2-40B4-BE49-F238E27FC236}">
                <a16:creationId xmlns:a16="http://schemas.microsoft.com/office/drawing/2014/main" id="{B705D65C-CA25-EF41-BF4B-A86AB2E70DCF}"/>
              </a:ext>
            </a:extLst>
          </p:cNvPr>
          <p:cNvSpPr txBox="1"/>
          <p:nvPr/>
        </p:nvSpPr>
        <p:spPr>
          <a:xfrm>
            <a:off x="6347221" y="662010"/>
            <a:ext cx="19752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solidFill>
                  <a:srgbClr val="00B050"/>
                </a:solidFill>
              </a:rPr>
              <a:t>De architectuur benoemt hier geen </a:t>
            </a:r>
            <a:r>
              <a:rPr lang="nl-NL" sz="800" dirty="0" err="1">
                <a:solidFill>
                  <a:srgbClr val="00B050"/>
                </a:solidFill>
              </a:rPr>
              <a:t>capabilities</a:t>
            </a:r>
            <a:r>
              <a:rPr lang="nl-NL" sz="800" dirty="0">
                <a:solidFill>
                  <a:srgbClr val="00B050"/>
                </a:solidFill>
              </a:rPr>
              <a:t> en componenten.</a:t>
            </a:r>
          </a:p>
        </p:txBody>
      </p:sp>
    </p:spTree>
    <p:extLst>
      <p:ext uri="{BB962C8B-B14F-4D97-AF65-F5344CB8AC3E}">
        <p14:creationId xmlns:p14="http://schemas.microsoft.com/office/powerpoint/2010/main" val="287990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hoek 55">
            <a:extLst>
              <a:ext uri="{FF2B5EF4-FFF2-40B4-BE49-F238E27FC236}">
                <a16:creationId xmlns:a16="http://schemas.microsoft.com/office/drawing/2014/main" id="{42A56EB0-4DAA-3B4C-87CF-EBFE9A50CB6F}"/>
              </a:ext>
            </a:extLst>
          </p:cNvPr>
          <p:cNvSpPr/>
          <p:nvPr/>
        </p:nvSpPr>
        <p:spPr>
          <a:xfrm>
            <a:off x="79702" y="70466"/>
            <a:ext cx="2971482" cy="60264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b="1" dirty="0">
                <a:solidFill>
                  <a:schemeClr val="bg1">
                    <a:lumMod val="50000"/>
                  </a:schemeClr>
                </a:solidFill>
              </a:rPr>
              <a:t>Bronhouders </a:t>
            </a:r>
            <a:r>
              <a:rPr lang="nl-NL" sz="1400" i="1" dirty="0">
                <a:solidFill>
                  <a:schemeClr val="bg1">
                    <a:lumMod val="50000"/>
                  </a:schemeClr>
                </a:solidFill>
              </a:rPr>
              <a:t>(omgeving)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63FF4FBE-0159-9A4F-9280-A9FB1BFA53DC}"/>
              </a:ext>
            </a:extLst>
          </p:cNvPr>
          <p:cNvSpPr/>
          <p:nvPr/>
        </p:nvSpPr>
        <p:spPr>
          <a:xfrm>
            <a:off x="79702" y="6358534"/>
            <a:ext cx="12032596" cy="4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400" b="1" dirty="0">
                <a:solidFill>
                  <a:schemeClr val="bg1">
                    <a:lumMod val="50000"/>
                  </a:schemeClr>
                </a:solidFill>
              </a:rPr>
              <a:t>Leveranciers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3290693D-3847-B946-AC6C-26EB0FD7325A}"/>
              </a:ext>
            </a:extLst>
          </p:cNvPr>
          <p:cNvSpPr/>
          <p:nvPr/>
        </p:nvSpPr>
        <p:spPr>
          <a:xfrm>
            <a:off x="3827748" y="77551"/>
            <a:ext cx="4536504" cy="60264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b="1" dirty="0">
                <a:solidFill>
                  <a:schemeClr val="accent1">
                    <a:lumMod val="50000"/>
                  </a:schemeClr>
                </a:solidFill>
              </a:rPr>
              <a:t>Samenhangende objectenregistratie </a:t>
            </a:r>
          </a:p>
          <a:p>
            <a:pPr algn="ctr"/>
            <a:r>
              <a:rPr lang="nl-NL" sz="800" dirty="0">
                <a:solidFill>
                  <a:schemeClr val="accent1">
                    <a:lumMod val="50000"/>
                  </a:schemeClr>
                </a:solidFill>
              </a:rPr>
              <a:t>Gemodelleerd als systeem volgens het besturingsmodel</a:t>
            </a:r>
            <a:endParaRPr lang="nl-NL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87D0A2D1-6F79-2440-9A8F-B19429880D0C}"/>
              </a:ext>
            </a:extLst>
          </p:cNvPr>
          <p:cNvSpPr/>
          <p:nvPr/>
        </p:nvSpPr>
        <p:spPr>
          <a:xfrm>
            <a:off x="3873552" y="689321"/>
            <a:ext cx="4464496" cy="6663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200" b="1" dirty="0">
                <a:solidFill>
                  <a:schemeClr val="accent1">
                    <a:lumMod val="50000"/>
                  </a:schemeClr>
                </a:solidFill>
              </a:rPr>
              <a:t>Besturing </a:t>
            </a:r>
            <a:r>
              <a:rPr lang="nl-NL" sz="1200" i="1" dirty="0">
                <a:solidFill>
                  <a:schemeClr val="accent1">
                    <a:lumMod val="50000"/>
                  </a:schemeClr>
                </a:solidFill>
              </a:rPr>
              <a:t>(besturend orgaan)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D4AC2032-21E3-0245-899C-A0B4E48191BF}"/>
              </a:ext>
            </a:extLst>
          </p:cNvPr>
          <p:cNvSpPr/>
          <p:nvPr/>
        </p:nvSpPr>
        <p:spPr>
          <a:xfrm>
            <a:off x="3865925" y="1609290"/>
            <a:ext cx="4464496" cy="24086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200" b="1" dirty="0">
                <a:solidFill>
                  <a:schemeClr val="accent1">
                    <a:lumMod val="50000"/>
                  </a:schemeClr>
                </a:solidFill>
              </a:rPr>
              <a:t>Uitvoering </a:t>
            </a:r>
            <a:r>
              <a:rPr lang="nl-NL" sz="1200" i="1" dirty="0">
                <a:solidFill>
                  <a:schemeClr val="accent1">
                    <a:lumMod val="50000"/>
                  </a:schemeClr>
                </a:solidFill>
              </a:rPr>
              <a:t>(bestuurd systeem)</a:t>
            </a:r>
            <a:endParaRPr lang="nl-NL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B846BF9-4BEE-F740-876F-F0805DB81149}"/>
              </a:ext>
            </a:extLst>
          </p:cNvPr>
          <p:cNvSpPr/>
          <p:nvPr/>
        </p:nvSpPr>
        <p:spPr>
          <a:xfrm>
            <a:off x="3863752" y="4098404"/>
            <a:ext cx="4464496" cy="1937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400" b="1" dirty="0">
                <a:solidFill>
                  <a:schemeClr val="accent1">
                    <a:lumMod val="50000"/>
                  </a:schemeClr>
                </a:solidFill>
              </a:rPr>
              <a:t>Ondersteuning </a:t>
            </a:r>
            <a:r>
              <a:rPr lang="nl-NL" sz="1400" i="1" dirty="0">
                <a:solidFill>
                  <a:schemeClr val="accent1">
                    <a:lumMod val="50000"/>
                  </a:schemeClr>
                </a:solidFill>
              </a:rPr>
              <a:t>(bestuurd systeem)</a:t>
            </a:r>
            <a:endParaRPr lang="nl-NL" sz="14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241863D-68B4-C942-8B55-9FD7E135DC96}"/>
              </a:ext>
            </a:extLst>
          </p:cNvPr>
          <p:cNvSpPr txBox="1"/>
          <p:nvPr/>
        </p:nvSpPr>
        <p:spPr>
          <a:xfrm>
            <a:off x="5114770" y="6419145"/>
            <a:ext cx="1962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>
                <a:solidFill>
                  <a:schemeClr val="bg1">
                    <a:lumMod val="50000"/>
                  </a:schemeClr>
                </a:solidFill>
              </a:rPr>
              <a:t>Software, infra / hosting e.d.</a:t>
            </a:r>
          </a:p>
        </p:txBody>
      </p:sp>
      <p:grpSp>
        <p:nvGrpSpPr>
          <p:cNvPr id="22" name="Groep 21">
            <a:extLst>
              <a:ext uri="{FF2B5EF4-FFF2-40B4-BE49-F238E27FC236}">
                <a16:creationId xmlns:a16="http://schemas.microsoft.com/office/drawing/2014/main" id="{F2AFC11A-C6E6-9849-B84E-332B0C917436}"/>
              </a:ext>
            </a:extLst>
          </p:cNvPr>
          <p:cNvGrpSpPr/>
          <p:nvPr/>
        </p:nvGrpSpPr>
        <p:grpSpPr>
          <a:xfrm>
            <a:off x="1248090" y="6128619"/>
            <a:ext cx="367668" cy="199608"/>
            <a:chOff x="5951983" y="5755044"/>
            <a:chExt cx="367668" cy="573185"/>
          </a:xfrm>
        </p:grpSpPr>
        <p:sp>
          <p:nvSpPr>
            <p:cNvPr id="23" name="Vijfhoek 22">
              <a:extLst>
                <a:ext uri="{FF2B5EF4-FFF2-40B4-BE49-F238E27FC236}">
                  <a16:creationId xmlns:a16="http://schemas.microsoft.com/office/drawing/2014/main" id="{C315F206-FAC5-1741-B1EA-D11ADE3AFB37}"/>
                </a:ext>
              </a:extLst>
            </p:cNvPr>
            <p:cNvSpPr/>
            <p:nvPr/>
          </p:nvSpPr>
          <p:spPr>
            <a:xfrm rot="5400000">
              <a:off x="5741213" y="5965815"/>
              <a:ext cx="573184" cy="151643"/>
            </a:xfrm>
            <a:prstGeom prst="homePlate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/>
            </a:p>
          </p:txBody>
        </p:sp>
        <p:sp>
          <p:nvSpPr>
            <p:cNvPr id="24" name="Vijfhoek 23">
              <a:extLst>
                <a:ext uri="{FF2B5EF4-FFF2-40B4-BE49-F238E27FC236}">
                  <a16:creationId xmlns:a16="http://schemas.microsoft.com/office/drawing/2014/main" id="{118DB074-1FF0-EF4D-9D9F-E006F60E3D8E}"/>
                </a:ext>
              </a:extLst>
            </p:cNvPr>
            <p:cNvSpPr/>
            <p:nvPr/>
          </p:nvSpPr>
          <p:spPr>
            <a:xfrm rot="16200000">
              <a:off x="5957238" y="5965814"/>
              <a:ext cx="573184" cy="151643"/>
            </a:xfrm>
            <a:prstGeom prst="homePlate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/>
            </a:p>
          </p:txBody>
        </p:sp>
      </p:grpSp>
      <p:sp>
        <p:nvSpPr>
          <p:cNvPr id="30" name="Tekstvak 29">
            <a:extLst>
              <a:ext uri="{FF2B5EF4-FFF2-40B4-BE49-F238E27FC236}">
                <a16:creationId xmlns:a16="http://schemas.microsoft.com/office/drawing/2014/main" id="{87FF3CDE-F72F-0F41-8771-295C7B2ACE41}"/>
              </a:ext>
            </a:extLst>
          </p:cNvPr>
          <p:cNvSpPr txBox="1"/>
          <p:nvPr/>
        </p:nvSpPr>
        <p:spPr>
          <a:xfrm>
            <a:off x="9885737" y="6104701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Opdracht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E1FAA116-35D7-F74B-ADA7-303CEA59D1B8}"/>
              </a:ext>
            </a:extLst>
          </p:cNvPr>
          <p:cNvSpPr txBox="1"/>
          <p:nvPr/>
        </p:nvSpPr>
        <p:spPr>
          <a:xfrm>
            <a:off x="10928591" y="6097617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Product / dienst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FBE6DE83-0C82-8C4F-966B-4149FF7FBF84}"/>
              </a:ext>
            </a:extLst>
          </p:cNvPr>
          <p:cNvSpPr txBox="1"/>
          <p:nvPr/>
        </p:nvSpPr>
        <p:spPr>
          <a:xfrm>
            <a:off x="4409672" y="885586"/>
            <a:ext cx="1759649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nl-NL" sz="1200" dirty="0">
                <a:solidFill>
                  <a:schemeClr val="accent1">
                    <a:lumMod val="50000"/>
                  </a:schemeClr>
                </a:solidFill>
              </a:rPr>
              <a:t>Beleidsverantwoordelijke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60E1D093-6E51-AA48-BA7E-2E5D2597C66C}"/>
              </a:ext>
            </a:extLst>
          </p:cNvPr>
          <p:cNvSpPr txBox="1"/>
          <p:nvPr/>
        </p:nvSpPr>
        <p:spPr>
          <a:xfrm>
            <a:off x="6196214" y="879221"/>
            <a:ext cx="11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>
                <a:solidFill>
                  <a:schemeClr val="accent1">
                    <a:lumMod val="50000"/>
                  </a:schemeClr>
                </a:solidFill>
              </a:rPr>
              <a:t>Toezichthouder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BD7DDCD0-4A70-F54B-B122-806B984A8A02}"/>
              </a:ext>
            </a:extLst>
          </p:cNvPr>
          <p:cNvGrpSpPr/>
          <p:nvPr/>
        </p:nvGrpSpPr>
        <p:grpSpPr>
          <a:xfrm>
            <a:off x="5912166" y="1380299"/>
            <a:ext cx="367668" cy="199608"/>
            <a:chOff x="5951983" y="5755044"/>
            <a:chExt cx="367668" cy="573185"/>
          </a:xfrm>
          <a:solidFill>
            <a:schemeClr val="accent1">
              <a:lumMod val="75000"/>
            </a:schemeClr>
          </a:solidFill>
        </p:grpSpPr>
        <p:sp>
          <p:nvSpPr>
            <p:cNvPr id="35" name="Vijfhoek 34">
              <a:extLst>
                <a:ext uri="{FF2B5EF4-FFF2-40B4-BE49-F238E27FC236}">
                  <a16:creationId xmlns:a16="http://schemas.microsoft.com/office/drawing/2014/main" id="{B69048D9-69C4-D642-96C6-B3D58FC27880}"/>
                </a:ext>
              </a:extLst>
            </p:cNvPr>
            <p:cNvSpPr/>
            <p:nvPr/>
          </p:nvSpPr>
          <p:spPr>
            <a:xfrm rot="5400000">
              <a:off x="5741213" y="5965815"/>
              <a:ext cx="573184" cy="151643"/>
            </a:xfrm>
            <a:prstGeom prst="homePlat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/>
            </a:p>
          </p:txBody>
        </p:sp>
        <p:sp>
          <p:nvSpPr>
            <p:cNvPr id="36" name="Vijfhoek 35">
              <a:extLst>
                <a:ext uri="{FF2B5EF4-FFF2-40B4-BE49-F238E27FC236}">
                  <a16:creationId xmlns:a16="http://schemas.microsoft.com/office/drawing/2014/main" id="{52495B3E-B3BD-8941-9922-A2198A880F9C}"/>
                </a:ext>
              </a:extLst>
            </p:cNvPr>
            <p:cNvSpPr/>
            <p:nvPr/>
          </p:nvSpPr>
          <p:spPr>
            <a:xfrm rot="16200000">
              <a:off x="5957238" y="5965814"/>
              <a:ext cx="573184" cy="151643"/>
            </a:xfrm>
            <a:prstGeom prst="homePlat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/>
            </a:p>
          </p:txBody>
        </p:sp>
      </p:grpSp>
      <p:sp>
        <p:nvSpPr>
          <p:cNvPr id="37" name="Tekstvak 36">
            <a:extLst>
              <a:ext uri="{FF2B5EF4-FFF2-40B4-BE49-F238E27FC236}">
                <a16:creationId xmlns:a16="http://schemas.microsoft.com/office/drawing/2014/main" id="{0BF8E817-2B17-A14E-B3F4-1B60C869B3AA}"/>
              </a:ext>
            </a:extLst>
          </p:cNvPr>
          <p:cNvSpPr txBox="1"/>
          <p:nvPr/>
        </p:nvSpPr>
        <p:spPr>
          <a:xfrm>
            <a:off x="4890309" y="1347679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 dirty="0">
                <a:solidFill>
                  <a:schemeClr val="accent1">
                    <a:lumMod val="50000"/>
                  </a:schemeClr>
                </a:solidFill>
              </a:rPr>
              <a:t>Opdracht, norm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FDCFA81B-3CAE-9142-BAE7-61BE7B5337B4}"/>
              </a:ext>
            </a:extLst>
          </p:cNvPr>
          <p:cNvSpPr txBox="1"/>
          <p:nvPr/>
        </p:nvSpPr>
        <p:spPr>
          <a:xfrm>
            <a:off x="6283465" y="1358128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1">
                    <a:lumMod val="50000"/>
                  </a:schemeClr>
                </a:solidFill>
              </a:rPr>
              <a:t>Verantwoording</a:t>
            </a:r>
          </a:p>
        </p:txBody>
      </p:sp>
      <p:grpSp>
        <p:nvGrpSpPr>
          <p:cNvPr id="42" name="Groep 41">
            <a:extLst>
              <a:ext uri="{FF2B5EF4-FFF2-40B4-BE49-F238E27FC236}">
                <a16:creationId xmlns:a16="http://schemas.microsoft.com/office/drawing/2014/main" id="{9B8FE4BE-B307-2A44-A3D2-89CED8524753}"/>
              </a:ext>
            </a:extLst>
          </p:cNvPr>
          <p:cNvGrpSpPr/>
          <p:nvPr/>
        </p:nvGrpSpPr>
        <p:grpSpPr>
          <a:xfrm>
            <a:off x="5908536" y="6128621"/>
            <a:ext cx="367668" cy="199608"/>
            <a:chOff x="5951983" y="5755044"/>
            <a:chExt cx="367668" cy="573185"/>
          </a:xfrm>
        </p:grpSpPr>
        <p:sp>
          <p:nvSpPr>
            <p:cNvPr id="43" name="Vijfhoek 42">
              <a:extLst>
                <a:ext uri="{FF2B5EF4-FFF2-40B4-BE49-F238E27FC236}">
                  <a16:creationId xmlns:a16="http://schemas.microsoft.com/office/drawing/2014/main" id="{7ABF247E-9814-674F-A92F-B5EC04013942}"/>
                </a:ext>
              </a:extLst>
            </p:cNvPr>
            <p:cNvSpPr/>
            <p:nvPr/>
          </p:nvSpPr>
          <p:spPr>
            <a:xfrm rot="5400000">
              <a:off x="5741213" y="5965815"/>
              <a:ext cx="573184" cy="151643"/>
            </a:xfrm>
            <a:prstGeom prst="homePlate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/>
            </a:p>
          </p:txBody>
        </p:sp>
        <p:sp>
          <p:nvSpPr>
            <p:cNvPr id="44" name="Vijfhoek 43">
              <a:extLst>
                <a:ext uri="{FF2B5EF4-FFF2-40B4-BE49-F238E27FC236}">
                  <a16:creationId xmlns:a16="http://schemas.microsoft.com/office/drawing/2014/main" id="{BA3A3341-69FB-B548-951E-49CF51FEA749}"/>
                </a:ext>
              </a:extLst>
            </p:cNvPr>
            <p:cNvSpPr/>
            <p:nvPr/>
          </p:nvSpPr>
          <p:spPr>
            <a:xfrm rot="16200000">
              <a:off x="5957238" y="5965814"/>
              <a:ext cx="573184" cy="151643"/>
            </a:xfrm>
            <a:prstGeom prst="homePlate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/>
            </a:p>
          </p:txBody>
        </p:sp>
      </p:grpSp>
      <p:grpSp>
        <p:nvGrpSpPr>
          <p:cNvPr id="45" name="Groep 44">
            <a:extLst>
              <a:ext uri="{FF2B5EF4-FFF2-40B4-BE49-F238E27FC236}">
                <a16:creationId xmlns:a16="http://schemas.microsoft.com/office/drawing/2014/main" id="{0C6769FA-7F4E-094A-9C27-131C4075B4F5}"/>
              </a:ext>
            </a:extLst>
          </p:cNvPr>
          <p:cNvGrpSpPr/>
          <p:nvPr/>
        </p:nvGrpSpPr>
        <p:grpSpPr>
          <a:xfrm>
            <a:off x="10560922" y="6128619"/>
            <a:ext cx="367668" cy="199608"/>
            <a:chOff x="5951983" y="5755044"/>
            <a:chExt cx="367668" cy="573185"/>
          </a:xfrm>
        </p:grpSpPr>
        <p:sp>
          <p:nvSpPr>
            <p:cNvPr id="46" name="Vijfhoek 45">
              <a:extLst>
                <a:ext uri="{FF2B5EF4-FFF2-40B4-BE49-F238E27FC236}">
                  <a16:creationId xmlns:a16="http://schemas.microsoft.com/office/drawing/2014/main" id="{D4AA1BBC-3752-284E-9D7C-1BB494E63B35}"/>
                </a:ext>
              </a:extLst>
            </p:cNvPr>
            <p:cNvSpPr/>
            <p:nvPr/>
          </p:nvSpPr>
          <p:spPr>
            <a:xfrm rot="5400000">
              <a:off x="5741213" y="5965815"/>
              <a:ext cx="573184" cy="151643"/>
            </a:xfrm>
            <a:prstGeom prst="homePlate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/>
            </a:p>
          </p:txBody>
        </p:sp>
        <p:sp>
          <p:nvSpPr>
            <p:cNvPr id="47" name="Vijfhoek 46">
              <a:extLst>
                <a:ext uri="{FF2B5EF4-FFF2-40B4-BE49-F238E27FC236}">
                  <a16:creationId xmlns:a16="http://schemas.microsoft.com/office/drawing/2014/main" id="{1947E707-85B9-3A47-B5FD-B8C104C86929}"/>
                </a:ext>
              </a:extLst>
            </p:cNvPr>
            <p:cNvSpPr/>
            <p:nvPr/>
          </p:nvSpPr>
          <p:spPr>
            <a:xfrm rot="16200000">
              <a:off x="5957238" y="5965814"/>
              <a:ext cx="573184" cy="151643"/>
            </a:xfrm>
            <a:prstGeom prst="homePlate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/>
            </a:p>
          </p:txBody>
        </p:sp>
      </p:grpSp>
      <p:sp>
        <p:nvSpPr>
          <p:cNvPr id="50" name="Tekstvak 49">
            <a:extLst>
              <a:ext uri="{FF2B5EF4-FFF2-40B4-BE49-F238E27FC236}">
                <a16:creationId xmlns:a16="http://schemas.microsoft.com/office/drawing/2014/main" id="{2477B2F9-50E8-3D47-B000-DB43CAB1934C}"/>
              </a:ext>
            </a:extLst>
          </p:cNvPr>
          <p:cNvSpPr txBox="1"/>
          <p:nvPr/>
        </p:nvSpPr>
        <p:spPr>
          <a:xfrm>
            <a:off x="5229321" y="6104007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Opdracht</a:t>
            </a: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AFD491A1-4DF5-804F-9F74-805EE286FABA}"/>
              </a:ext>
            </a:extLst>
          </p:cNvPr>
          <p:cNvSpPr txBox="1"/>
          <p:nvPr/>
        </p:nvSpPr>
        <p:spPr>
          <a:xfrm>
            <a:off x="6272175" y="6096923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Product / dienst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4CF1BFB3-2920-F044-AEEA-FB81FBD2AFA7}"/>
              </a:ext>
            </a:extLst>
          </p:cNvPr>
          <p:cNvSpPr txBox="1"/>
          <p:nvPr/>
        </p:nvSpPr>
        <p:spPr>
          <a:xfrm>
            <a:off x="570034" y="6104006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Opdracht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45B0CAC7-7F8D-6D48-B25A-25B6AA895C31}"/>
              </a:ext>
            </a:extLst>
          </p:cNvPr>
          <p:cNvSpPr txBox="1"/>
          <p:nvPr/>
        </p:nvSpPr>
        <p:spPr>
          <a:xfrm>
            <a:off x="1612888" y="6096922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Product / dienst</a:t>
            </a:r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ADBD238A-F689-5540-931A-40EB2C3E49D2}"/>
              </a:ext>
            </a:extLst>
          </p:cNvPr>
          <p:cNvSpPr/>
          <p:nvPr/>
        </p:nvSpPr>
        <p:spPr>
          <a:xfrm>
            <a:off x="9153267" y="70466"/>
            <a:ext cx="2959031" cy="60260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b="1" dirty="0">
                <a:solidFill>
                  <a:schemeClr val="bg1">
                    <a:lumMod val="50000"/>
                  </a:schemeClr>
                </a:solidFill>
              </a:rPr>
              <a:t>Afnemers </a:t>
            </a:r>
            <a:r>
              <a:rPr lang="nl-NL" sz="1400" i="1" dirty="0">
                <a:solidFill>
                  <a:schemeClr val="bg1">
                    <a:lumMod val="50000"/>
                  </a:schemeClr>
                </a:solidFill>
              </a:rPr>
              <a:t>(omgeving)</a:t>
            </a:r>
            <a:endParaRPr lang="nl-NL" sz="14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5" name="Groep 64">
            <a:extLst>
              <a:ext uri="{FF2B5EF4-FFF2-40B4-BE49-F238E27FC236}">
                <a16:creationId xmlns:a16="http://schemas.microsoft.com/office/drawing/2014/main" id="{8625DB3F-6DEE-AE44-962D-C3D12B98182B}"/>
              </a:ext>
            </a:extLst>
          </p:cNvPr>
          <p:cNvGrpSpPr/>
          <p:nvPr/>
        </p:nvGrpSpPr>
        <p:grpSpPr>
          <a:xfrm>
            <a:off x="3062778" y="232690"/>
            <a:ext cx="775154" cy="932701"/>
            <a:chOff x="3067839" y="48026"/>
            <a:chExt cx="775154" cy="932701"/>
          </a:xfrm>
        </p:grpSpPr>
        <p:sp>
          <p:nvSpPr>
            <p:cNvPr id="62" name="Vijfhoek 61">
              <a:extLst>
                <a:ext uri="{FF2B5EF4-FFF2-40B4-BE49-F238E27FC236}">
                  <a16:creationId xmlns:a16="http://schemas.microsoft.com/office/drawing/2014/main" id="{ABE66AED-38EA-B54F-87BA-15473B25B73B}"/>
                </a:ext>
              </a:extLst>
            </p:cNvPr>
            <p:cNvSpPr/>
            <p:nvPr/>
          </p:nvSpPr>
          <p:spPr>
            <a:xfrm rot="10800000">
              <a:off x="3095453" y="859218"/>
              <a:ext cx="705632" cy="121509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63" name="Tekstvak 62">
              <a:extLst>
                <a:ext uri="{FF2B5EF4-FFF2-40B4-BE49-F238E27FC236}">
                  <a16:creationId xmlns:a16="http://schemas.microsoft.com/office/drawing/2014/main" id="{D170A71C-A46A-D34A-9EDB-59FADADF6B71}"/>
                </a:ext>
              </a:extLst>
            </p:cNvPr>
            <p:cNvSpPr txBox="1"/>
            <p:nvPr/>
          </p:nvSpPr>
          <p:spPr>
            <a:xfrm>
              <a:off x="3067839" y="48026"/>
              <a:ext cx="775154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Inbreng</a:t>
              </a:r>
            </a:p>
            <a:p>
              <a:pPr algn="ctr"/>
              <a:r>
                <a:rPr lang="nl-NL" sz="700" i="1" dirty="0">
                  <a:solidFill>
                    <a:schemeClr val="accent2">
                      <a:lumMod val="50000"/>
                    </a:schemeClr>
                  </a:solidFill>
                </a:rPr>
                <a:t>(informatie – indirecte stuurmaat-regelen)</a:t>
              </a:r>
            </a:p>
          </p:txBody>
        </p:sp>
        <p:sp>
          <p:nvSpPr>
            <p:cNvPr id="166" name="Vijfhoek 165">
              <a:extLst>
                <a:ext uri="{FF2B5EF4-FFF2-40B4-BE49-F238E27FC236}">
                  <a16:creationId xmlns:a16="http://schemas.microsoft.com/office/drawing/2014/main" id="{D3795DE0-EF41-9C42-97B9-027C771E19C4}"/>
                </a:ext>
              </a:extLst>
            </p:cNvPr>
            <p:cNvSpPr/>
            <p:nvPr/>
          </p:nvSpPr>
          <p:spPr>
            <a:xfrm rot="10800000" flipH="1">
              <a:off x="3088137" y="692494"/>
              <a:ext cx="705632" cy="121509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</p:grpSp>
      <p:grpSp>
        <p:nvGrpSpPr>
          <p:cNvPr id="66" name="Groep 65">
            <a:extLst>
              <a:ext uri="{FF2B5EF4-FFF2-40B4-BE49-F238E27FC236}">
                <a16:creationId xmlns:a16="http://schemas.microsoft.com/office/drawing/2014/main" id="{7EC8573A-CFD4-C04A-B4B1-7EACFB3A3237}"/>
              </a:ext>
            </a:extLst>
          </p:cNvPr>
          <p:cNvGrpSpPr/>
          <p:nvPr/>
        </p:nvGrpSpPr>
        <p:grpSpPr>
          <a:xfrm>
            <a:off x="8408220" y="2306654"/>
            <a:ext cx="705632" cy="455878"/>
            <a:chOff x="8392025" y="859219"/>
            <a:chExt cx="705632" cy="455878"/>
          </a:xfrm>
        </p:grpSpPr>
        <p:sp>
          <p:nvSpPr>
            <p:cNvPr id="67" name="Vijfhoek 66">
              <a:extLst>
                <a:ext uri="{FF2B5EF4-FFF2-40B4-BE49-F238E27FC236}">
                  <a16:creationId xmlns:a16="http://schemas.microsoft.com/office/drawing/2014/main" id="{BA07481F-9A02-274D-ADB7-D3665A405833}"/>
                </a:ext>
              </a:extLst>
            </p:cNvPr>
            <p:cNvSpPr/>
            <p:nvPr/>
          </p:nvSpPr>
          <p:spPr>
            <a:xfrm>
              <a:off x="8392025" y="859219"/>
              <a:ext cx="705632" cy="121509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68" name="Tekstvak 67">
              <a:extLst>
                <a:ext uri="{FF2B5EF4-FFF2-40B4-BE49-F238E27FC236}">
                  <a16:creationId xmlns:a16="http://schemas.microsoft.com/office/drawing/2014/main" id="{680EC5DE-8360-C143-9C68-E833E683843C}"/>
                </a:ext>
              </a:extLst>
            </p:cNvPr>
            <p:cNvSpPr txBox="1"/>
            <p:nvPr/>
          </p:nvSpPr>
          <p:spPr>
            <a:xfrm>
              <a:off x="8432097" y="945765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Object-</a:t>
              </a:r>
            </a:p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gegevens</a:t>
              </a:r>
            </a:p>
          </p:txBody>
        </p:sp>
      </p:grpSp>
      <p:sp>
        <p:nvSpPr>
          <p:cNvPr id="70" name="Punthaak 69">
            <a:extLst>
              <a:ext uri="{FF2B5EF4-FFF2-40B4-BE49-F238E27FC236}">
                <a16:creationId xmlns:a16="http://schemas.microsoft.com/office/drawing/2014/main" id="{7AE839BC-B40A-6C4F-93D0-BA2AF6FB1353}"/>
              </a:ext>
            </a:extLst>
          </p:cNvPr>
          <p:cNvSpPr/>
          <p:nvPr/>
        </p:nvSpPr>
        <p:spPr>
          <a:xfrm>
            <a:off x="1331519" y="2975464"/>
            <a:ext cx="853395" cy="173092"/>
          </a:xfrm>
          <a:prstGeom prst="chevron">
            <a:avLst>
              <a:gd name="adj" fmla="val 4233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bg1">
                    <a:lumMod val="50000"/>
                  </a:schemeClr>
                </a:solidFill>
              </a:rPr>
              <a:t>Registreren</a:t>
            </a:r>
          </a:p>
        </p:txBody>
      </p:sp>
      <p:sp>
        <p:nvSpPr>
          <p:cNvPr id="71" name="Punthaak 70">
            <a:extLst>
              <a:ext uri="{FF2B5EF4-FFF2-40B4-BE49-F238E27FC236}">
                <a16:creationId xmlns:a16="http://schemas.microsoft.com/office/drawing/2014/main" id="{78930C2B-5EAA-6646-A177-15C2A4B29FAC}"/>
              </a:ext>
            </a:extLst>
          </p:cNvPr>
          <p:cNvSpPr/>
          <p:nvPr/>
        </p:nvSpPr>
        <p:spPr>
          <a:xfrm>
            <a:off x="2165939" y="2981792"/>
            <a:ext cx="853395" cy="173092"/>
          </a:xfrm>
          <a:prstGeom prst="chevron">
            <a:avLst>
              <a:gd name="adj" fmla="val 4233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bg1">
                    <a:lumMod val="50000"/>
                  </a:schemeClr>
                </a:solidFill>
              </a:rPr>
              <a:t>Bewaren</a:t>
            </a:r>
          </a:p>
        </p:txBody>
      </p:sp>
      <p:sp>
        <p:nvSpPr>
          <p:cNvPr id="72" name="Punthaak 71">
            <a:extLst>
              <a:ext uri="{FF2B5EF4-FFF2-40B4-BE49-F238E27FC236}">
                <a16:creationId xmlns:a16="http://schemas.microsoft.com/office/drawing/2014/main" id="{9C66885E-E712-374D-B4D4-276775440084}"/>
              </a:ext>
            </a:extLst>
          </p:cNvPr>
          <p:cNvSpPr/>
          <p:nvPr/>
        </p:nvSpPr>
        <p:spPr>
          <a:xfrm>
            <a:off x="5286701" y="2728293"/>
            <a:ext cx="853395" cy="173092"/>
          </a:xfrm>
          <a:prstGeom prst="chevron">
            <a:avLst>
              <a:gd name="adj" fmla="val 42339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accent1">
                    <a:lumMod val="50000"/>
                  </a:schemeClr>
                </a:solidFill>
              </a:rPr>
              <a:t>Ontsluiten</a:t>
            </a:r>
          </a:p>
        </p:txBody>
      </p:sp>
      <p:sp>
        <p:nvSpPr>
          <p:cNvPr id="73" name="Punthaak 72">
            <a:extLst>
              <a:ext uri="{FF2B5EF4-FFF2-40B4-BE49-F238E27FC236}">
                <a16:creationId xmlns:a16="http://schemas.microsoft.com/office/drawing/2014/main" id="{EB61DF36-1E02-844E-9CDE-1EE6A2B7368D}"/>
              </a:ext>
            </a:extLst>
          </p:cNvPr>
          <p:cNvSpPr/>
          <p:nvPr/>
        </p:nvSpPr>
        <p:spPr>
          <a:xfrm>
            <a:off x="6152831" y="2978304"/>
            <a:ext cx="853395" cy="173092"/>
          </a:xfrm>
          <a:prstGeom prst="chevron">
            <a:avLst>
              <a:gd name="adj" fmla="val 42339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accent1">
                    <a:lumMod val="50000"/>
                  </a:schemeClr>
                </a:solidFill>
              </a:rPr>
              <a:t>Verrijken</a:t>
            </a:r>
          </a:p>
        </p:txBody>
      </p:sp>
      <p:grpSp>
        <p:nvGrpSpPr>
          <p:cNvPr id="77" name="Groep 76">
            <a:extLst>
              <a:ext uri="{FF2B5EF4-FFF2-40B4-BE49-F238E27FC236}">
                <a16:creationId xmlns:a16="http://schemas.microsoft.com/office/drawing/2014/main" id="{D92D0139-8DCB-4B43-837E-88431BF922B6}"/>
              </a:ext>
            </a:extLst>
          </p:cNvPr>
          <p:cNvGrpSpPr/>
          <p:nvPr/>
        </p:nvGrpSpPr>
        <p:grpSpPr>
          <a:xfrm>
            <a:off x="8400723" y="2796205"/>
            <a:ext cx="739305" cy="455878"/>
            <a:chOff x="8375190" y="859219"/>
            <a:chExt cx="739305" cy="455878"/>
          </a:xfrm>
        </p:grpSpPr>
        <p:sp>
          <p:nvSpPr>
            <p:cNvPr id="78" name="Vijfhoek 77">
              <a:extLst>
                <a:ext uri="{FF2B5EF4-FFF2-40B4-BE49-F238E27FC236}">
                  <a16:creationId xmlns:a16="http://schemas.microsoft.com/office/drawing/2014/main" id="{064E0D6D-5A22-904D-815B-0C218572330B}"/>
                </a:ext>
              </a:extLst>
            </p:cNvPr>
            <p:cNvSpPr/>
            <p:nvPr/>
          </p:nvSpPr>
          <p:spPr>
            <a:xfrm>
              <a:off x="8392025" y="859219"/>
              <a:ext cx="705632" cy="121509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79" name="Tekstvak 78">
              <a:extLst>
                <a:ext uri="{FF2B5EF4-FFF2-40B4-BE49-F238E27FC236}">
                  <a16:creationId xmlns:a16="http://schemas.microsoft.com/office/drawing/2014/main" id="{82105107-AC85-D943-A3E5-A4636F2DC707}"/>
                </a:ext>
              </a:extLst>
            </p:cNvPr>
            <p:cNvSpPr txBox="1"/>
            <p:nvPr/>
          </p:nvSpPr>
          <p:spPr>
            <a:xfrm>
              <a:off x="8375190" y="945765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Generiek </a:t>
              </a:r>
            </a:p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infoproduct</a:t>
              </a:r>
            </a:p>
          </p:txBody>
        </p:sp>
      </p:grpSp>
      <p:grpSp>
        <p:nvGrpSpPr>
          <p:cNvPr id="80" name="Groep 79">
            <a:extLst>
              <a:ext uri="{FF2B5EF4-FFF2-40B4-BE49-F238E27FC236}">
                <a16:creationId xmlns:a16="http://schemas.microsoft.com/office/drawing/2014/main" id="{C34F797C-1DA8-8647-BA27-5F4C816E00CD}"/>
              </a:ext>
            </a:extLst>
          </p:cNvPr>
          <p:cNvGrpSpPr/>
          <p:nvPr/>
        </p:nvGrpSpPr>
        <p:grpSpPr>
          <a:xfrm>
            <a:off x="8322716" y="3372302"/>
            <a:ext cx="835486" cy="311285"/>
            <a:chOff x="8317781" y="859219"/>
            <a:chExt cx="835486" cy="311285"/>
          </a:xfrm>
        </p:grpSpPr>
        <p:sp>
          <p:nvSpPr>
            <p:cNvPr id="81" name="Vijfhoek 80">
              <a:extLst>
                <a:ext uri="{FF2B5EF4-FFF2-40B4-BE49-F238E27FC236}">
                  <a16:creationId xmlns:a16="http://schemas.microsoft.com/office/drawing/2014/main" id="{9F8F85C6-2C86-D84F-99ED-55D3C5616B03}"/>
                </a:ext>
              </a:extLst>
            </p:cNvPr>
            <p:cNvSpPr/>
            <p:nvPr/>
          </p:nvSpPr>
          <p:spPr>
            <a:xfrm rot="10800000">
              <a:off x="8390915" y="859219"/>
              <a:ext cx="705632" cy="121508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82" name="Tekstvak 81">
              <a:extLst>
                <a:ext uri="{FF2B5EF4-FFF2-40B4-BE49-F238E27FC236}">
                  <a16:creationId xmlns:a16="http://schemas.microsoft.com/office/drawing/2014/main" id="{D36C4EB9-07DA-7F49-8495-C10A9597AB0C}"/>
                </a:ext>
              </a:extLst>
            </p:cNvPr>
            <p:cNvSpPr txBox="1"/>
            <p:nvPr/>
          </p:nvSpPr>
          <p:spPr>
            <a:xfrm>
              <a:off x="8317781" y="939672"/>
              <a:ext cx="8354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Terugmelding</a:t>
              </a:r>
            </a:p>
          </p:txBody>
        </p:sp>
      </p:grpSp>
      <p:grpSp>
        <p:nvGrpSpPr>
          <p:cNvPr id="83" name="Groep 82">
            <a:extLst>
              <a:ext uri="{FF2B5EF4-FFF2-40B4-BE49-F238E27FC236}">
                <a16:creationId xmlns:a16="http://schemas.microsoft.com/office/drawing/2014/main" id="{3F8A29AE-E8D8-3D45-8469-DF1E26823712}"/>
              </a:ext>
            </a:extLst>
          </p:cNvPr>
          <p:cNvGrpSpPr/>
          <p:nvPr/>
        </p:nvGrpSpPr>
        <p:grpSpPr>
          <a:xfrm>
            <a:off x="8404150" y="3726429"/>
            <a:ext cx="705632" cy="449785"/>
            <a:chOff x="8390915" y="859219"/>
            <a:chExt cx="705632" cy="449785"/>
          </a:xfrm>
        </p:grpSpPr>
        <p:sp>
          <p:nvSpPr>
            <p:cNvPr id="84" name="Vijfhoek 83">
              <a:extLst>
                <a:ext uri="{FF2B5EF4-FFF2-40B4-BE49-F238E27FC236}">
                  <a16:creationId xmlns:a16="http://schemas.microsoft.com/office/drawing/2014/main" id="{B5697F8F-95B3-3545-98E9-0404077F2B17}"/>
                </a:ext>
              </a:extLst>
            </p:cNvPr>
            <p:cNvSpPr/>
            <p:nvPr/>
          </p:nvSpPr>
          <p:spPr>
            <a:xfrm rot="10800000">
              <a:off x="8390915" y="859219"/>
              <a:ext cx="705632" cy="121508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85" name="Tekstvak 84">
              <a:extLst>
                <a:ext uri="{FF2B5EF4-FFF2-40B4-BE49-F238E27FC236}">
                  <a16:creationId xmlns:a16="http://schemas.microsoft.com/office/drawing/2014/main" id="{EDB9A1AE-B38E-6F44-8E48-212E61260E8B}"/>
                </a:ext>
              </a:extLst>
            </p:cNvPr>
            <p:cNvSpPr txBox="1"/>
            <p:nvPr/>
          </p:nvSpPr>
          <p:spPr>
            <a:xfrm>
              <a:off x="8409955" y="939672"/>
              <a:ext cx="651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Correctie-</a:t>
              </a:r>
            </a:p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verzoek</a:t>
              </a:r>
            </a:p>
          </p:txBody>
        </p:sp>
      </p:grpSp>
      <p:grpSp>
        <p:nvGrpSpPr>
          <p:cNvPr id="86" name="Groep 85">
            <a:extLst>
              <a:ext uri="{FF2B5EF4-FFF2-40B4-BE49-F238E27FC236}">
                <a16:creationId xmlns:a16="http://schemas.microsoft.com/office/drawing/2014/main" id="{2583E798-355F-1C40-9906-8FCC66F5A4C2}"/>
              </a:ext>
            </a:extLst>
          </p:cNvPr>
          <p:cNvGrpSpPr/>
          <p:nvPr/>
        </p:nvGrpSpPr>
        <p:grpSpPr>
          <a:xfrm>
            <a:off x="8400065" y="4503837"/>
            <a:ext cx="705632" cy="317378"/>
            <a:chOff x="8392025" y="859219"/>
            <a:chExt cx="705632" cy="317378"/>
          </a:xfrm>
        </p:grpSpPr>
        <p:sp>
          <p:nvSpPr>
            <p:cNvPr id="87" name="Vijfhoek 86">
              <a:extLst>
                <a:ext uri="{FF2B5EF4-FFF2-40B4-BE49-F238E27FC236}">
                  <a16:creationId xmlns:a16="http://schemas.microsoft.com/office/drawing/2014/main" id="{52782560-930B-CC40-8B90-7D7345BFEB7B}"/>
                </a:ext>
              </a:extLst>
            </p:cNvPr>
            <p:cNvSpPr/>
            <p:nvPr/>
          </p:nvSpPr>
          <p:spPr>
            <a:xfrm>
              <a:off x="8392025" y="859219"/>
              <a:ext cx="705632" cy="121509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88" name="Tekstvak 87">
              <a:extLst>
                <a:ext uri="{FF2B5EF4-FFF2-40B4-BE49-F238E27FC236}">
                  <a16:creationId xmlns:a16="http://schemas.microsoft.com/office/drawing/2014/main" id="{D3CB289A-1D6A-3748-9B67-B7A536D271D3}"/>
                </a:ext>
              </a:extLst>
            </p:cNvPr>
            <p:cNvSpPr txBox="1"/>
            <p:nvPr/>
          </p:nvSpPr>
          <p:spPr>
            <a:xfrm>
              <a:off x="8424082" y="945765"/>
              <a:ext cx="6415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Catalogus</a:t>
              </a:r>
            </a:p>
          </p:txBody>
        </p:sp>
      </p:grpSp>
      <p:grpSp>
        <p:nvGrpSpPr>
          <p:cNvPr id="89" name="Groep 88">
            <a:extLst>
              <a:ext uri="{FF2B5EF4-FFF2-40B4-BE49-F238E27FC236}">
                <a16:creationId xmlns:a16="http://schemas.microsoft.com/office/drawing/2014/main" id="{5420746B-AA2E-E04C-9C46-2AF8C3B89A49}"/>
              </a:ext>
            </a:extLst>
          </p:cNvPr>
          <p:cNvGrpSpPr/>
          <p:nvPr/>
        </p:nvGrpSpPr>
        <p:grpSpPr>
          <a:xfrm>
            <a:off x="8405872" y="4911098"/>
            <a:ext cx="705632" cy="317378"/>
            <a:chOff x="8392025" y="859219"/>
            <a:chExt cx="705632" cy="317378"/>
          </a:xfrm>
        </p:grpSpPr>
        <p:sp>
          <p:nvSpPr>
            <p:cNvPr id="90" name="Vijfhoek 89">
              <a:extLst>
                <a:ext uri="{FF2B5EF4-FFF2-40B4-BE49-F238E27FC236}">
                  <a16:creationId xmlns:a16="http://schemas.microsoft.com/office/drawing/2014/main" id="{11B4C7DA-0C46-9E45-96DA-F9EA1ADB0162}"/>
                </a:ext>
              </a:extLst>
            </p:cNvPr>
            <p:cNvSpPr/>
            <p:nvPr/>
          </p:nvSpPr>
          <p:spPr>
            <a:xfrm>
              <a:off x="8392025" y="859219"/>
              <a:ext cx="705632" cy="121509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91" name="Tekstvak 90">
              <a:extLst>
                <a:ext uri="{FF2B5EF4-FFF2-40B4-BE49-F238E27FC236}">
                  <a16:creationId xmlns:a16="http://schemas.microsoft.com/office/drawing/2014/main" id="{1D5A1C53-3B51-6D4A-A95C-AE461C7442B1}"/>
                </a:ext>
              </a:extLst>
            </p:cNvPr>
            <p:cNvSpPr txBox="1"/>
            <p:nvPr/>
          </p:nvSpPr>
          <p:spPr>
            <a:xfrm>
              <a:off x="8464959" y="945765"/>
              <a:ext cx="5597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Support</a:t>
              </a:r>
            </a:p>
          </p:txBody>
        </p:sp>
      </p:grpSp>
      <p:grpSp>
        <p:nvGrpSpPr>
          <p:cNvPr id="95" name="Groep 94">
            <a:extLst>
              <a:ext uri="{FF2B5EF4-FFF2-40B4-BE49-F238E27FC236}">
                <a16:creationId xmlns:a16="http://schemas.microsoft.com/office/drawing/2014/main" id="{0EAC80C2-4E26-3644-81F1-9AF8DAC9507C}"/>
              </a:ext>
            </a:extLst>
          </p:cNvPr>
          <p:cNvGrpSpPr/>
          <p:nvPr/>
        </p:nvGrpSpPr>
        <p:grpSpPr>
          <a:xfrm>
            <a:off x="8403555" y="5334445"/>
            <a:ext cx="705632" cy="311285"/>
            <a:chOff x="8390915" y="859219"/>
            <a:chExt cx="705632" cy="311285"/>
          </a:xfrm>
        </p:grpSpPr>
        <p:sp>
          <p:nvSpPr>
            <p:cNvPr id="96" name="Vijfhoek 95">
              <a:extLst>
                <a:ext uri="{FF2B5EF4-FFF2-40B4-BE49-F238E27FC236}">
                  <a16:creationId xmlns:a16="http://schemas.microsoft.com/office/drawing/2014/main" id="{E6913357-C6D8-9047-B925-E1960EA549E4}"/>
                </a:ext>
              </a:extLst>
            </p:cNvPr>
            <p:cNvSpPr/>
            <p:nvPr/>
          </p:nvSpPr>
          <p:spPr>
            <a:xfrm rot="10800000">
              <a:off x="8390915" y="859219"/>
              <a:ext cx="705632" cy="121508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97" name="Tekstvak 96">
              <a:extLst>
                <a:ext uri="{FF2B5EF4-FFF2-40B4-BE49-F238E27FC236}">
                  <a16:creationId xmlns:a16="http://schemas.microsoft.com/office/drawing/2014/main" id="{6CBA5514-F170-E342-AF81-C9B002C54396}"/>
                </a:ext>
              </a:extLst>
            </p:cNvPr>
            <p:cNvSpPr txBox="1"/>
            <p:nvPr/>
          </p:nvSpPr>
          <p:spPr>
            <a:xfrm>
              <a:off x="8404343" y="939672"/>
              <a:ext cx="6623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Hulpvraag</a:t>
              </a:r>
            </a:p>
          </p:txBody>
        </p:sp>
      </p:grpSp>
      <p:grpSp>
        <p:nvGrpSpPr>
          <p:cNvPr id="98" name="Groep 97">
            <a:extLst>
              <a:ext uri="{FF2B5EF4-FFF2-40B4-BE49-F238E27FC236}">
                <a16:creationId xmlns:a16="http://schemas.microsoft.com/office/drawing/2014/main" id="{1E0DEBC2-37F2-7C42-8FED-A4F689DF4F06}"/>
              </a:ext>
            </a:extLst>
          </p:cNvPr>
          <p:cNvGrpSpPr/>
          <p:nvPr/>
        </p:nvGrpSpPr>
        <p:grpSpPr>
          <a:xfrm>
            <a:off x="3090944" y="2306654"/>
            <a:ext cx="705632" cy="455878"/>
            <a:chOff x="8392025" y="859219"/>
            <a:chExt cx="705632" cy="455878"/>
          </a:xfrm>
        </p:grpSpPr>
        <p:sp>
          <p:nvSpPr>
            <p:cNvPr id="99" name="Vijfhoek 98">
              <a:extLst>
                <a:ext uri="{FF2B5EF4-FFF2-40B4-BE49-F238E27FC236}">
                  <a16:creationId xmlns:a16="http://schemas.microsoft.com/office/drawing/2014/main" id="{ABA9D11D-3E8A-C44A-9F9A-7CDA9AA269F7}"/>
                </a:ext>
              </a:extLst>
            </p:cNvPr>
            <p:cNvSpPr/>
            <p:nvPr/>
          </p:nvSpPr>
          <p:spPr>
            <a:xfrm>
              <a:off x="8392025" y="859219"/>
              <a:ext cx="705632" cy="121509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100" name="Tekstvak 99">
              <a:extLst>
                <a:ext uri="{FF2B5EF4-FFF2-40B4-BE49-F238E27FC236}">
                  <a16:creationId xmlns:a16="http://schemas.microsoft.com/office/drawing/2014/main" id="{C3EC38B5-C4CB-0B41-8631-616EF2F3A6FA}"/>
                </a:ext>
              </a:extLst>
            </p:cNvPr>
            <p:cNvSpPr txBox="1"/>
            <p:nvPr/>
          </p:nvSpPr>
          <p:spPr>
            <a:xfrm>
              <a:off x="8432097" y="945765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Object-</a:t>
              </a:r>
            </a:p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gegevens</a:t>
              </a:r>
            </a:p>
          </p:txBody>
        </p:sp>
      </p:grpSp>
      <p:grpSp>
        <p:nvGrpSpPr>
          <p:cNvPr id="104" name="Groep 103">
            <a:extLst>
              <a:ext uri="{FF2B5EF4-FFF2-40B4-BE49-F238E27FC236}">
                <a16:creationId xmlns:a16="http://schemas.microsoft.com/office/drawing/2014/main" id="{06855330-CB8F-7147-81B1-B16EC7A2DF71}"/>
              </a:ext>
            </a:extLst>
          </p:cNvPr>
          <p:cNvGrpSpPr/>
          <p:nvPr/>
        </p:nvGrpSpPr>
        <p:grpSpPr>
          <a:xfrm>
            <a:off x="3005440" y="3372302"/>
            <a:ext cx="835486" cy="311285"/>
            <a:chOff x="8317781" y="859219"/>
            <a:chExt cx="835486" cy="311285"/>
          </a:xfrm>
        </p:grpSpPr>
        <p:sp>
          <p:nvSpPr>
            <p:cNvPr id="105" name="Vijfhoek 104">
              <a:extLst>
                <a:ext uri="{FF2B5EF4-FFF2-40B4-BE49-F238E27FC236}">
                  <a16:creationId xmlns:a16="http://schemas.microsoft.com/office/drawing/2014/main" id="{B8ADBD53-0412-C443-8EAF-1A679F100EB9}"/>
                </a:ext>
              </a:extLst>
            </p:cNvPr>
            <p:cNvSpPr/>
            <p:nvPr/>
          </p:nvSpPr>
          <p:spPr>
            <a:xfrm rot="10800000">
              <a:off x="8390915" y="859219"/>
              <a:ext cx="705632" cy="121508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106" name="Tekstvak 105">
              <a:extLst>
                <a:ext uri="{FF2B5EF4-FFF2-40B4-BE49-F238E27FC236}">
                  <a16:creationId xmlns:a16="http://schemas.microsoft.com/office/drawing/2014/main" id="{832E3F86-9630-474A-BEAF-1BA018335E34}"/>
                </a:ext>
              </a:extLst>
            </p:cNvPr>
            <p:cNvSpPr txBox="1"/>
            <p:nvPr/>
          </p:nvSpPr>
          <p:spPr>
            <a:xfrm>
              <a:off x="8317781" y="939672"/>
              <a:ext cx="8354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Terugmelding</a:t>
              </a:r>
            </a:p>
          </p:txBody>
        </p:sp>
      </p:grpSp>
      <p:grpSp>
        <p:nvGrpSpPr>
          <p:cNvPr id="113" name="Groep 112">
            <a:extLst>
              <a:ext uri="{FF2B5EF4-FFF2-40B4-BE49-F238E27FC236}">
                <a16:creationId xmlns:a16="http://schemas.microsoft.com/office/drawing/2014/main" id="{4922A180-9C66-844C-A537-876E356A1C67}"/>
              </a:ext>
            </a:extLst>
          </p:cNvPr>
          <p:cNvGrpSpPr/>
          <p:nvPr/>
        </p:nvGrpSpPr>
        <p:grpSpPr>
          <a:xfrm flipH="1">
            <a:off x="3088596" y="4911098"/>
            <a:ext cx="705632" cy="317378"/>
            <a:chOff x="8392025" y="859219"/>
            <a:chExt cx="705632" cy="317378"/>
          </a:xfrm>
        </p:grpSpPr>
        <p:sp>
          <p:nvSpPr>
            <p:cNvPr id="114" name="Vijfhoek 113">
              <a:extLst>
                <a:ext uri="{FF2B5EF4-FFF2-40B4-BE49-F238E27FC236}">
                  <a16:creationId xmlns:a16="http://schemas.microsoft.com/office/drawing/2014/main" id="{A9FBE47A-F3B0-BB4E-AA52-4B7031B19D65}"/>
                </a:ext>
              </a:extLst>
            </p:cNvPr>
            <p:cNvSpPr/>
            <p:nvPr/>
          </p:nvSpPr>
          <p:spPr>
            <a:xfrm>
              <a:off x="8392025" y="859219"/>
              <a:ext cx="705632" cy="121509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115" name="Tekstvak 114">
              <a:extLst>
                <a:ext uri="{FF2B5EF4-FFF2-40B4-BE49-F238E27FC236}">
                  <a16:creationId xmlns:a16="http://schemas.microsoft.com/office/drawing/2014/main" id="{5226393C-5E7E-1740-BA39-D5DEC57E80AE}"/>
                </a:ext>
              </a:extLst>
            </p:cNvPr>
            <p:cNvSpPr txBox="1"/>
            <p:nvPr/>
          </p:nvSpPr>
          <p:spPr>
            <a:xfrm>
              <a:off x="8464959" y="945765"/>
              <a:ext cx="5597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Support</a:t>
              </a:r>
            </a:p>
          </p:txBody>
        </p:sp>
      </p:grpSp>
      <p:grpSp>
        <p:nvGrpSpPr>
          <p:cNvPr id="116" name="Groep 115">
            <a:extLst>
              <a:ext uri="{FF2B5EF4-FFF2-40B4-BE49-F238E27FC236}">
                <a16:creationId xmlns:a16="http://schemas.microsoft.com/office/drawing/2014/main" id="{CAC0F921-C762-B448-A713-C817E8445BED}"/>
              </a:ext>
            </a:extLst>
          </p:cNvPr>
          <p:cNvGrpSpPr/>
          <p:nvPr/>
        </p:nvGrpSpPr>
        <p:grpSpPr>
          <a:xfrm flipH="1">
            <a:off x="3086279" y="5334445"/>
            <a:ext cx="705632" cy="311285"/>
            <a:chOff x="8390915" y="859219"/>
            <a:chExt cx="705632" cy="311285"/>
          </a:xfrm>
        </p:grpSpPr>
        <p:sp>
          <p:nvSpPr>
            <p:cNvPr id="117" name="Vijfhoek 116">
              <a:extLst>
                <a:ext uri="{FF2B5EF4-FFF2-40B4-BE49-F238E27FC236}">
                  <a16:creationId xmlns:a16="http://schemas.microsoft.com/office/drawing/2014/main" id="{EE761D97-7855-F143-8506-10601594A9CA}"/>
                </a:ext>
              </a:extLst>
            </p:cNvPr>
            <p:cNvSpPr/>
            <p:nvPr/>
          </p:nvSpPr>
          <p:spPr>
            <a:xfrm rot="10800000">
              <a:off x="8390915" y="859219"/>
              <a:ext cx="705632" cy="121508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118" name="Tekstvak 117">
              <a:extLst>
                <a:ext uri="{FF2B5EF4-FFF2-40B4-BE49-F238E27FC236}">
                  <a16:creationId xmlns:a16="http://schemas.microsoft.com/office/drawing/2014/main" id="{43D996F0-04C4-CC4B-B148-891E06C1AE2A}"/>
                </a:ext>
              </a:extLst>
            </p:cNvPr>
            <p:cNvSpPr txBox="1"/>
            <p:nvPr/>
          </p:nvSpPr>
          <p:spPr>
            <a:xfrm>
              <a:off x="8404343" y="939672"/>
              <a:ext cx="6623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Hulpvraag</a:t>
              </a:r>
            </a:p>
          </p:txBody>
        </p:sp>
      </p:grpSp>
      <p:sp>
        <p:nvSpPr>
          <p:cNvPr id="128" name="Tekstvak 127">
            <a:extLst>
              <a:ext uri="{FF2B5EF4-FFF2-40B4-BE49-F238E27FC236}">
                <a16:creationId xmlns:a16="http://schemas.microsoft.com/office/drawing/2014/main" id="{15B50F6B-B270-8944-99B4-D38E95253C59}"/>
              </a:ext>
            </a:extLst>
          </p:cNvPr>
          <p:cNvSpPr txBox="1"/>
          <p:nvPr/>
        </p:nvSpPr>
        <p:spPr>
          <a:xfrm>
            <a:off x="10697779" y="2104202"/>
            <a:ext cx="1216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Verplicht gebruik bij publiekrechtelijke taken</a:t>
            </a:r>
          </a:p>
        </p:txBody>
      </p:sp>
      <p:sp>
        <p:nvSpPr>
          <p:cNvPr id="129" name="Tekstvak 128">
            <a:extLst>
              <a:ext uri="{FF2B5EF4-FFF2-40B4-BE49-F238E27FC236}">
                <a16:creationId xmlns:a16="http://schemas.microsoft.com/office/drawing/2014/main" id="{7A30B87C-0BCD-BE47-AFE3-04EEEFEFE16A}"/>
              </a:ext>
            </a:extLst>
          </p:cNvPr>
          <p:cNvSpPr txBox="1"/>
          <p:nvPr/>
        </p:nvSpPr>
        <p:spPr>
          <a:xfrm>
            <a:off x="10742967" y="3565770"/>
            <a:ext cx="1216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Vrijwillig gebruik bij niet-publiekrechtelijke taken</a:t>
            </a:r>
          </a:p>
        </p:txBody>
      </p:sp>
      <p:sp>
        <p:nvSpPr>
          <p:cNvPr id="131" name="Punthaak 130">
            <a:extLst>
              <a:ext uri="{FF2B5EF4-FFF2-40B4-BE49-F238E27FC236}">
                <a16:creationId xmlns:a16="http://schemas.microsoft.com/office/drawing/2014/main" id="{426AA091-F7E2-074C-9AAC-1B91464E2110}"/>
              </a:ext>
            </a:extLst>
          </p:cNvPr>
          <p:cNvSpPr/>
          <p:nvPr/>
        </p:nvSpPr>
        <p:spPr>
          <a:xfrm flipH="1">
            <a:off x="5286700" y="3261403"/>
            <a:ext cx="1719525" cy="173092"/>
          </a:xfrm>
          <a:prstGeom prst="chevron">
            <a:avLst>
              <a:gd name="adj" fmla="val 42339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accent1">
                    <a:lumMod val="50000"/>
                  </a:schemeClr>
                </a:solidFill>
              </a:rPr>
              <a:t>Routeren melding / verzoek</a:t>
            </a:r>
          </a:p>
        </p:txBody>
      </p:sp>
      <p:sp>
        <p:nvSpPr>
          <p:cNvPr id="108" name="Tekstvak 107">
            <a:extLst>
              <a:ext uri="{FF2B5EF4-FFF2-40B4-BE49-F238E27FC236}">
                <a16:creationId xmlns:a16="http://schemas.microsoft.com/office/drawing/2014/main" id="{E9126BB3-9AD6-6B41-AC3A-D4CB19577795}"/>
              </a:ext>
            </a:extLst>
          </p:cNvPr>
          <p:cNvSpPr txBox="1"/>
          <p:nvPr/>
        </p:nvSpPr>
        <p:spPr>
          <a:xfrm>
            <a:off x="232219" y="1087163"/>
            <a:ext cx="126028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1100" dirty="0">
                <a:solidFill>
                  <a:srgbClr val="00B050"/>
                </a:solidFill>
              </a:rPr>
              <a:t>Scope architectuur</a:t>
            </a:r>
          </a:p>
        </p:txBody>
      </p:sp>
      <p:sp>
        <p:nvSpPr>
          <p:cNvPr id="109" name="Rechthoek 108">
            <a:extLst>
              <a:ext uri="{FF2B5EF4-FFF2-40B4-BE49-F238E27FC236}">
                <a16:creationId xmlns:a16="http://schemas.microsoft.com/office/drawing/2014/main" id="{95A43391-C122-794D-AD16-E379C86BF12E}"/>
              </a:ext>
            </a:extLst>
          </p:cNvPr>
          <p:cNvSpPr/>
          <p:nvPr/>
        </p:nvSpPr>
        <p:spPr>
          <a:xfrm>
            <a:off x="232219" y="1341749"/>
            <a:ext cx="11799485" cy="463066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9" name="Punthaak 118">
            <a:extLst>
              <a:ext uri="{FF2B5EF4-FFF2-40B4-BE49-F238E27FC236}">
                <a16:creationId xmlns:a16="http://schemas.microsoft.com/office/drawing/2014/main" id="{FCD9513F-9101-914C-BC08-2F499F32220E}"/>
              </a:ext>
            </a:extLst>
          </p:cNvPr>
          <p:cNvSpPr/>
          <p:nvPr/>
        </p:nvSpPr>
        <p:spPr>
          <a:xfrm>
            <a:off x="10212991" y="2891758"/>
            <a:ext cx="853395" cy="173092"/>
          </a:xfrm>
          <a:prstGeom prst="chevron">
            <a:avLst>
              <a:gd name="adj" fmla="val 4233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bg1">
                    <a:lumMod val="50000"/>
                  </a:schemeClr>
                </a:solidFill>
              </a:rPr>
              <a:t>Gebruiken</a:t>
            </a:r>
          </a:p>
        </p:txBody>
      </p:sp>
      <p:sp>
        <p:nvSpPr>
          <p:cNvPr id="121" name="Punthaak 120">
            <a:extLst>
              <a:ext uri="{FF2B5EF4-FFF2-40B4-BE49-F238E27FC236}">
                <a16:creationId xmlns:a16="http://schemas.microsoft.com/office/drawing/2014/main" id="{05E6E066-CCCF-1C49-B305-F5CB7E046D48}"/>
              </a:ext>
            </a:extLst>
          </p:cNvPr>
          <p:cNvSpPr/>
          <p:nvPr/>
        </p:nvSpPr>
        <p:spPr>
          <a:xfrm flipH="1">
            <a:off x="10206084" y="3259906"/>
            <a:ext cx="853395" cy="173092"/>
          </a:xfrm>
          <a:prstGeom prst="chevron">
            <a:avLst>
              <a:gd name="adj" fmla="val 4233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700" dirty="0" err="1">
                <a:solidFill>
                  <a:schemeClr val="bg1">
                    <a:lumMod val="50000"/>
                  </a:schemeClr>
                </a:solidFill>
              </a:rPr>
              <a:t>Terugmelden</a:t>
            </a:r>
            <a:endParaRPr lang="nl-NL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kstvak 122">
            <a:extLst>
              <a:ext uri="{FF2B5EF4-FFF2-40B4-BE49-F238E27FC236}">
                <a16:creationId xmlns:a16="http://schemas.microsoft.com/office/drawing/2014/main" id="{EE9BB0B6-F09D-974E-85FE-EBEFE1FF7B53}"/>
              </a:ext>
            </a:extLst>
          </p:cNvPr>
          <p:cNvSpPr txBox="1"/>
          <p:nvPr/>
        </p:nvSpPr>
        <p:spPr>
          <a:xfrm>
            <a:off x="5684539" y="2168154"/>
            <a:ext cx="894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>
                <a:solidFill>
                  <a:schemeClr val="accent1">
                    <a:lumMod val="50000"/>
                  </a:schemeClr>
                </a:solidFill>
              </a:rPr>
              <a:t>Verstrekker</a:t>
            </a:r>
          </a:p>
        </p:txBody>
      </p:sp>
      <p:sp>
        <p:nvSpPr>
          <p:cNvPr id="127" name="Tekstvak 126">
            <a:extLst>
              <a:ext uri="{FF2B5EF4-FFF2-40B4-BE49-F238E27FC236}">
                <a16:creationId xmlns:a16="http://schemas.microsoft.com/office/drawing/2014/main" id="{17E28EEC-AF87-C048-A223-38822A57965E}"/>
              </a:ext>
            </a:extLst>
          </p:cNvPr>
          <p:cNvSpPr txBox="1"/>
          <p:nvPr/>
        </p:nvSpPr>
        <p:spPr>
          <a:xfrm>
            <a:off x="9109187" y="1974122"/>
            <a:ext cx="129233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Specifieke ontsluiting en verrijking</a:t>
            </a:r>
          </a:p>
          <a:p>
            <a:pPr algn="ct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o.a.</a:t>
            </a:r>
          </a:p>
          <a:p>
            <a:pPr algn="ct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Sectorknooppunten,</a:t>
            </a:r>
          </a:p>
          <a:p>
            <a:pPr algn="ct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Sectorregistraties,</a:t>
            </a:r>
          </a:p>
          <a:p>
            <a:pPr algn="ct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Private partijen</a:t>
            </a:r>
          </a:p>
        </p:txBody>
      </p:sp>
      <p:sp>
        <p:nvSpPr>
          <p:cNvPr id="125" name="Punthaak 124">
            <a:extLst>
              <a:ext uri="{FF2B5EF4-FFF2-40B4-BE49-F238E27FC236}">
                <a16:creationId xmlns:a16="http://schemas.microsoft.com/office/drawing/2014/main" id="{01DEA3A9-31CF-A340-AE2D-6B4862EB4722}"/>
              </a:ext>
            </a:extLst>
          </p:cNvPr>
          <p:cNvSpPr/>
          <p:nvPr/>
        </p:nvSpPr>
        <p:spPr>
          <a:xfrm>
            <a:off x="304789" y="2496541"/>
            <a:ext cx="859994" cy="173092"/>
          </a:xfrm>
          <a:prstGeom prst="chevron">
            <a:avLst>
              <a:gd name="adj" fmla="val 4233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bg1">
                    <a:lumMod val="50000"/>
                  </a:schemeClr>
                </a:solidFill>
              </a:rPr>
              <a:t>Inwinnen</a:t>
            </a:r>
          </a:p>
        </p:txBody>
      </p:sp>
      <p:sp>
        <p:nvSpPr>
          <p:cNvPr id="126" name="Punthaak 125">
            <a:extLst>
              <a:ext uri="{FF2B5EF4-FFF2-40B4-BE49-F238E27FC236}">
                <a16:creationId xmlns:a16="http://schemas.microsoft.com/office/drawing/2014/main" id="{EF6CF21D-4F63-7F43-B0CE-C17DF394A84F}"/>
              </a:ext>
            </a:extLst>
          </p:cNvPr>
          <p:cNvSpPr/>
          <p:nvPr/>
        </p:nvSpPr>
        <p:spPr>
          <a:xfrm flipH="1">
            <a:off x="300233" y="3249125"/>
            <a:ext cx="1863763" cy="173092"/>
          </a:xfrm>
          <a:prstGeom prst="chevron">
            <a:avLst>
              <a:gd name="adj" fmla="val 4233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bg1">
                    <a:lumMod val="50000"/>
                  </a:schemeClr>
                </a:solidFill>
              </a:rPr>
              <a:t>Onderzoeken</a:t>
            </a:r>
          </a:p>
        </p:txBody>
      </p:sp>
      <p:sp>
        <p:nvSpPr>
          <p:cNvPr id="130" name="Punthaak 129">
            <a:extLst>
              <a:ext uri="{FF2B5EF4-FFF2-40B4-BE49-F238E27FC236}">
                <a16:creationId xmlns:a16="http://schemas.microsoft.com/office/drawing/2014/main" id="{40FFD235-AD06-B04C-B797-815C78A475FA}"/>
              </a:ext>
            </a:extLst>
          </p:cNvPr>
          <p:cNvSpPr/>
          <p:nvPr/>
        </p:nvSpPr>
        <p:spPr>
          <a:xfrm>
            <a:off x="749537" y="2738475"/>
            <a:ext cx="859994" cy="173092"/>
          </a:xfrm>
          <a:prstGeom prst="chevron">
            <a:avLst>
              <a:gd name="adj" fmla="val 4233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bg1">
                    <a:lumMod val="50000"/>
                  </a:schemeClr>
                </a:solidFill>
              </a:rPr>
              <a:t>Samenstellen</a:t>
            </a:r>
          </a:p>
        </p:txBody>
      </p:sp>
      <p:grpSp>
        <p:nvGrpSpPr>
          <p:cNvPr id="145" name="Groep 144">
            <a:extLst>
              <a:ext uri="{FF2B5EF4-FFF2-40B4-BE49-F238E27FC236}">
                <a16:creationId xmlns:a16="http://schemas.microsoft.com/office/drawing/2014/main" id="{BAB79F97-0C67-8B4E-AAA4-BE5BE54478F6}"/>
              </a:ext>
            </a:extLst>
          </p:cNvPr>
          <p:cNvGrpSpPr/>
          <p:nvPr/>
        </p:nvGrpSpPr>
        <p:grpSpPr>
          <a:xfrm>
            <a:off x="348319" y="3827178"/>
            <a:ext cx="1815678" cy="1818552"/>
            <a:chOff x="169729" y="4217759"/>
            <a:chExt cx="1815678" cy="1818552"/>
          </a:xfrm>
        </p:grpSpPr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4894333A-060E-1746-811B-BCFB39B5E0A0}"/>
                </a:ext>
              </a:extLst>
            </p:cNvPr>
            <p:cNvSpPr/>
            <p:nvPr/>
          </p:nvSpPr>
          <p:spPr>
            <a:xfrm>
              <a:off x="169729" y="4217759"/>
              <a:ext cx="1815678" cy="181855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sz="800" dirty="0"/>
                <a:t>Modellering gebaseerd op besturingsmodel van de Leeuw </a:t>
              </a:r>
            </a:p>
            <a:p>
              <a:pPr algn="ctr"/>
              <a:r>
                <a:rPr lang="nl-NL" sz="800" dirty="0"/>
                <a:t>(met twee e’s </a:t>
              </a:r>
              <a:r>
                <a:rPr lang="nl-NL" sz="800" dirty="0">
                  <a:sym typeface="Wingdings" pitchFamily="2" charset="2"/>
                </a:rPr>
                <a:t>)</a:t>
              </a:r>
              <a:endParaRPr lang="nl-NL" sz="800" dirty="0"/>
            </a:p>
            <a:p>
              <a:pPr algn="ctr"/>
              <a:endParaRPr lang="nl-NL" sz="800" dirty="0"/>
            </a:p>
          </p:txBody>
        </p:sp>
        <p:pic>
          <p:nvPicPr>
            <p:cNvPr id="142" name="Afbeelding 141">
              <a:extLst>
                <a:ext uri="{FF2B5EF4-FFF2-40B4-BE49-F238E27FC236}">
                  <a16:creationId xmlns:a16="http://schemas.microsoft.com/office/drawing/2014/main" id="{826113C1-5892-AA48-AD6B-08E29DE66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962" y="4654803"/>
              <a:ext cx="1744103" cy="1359283"/>
            </a:xfrm>
            <a:prstGeom prst="rect">
              <a:avLst/>
            </a:prstGeom>
          </p:spPr>
        </p:pic>
      </p:grpSp>
      <p:grpSp>
        <p:nvGrpSpPr>
          <p:cNvPr id="154" name="Groep 153">
            <a:extLst>
              <a:ext uri="{FF2B5EF4-FFF2-40B4-BE49-F238E27FC236}">
                <a16:creationId xmlns:a16="http://schemas.microsoft.com/office/drawing/2014/main" id="{4BC0EC56-3257-624B-9BFB-6F3AF28C6920}"/>
              </a:ext>
            </a:extLst>
          </p:cNvPr>
          <p:cNvGrpSpPr/>
          <p:nvPr/>
        </p:nvGrpSpPr>
        <p:grpSpPr>
          <a:xfrm>
            <a:off x="3075945" y="3720306"/>
            <a:ext cx="705632" cy="449785"/>
            <a:chOff x="8390915" y="859219"/>
            <a:chExt cx="705632" cy="449785"/>
          </a:xfrm>
        </p:grpSpPr>
        <p:sp>
          <p:nvSpPr>
            <p:cNvPr id="155" name="Vijfhoek 154">
              <a:extLst>
                <a:ext uri="{FF2B5EF4-FFF2-40B4-BE49-F238E27FC236}">
                  <a16:creationId xmlns:a16="http://schemas.microsoft.com/office/drawing/2014/main" id="{9F90F856-DCBA-5644-B404-8D25536DA606}"/>
                </a:ext>
              </a:extLst>
            </p:cNvPr>
            <p:cNvSpPr/>
            <p:nvPr/>
          </p:nvSpPr>
          <p:spPr>
            <a:xfrm rot="10800000">
              <a:off x="8390915" y="859219"/>
              <a:ext cx="705632" cy="121508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156" name="Tekstvak 155">
              <a:extLst>
                <a:ext uri="{FF2B5EF4-FFF2-40B4-BE49-F238E27FC236}">
                  <a16:creationId xmlns:a16="http://schemas.microsoft.com/office/drawing/2014/main" id="{87BCED96-575D-5D4E-9E04-5905807071BB}"/>
                </a:ext>
              </a:extLst>
            </p:cNvPr>
            <p:cNvSpPr txBox="1"/>
            <p:nvPr/>
          </p:nvSpPr>
          <p:spPr>
            <a:xfrm>
              <a:off x="8409955" y="939672"/>
              <a:ext cx="651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Correctie-</a:t>
              </a:r>
            </a:p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verzoek</a:t>
              </a:r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BE944ACE-DF14-9E41-88CD-9E5F3C94C953}"/>
              </a:ext>
            </a:extLst>
          </p:cNvPr>
          <p:cNvGrpSpPr/>
          <p:nvPr/>
        </p:nvGrpSpPr>
        <p:grpSpPr>
          <a:xfrm flipH="1">
            <a:off x="3072819" y="4449354"/>
            <a:ext cx="705632" cy="317378"/>
            <a:chOff x="8392025" y="859219"/>
            <a:chExt cx="705632" cy="317378"/>
          </a:xfrm>
        </p:grpSpPr>
        <p:sp>
          <p:nvSpPr>
            <p:cNvPr id="158" name="Vijfhoek 157">
              <a:extLst>
                <a:ext uri="{FF2B5EF4-FFF2-40B4-BE49-F238E27FC236}">
                  <a16:creationId xmlns:a16="http://schemas.microsoft.com/office/drawing/2014/main" id="{CB7018BF-AC65-FD49-9026-9334B73366E0}"/>
                </a:ext>
              </a:extLst>
            </p:cNvPr>
            <p:cNvSpPr/>
            <p:nvPr/>
          </p:nvSpPr>
          <p:spPr>
            <a:xfrm>
              <a:off x="8392025" y="859219"/>
              <a:ext cx="705632" cy="121509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159" name="Tekstvak 158">
              <a:extLst>
                <a:ext uri="{FF2B5EF4-FFF2-40B4-BE49-F238E27FC236}">
                  <a16:creationId xmlns:a16="http://schemas.microsoft.com/office/drawing/2014/main" id="{ABB48425-81EA-604E-85B0-DACC86939030}"/>
                </a:ext>
              </a:extLst>
            </p:cNvPr>
            <p:cNvSpPr txBox="1"/>
            <p:nvPr/>
          </p:nvSpPr>
          <p:spPr>
            <a:xfrm>
              <a:off x="8424082" y="945765"/>
              <a:ext cx="6415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Catalogus</a:t>
              </a:r>
            </a:p>
          </p:txBody>
        </p:sp>
      </p:grpSp>
      <p:sp>
        <p:nvSpPr>
          <p:cNvPr id="162" name="Tekstvak 161">
            <a:extLst>
              <a:ext uri="{FF2B5EF4-FFF2-40B4-BE49-F238E27FC236}">
                <a16:creationId xmlns:a16="http://schemas.microsoft.com/office/drawing/2014/main" id="{0EDDC52B-4FA8-E94C-A3E0-8BA466246583}"/>
              </a:ext>
            </a:extLst>
          </p:cNvPr>
          <p:cNvSpPr txBox="1"/>
          <p:nvPr/>
        </p:nvSpPr>
        <p:spPr>
          <a:xfrm>
            <a:off x="890585" y="1520425"/>
            <a:ext cx="162673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solidFill>
                  <a:srgbClr val="00B050"/>
                </a:solidFill>
              </a:rPr>
              <a:t>De architectuur benoemt hier alleen de </a:t>
            </a:r>
            <a:r>
              <a:rPr lang="nl-NL" sz="800" dirty="0" err="1">
                <a:solidFill>
                  <a:srgbClr val="00B050"/>
                </a:solidFill>
              </a:rPr>
              <a:t>capabilities</a:t>
            </a:r>
            <a:r>
              <a:rPr lang="nl-NL" sz="800" dirty="0">
                <a:solidFill>
                  <a:srgbClr val="00B050"/>
                </a:solidFill>
              </a:rPr>
              <a:t> die de bronhouder dient te hebben </a:t>
            </a:r>
            <a:r>
              <a:rPr lang="nl-NL" sz="800" dirty="0" err="1">
                <a:solidFill>
                  <a:srgbClr val="00B050"/>
                </a:solidFill>
              </a:rPr>
              <a:t>ihkv</a:t>
            </a:r>
            <a:r>
              <a:rPr lang="nl-NL" sz="800" dirty="0">
                <a:solidFill>
                  <a:srgbClr val="00B050"/>
                </a:solidFill>
              </a:rPr>
              <a:t> objectbeheer. De architectuur benoemt geen componenten. Dat is aan de bronhouders zelf.</a:t>
            </a:r>
          </a:p>
        </p:txBody>
      </p:sp>
      <p:sp>
        <p:nvSpPr>
          <p:cNvPr id="163" name="Tekstvak 162">
            <a:extLst>
              <a:ext uri="{FF2B5EF4-FFF2-40B4-BE49-F238E27FC236}">
                <a16:creationId xmlns:a16="http://schemas.microsoft.com/office/drawing/2014/main" id="{390282DE-2517-0147-8CD9-2D71F142F675}"/>
              </a:ext>
            </a:extLst>
          </p:cNvPr>
          <p:cNvSpPr txBox="1"/>
          <p:nvPr/>
        </p:nvSpPr>
        <p:spPr>
          <a:xfrm>
            <a:off x="9826321" y="4735261"/>
            <a:ext cx="162673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solidFill>
                  <a:srgbClr val="00B050"/>
                </a:solidFill>
              </a:rPr>
              <a:t>De architectuur benoemt hier alleen de </a:t>
            </a:r>
            <a:r>
              <a:rPr lang="nl-NL" sz="800" dirty="0" err="1">
                <a:solidFill>
                  <a:srgbClr val="00B050"/>
                </a:solidFill>
              </a:rPr>
              <a:t>capabilities</a:t>
            </a:r>
            <a:r>
              <a:rPr lang="nl-NL" sz="800" dirty="0">
                <a:solidFill>
                  <a:srgbClr val="00B050"/>
                </a:solidFill>
              </a:rPr>
              <a:t> die afnemer dient te hebben </a:t>
            </a:r>
            <a:r>
              <a:rPr lang="nl-NL" sz="800" dirty="0" err="1">
                <a:solidFill>
                  <a:srgbClr val="00B050"/>
                </a:solidFill>
              </a:rPr>
              <a:t>ihkv</a:t>
            </a:r>
            <a:r>
              <a:rPr lang="nl-NL" sz="800" dirty="0">
                <a:solidFill>
                  <a:srgbClr val="00B050"/>
                </a:solidFill>
              </a:rPr>
              <a:t> afnemen van objectgegevens. De architectuur benoemt geen componenten. Dat is aan de afnemers zelf.</a:t>
            </a:r>
          </a:p>
        </p:txBody>
      </p:sp>
      <p:sp>
        <p:nvSpPr>
          <p:cNvPr id="164" name="Tekstvak 163">
            <a:extLst>
              <a:ext uri="{FF2B5EF4-FFF2-40B4-BE49-F238E27FC236}">
                <a16:creationId xmlns:a16="http://schemas.microsoft.com/office/drawing/2014/main" id="{2BD74B7F-AD20-7B44-AED0-EC78D17D19D5}"/>
              </a:ext>
            </a:extLst>
          </p:cNvPr>
          <p:cNvSpPr txBox="1"/>
          <p:nvPr/>
        </p:nvSpPr>
        <p:spPr>
          <a:xfrm>
            <a:off x="300234" y="326954"/>
            <a:ext cx="247940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solidFill>
                  <a:schemeClr val="bg1">
                    <a:lumMod val="50000"/>
                  </a:schemeClr>
                </a:solidFill>
              </a:rPr>
              <a:t>Inwinnen, samenstellen, registreren en bewaren buiten de systeemgrens gemodelleerd, omdat het besturend orgaan er indirecte invloed op heeft door eisen te stellen aan de door de bronhouder  beschikbaar te stellen objectgegevens.</a:t>
            </a:r>
          </a:p>
        </p:txBody>
      </p:sp>
      <p:sp>
        <p:nvSpPr>
          <p:cNvPr id="173" name="Tekstvak 172">
            <a:extLst>
              <a:ext uri="{FF2B5EF4-FFF2-40B4-BE49-F238E27FC236}">
                <a16:creationId xmlns:a16="http://schemas.microsoft.com/office/drawing/2014/main" id="{41C1EDFC-7106-CC48-B7D8-912A041629D8}"/>
              </a:ext>
            </a:extLst>
          </p:cNvPr>
          <p:cNvSpPr txBox="1"/>
          <p:nvPr/>
        </p:nvSpPr>
        <p:spPr>
          <a:xfrm>
            <a:off x="2988262" y="1907800"/>
            <a:ext cx="880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i="1" dirty="0">
                <a:solidFill>
                  <a:schemeClr val="accent2">
                    <a:lumMod val="50000"/>
                  </a:schemeClr>
                </a:solidFill>
              </a:rPr>
              <a:t>(invoer - uitvoer)</a:t>
            </a:r>
          </a:p>
        </p:txBody>
      </p:sp>
      <p:sp>
        <p:nvSpPr>
          <p:cNvPr id="174" name="Tekstvak 173">
            <a:extLst>
              <a:ext uri="{FF2B5EF4-FFF2-40B4-BE49-F238E27FC236}">
                <a16:creationId xmlns:a16="http://schemas.microsoft.com/office/drawing/2014/main" id="{DF9AFAE7-9D3E-1D44-B4D5-374FF706FFF5}"/>
              </a:ext>
            </a:extLst>
          </p:cNvPr>
          <p:cNvSpPr txBox="1"/>
          <p:nvPr/>
        </p:nvSpPr>
        <p:spPr>
          <a:xfrm>
            <a:off x="7021790" y="1382993"/>
            <a:ext cx="880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solidFill>
                  <a:schemeClr val="accent1">
                    <a:lumMod val="50000"/>
                  </a:schemeClr>
                </a:solidFill>
              </a:rPr>
              <a:t>(informatie)</a:t>
            </a:r>
          </a:p>
        </p:txBody>
      </p:sp>
      <p:sp>
        <p:nvSpPr>
          <p:cNvPr id="179" name="Tekstvak 178">
            <a:extLst>
              <a:ext uri="{FF2B5EF4-FFF2-40B4-BE49-F238E27FC236}">
                <a16:creationId xmlns:a16="http://schemas.microsoft.com/office/drawing/2014/main" id="{061C5F8E-D9B3-294B-A9E2-E174D442A178}"/>
              </a:ext>
            </a:extLst>
          </p:cNvPr>
          <p:cNvSpPr txBox="1"/>
          <p:nvPr/>
        </p:nvSpPr>
        <p:spPr>
          <a:xfrm>
            <a:off x="8322449" y="1918393"/>
            <a:ext cx="880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i="1" dirty="0">
                <a:solidFill>
                  <a:schemeClr val="accent2">
                    <a:lumMod val="50000"/>
                  </a:schemeClr>
                </a:solidFill>
              </a:rPr>
              <a:t>(invoer - uitvoer)</a:t>
            </a:r>
          </a:p>
        </p:txBody>
      </p:sp>
      <p:sp>
        <p:nvSpPr>
          <p:cNvPr id="180" name="Tekstvak 179">
            <a:extLst>
              <a:ext uri="{FF2B5EF4-FFF2-40B4-BE49-F238E27FC236}">
                <a16:creationId xmlns:a16="http://schemas.microsoft.com/office/drawing/2014/main" id="{56461030-8C82-3D49-9453-0A060A5A71C8}"/>
              </a:ext>
            </a:extLst>
          </p:cNvPr>
          <p:cNvSpPr txBox="1"/>
          <p:nvPr/>
        </p:nvSpPr>
        <p:spPr>
          <a:xfrm>
            <a:off x="9382677" y="378408"/>
            <a:ext cx="247940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nl-NL" sz="8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Gebruiken en </a:t>
            </a:r>
            <a:r>
              <a:rPr lang="nl-NL" sz="80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terugmelden</a:t>
            </a:r>
            <a:r>
              <a:rPr lang="nl-NL" sz="8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buiten de systeemgrens gemodelleerd, omdat het besturend orgaan er indirecte invloed op heeft door het gebruik bij publiekrechtelijke taken te verplichten.</a:t>
            </a:r>
            <a:endParaRPr lang="en-US" sz="800" dirty="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81" name="Tekstvak 180">
            <a:extLst>
              <a:ext uri="{FF2B5EF4-FFF2-40B4-BE49-F238E27FC236}">
                <a16:creationId xmlns:a16="http://schemas.microsoft.com/office/drawing/2014/main" id="{F34EB277-87ED-1244-9176-FDC259C88CD9}"/>
              </a:ext>
            </a:extLst>
          </p:cNvPr>
          <p:cNvSpPr txBox="1"/>
          <p:nvPr/>
        </p:nvSpPr>
        <p:spPr>
          <a:xfrm>
            <a:off x="3873552" y="1366536"/>
            <a:ext cx="11711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solidFill>
                  <a:schemeClr val="accent1">
                    <a:lumMod val="50000"/>
                  </a:schemeClr>
                </a:solidFill>
              </a:rPr>
              <a:t>(directe stuurmaatregelen)</a:t>
            </a:r>
          </a:p>
        </p:txBody>
      </p:sp>
      <p:grpSp>
        <p:nvGrpSpPr>
          <p:cNvPr id="182" name="Groep 181">
            <a:extLst>
              <a:ext uri="{FF2B5EF4-FFF2-40B4-BE49-F238E27FC236}">
                <a16:creationId xmlns:a16="http://schemas.microsoft.com/office/drawing/2014/main" id="{0A4A65EC-5E15-7C42-A7BC-B477F24100D2}"/>
              </a:ext>
            </a:extLst>
          </p:cNvPr>
          <p:cNvGrpSpPr/>
          <p:nvPr/>
        </p:nvGrpSpPr>
        <p:grpSpPr>
          <a:xfrm>
            <a:off x="8389833" y="228496"/>
            <a:ext cx="775154" cy="932701"/>
            <a:chOff x="3067839" y="48026"/>
            <a:chExt cx="775154" cy="932701"/>
          </a:xfrm>
        </p:grpSpPr>
        <p:sp>
          <p:nvSpPr>
            <p:cNvPr id="183" name="Vijfhoek 182">
              <a:extLst>
                <a:ext uri="{FF2B5EF4-FFF2-40B4-BE49-F238E27FC236}">
                  <a16:creationId xmlns:a16="http://schemas.microsoft.com/office/drawing/2014/main" id="{87121E6A-1754-504C-A093-A09C03F9A44D}"/>
                </a:ext>
              </a:extLst>
            </p:cNvPr>
            <p:cNvSpPr/>
            <p:nvPr/>
          </p:nvSpPr>
          <p:spPr>
            <a:xfrm rot="10800000">
              <a:off x="3095453" y="859218"/>
              <a:ext cx="705632" cy="121509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  <p:sp>
          <p:nvSpPr>
            <p:cNvPr id="184" name="Tekstvak 183">
              <a:extLst>
                <a:ext uri="{FF2B5EF4-FFF2-40B4-BE49-F238E27FC236}">
                  <a16:creationId xmlns:a16="http://schemas.microsoft.com/office/drawing/2014/main" id="{617DFECE-4D9B-6A47-9C30-DF08EF8FA283}"/>
                </a:ext>
              </a:extLst>
            </p:cNvPr>
            <p:cNvSpPr txBox="1"/>
            <p:nvPr/>
          </p:nvSpPr>
          <p:spPr>
            <a:xfrm>
              <a:off x="3067839" y="48026"/>
              <a:ext cx="775154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900" dirty="0">
                  <a:solidFill>
                    <a:schemeClr val="accent2">
                      <a:lumMod val="50000"/>
                    </a:schemeClr>
                  </a:solidFill>
                </a:rPr>
                <a:t>Inbreng</a:t>
              </a:r>
            </a:p>
            <a:p>
              <a:pPr algn="ctr"/>
              <a:r>
                <a:rPr lang="nl-NL" sz="700" i="1" dirty="0">
                  <a:solidFill>
                    <a:schemeClr val="accent2">
                      <a:lumMod val="50000"/>
                    </a:schemeClr>
                  </a:solidFill>
                </a:rPr>
                <a:t>(informatie – indirecte stuurmaat-regelen)</a:t>
              </a:r>
            </a:p>
          </p:txBody>
        </p:sp>
        <p:sp>
          <p:nvSpPr>
            <p:cNvPr id="185" name="Vijfhoek 184">
              <a:extLst>
                <a:ext uri="{FF2B5EF4-FFF2-40B4-BE49-F238E27FC236}">
                  <a16:creationId xmlns:a16="http://schemas.microsoft.com/office/drawing/2014/main" id="{FF4432C8-858F-3F41-A7DE-8D239E39DA9F}"/>
                </a:ext>
              </a:extLst>
            </p:cNvPr>
            <p:cNvSpPr/>
            <p:nvPr/>
          </p:nvSpPr>
          <p:spPr>
            <a:xfrm rot="10800000" flipH="1">
              <a:off x="3088137" y="692494"/>
              <a:ext cx="705632" cy="121509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/>
            </a:p>
          </p:txBody>
        </p:sp>
      </p:grpSp>
      <p:sp>
        <p:nvSpPr>
          <p:cNvPr id="107" name="Tekstvak 106">
            <a:extLst>
              <a:ext uri="{FF2B5EF4-FFF2-40B4-BE49-F238E27FC236}">
                <a16:creationId xmlns:a16="http://schemas.microsoft.com/office/drawing/2014/main" id="{25E3900E-8F8D-364F-B23C-67A9DA8C80BB}"/>
              </a:ext>
            </a:extLst>
          </p:cNvPr>
          <p:cNvSpPr txBox="1"/>
          <p:nvPr/>
        </p:nvSpPr>
        <p:spPr>
          <a:xfrm>
            <a:off x="5246813" y="3667086"/>
            <a:ext cx="162673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solidFill>
                  <a:srgbClr val="00B050"/>
                </a:solidFill>
              </a:rPr>
              <a:t>De architectuur benoemt hier de </a:t>
            </a:r>
            <a:r>
              <a:rPr lang="nl-NL" sz="800" dirty="0" err="1">
                <a:solidFill>
                  <a:srgbClr val="00B050"/>
                </a:solidFill>
              </a:rPr>
              <a:t>capabilities</a:t>
            </a:r>
            <a:r>
              <a:rPr lang="nl-NL" sz="800" dirty="0">
                <a:solidFill>
                  <a:srgbClr val="00B050"/>
                </a:solidFill>
              </a:rPr>
              <a:t> en de componenten.</a:t>
            </a:r>
          </a:p>
        </p:txBody>
      </p:sp>
      <p:sp>
        <p:nvSpPr>
          <p:cNvPr id="110" name="Tekstvak 109">
            <a:extLst>
              <a:ext uri="{FF2B5EF4-FFF2-40B4-BE49-F238E27FC236}">
                <a16:creationId xmlns:a16="http://schemas.microsoft.com/office/drawing/2014/main" id="{262F08A0-631C-4643-96EC-A668FDEF545F}"/>
              </a:ext>
            </a:extLst>
          </p:cNvPr>
          <p:cNvSpPr txBox="1"/>
          <p:nvPr/>
        </p:nvSpPr>
        <p:spPr>
          <a:xfrm>
            <a:off x="5248437" y="5603104"/>
            <a:ext cx="162673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solidFill>
                  <a:srgbClr val="00B050"/>
                </a:solidFill>
              </a:rPr>
              <a:t>De architectuur benoemt hier de </a:t>
            </a:r>
            <a:r>
              <a:rPr lang="nl-NL" sz="800" dirty="0" err="1">
                <a:solidFill>
                  <a:srgbClr val="00B050"/>
                </a:solidFill>
              </a:rPr>
              <a:t>capabilities</a:t>
            </a:r>
            <a:r>
              <a:rPr lang="nl-NL" sz="800" dirty="0">
                <a:solidFill>
                  <a:srgbClr val="00B050"/>
                </a:solidFill>
              </a:rPr>
              <a:t> en de componenten.</a:t>
            </a:r>
          </a:p>
        </p:txBody>
      </p:sp>
      <p:sp>
        <p:nvSpPr>
          <p:cNvPr id="111" name="Tekstvak 110">
            <a:extLst>
              <a:ext uri="{FF2B5EF4-FFF2-40B4-BE49-F238E27FC236}">
                <a16:creationId xmlns:a16="http://schemas.microsoft.com/office/drawing/2014/main" id="{BCBDE671-E17C-4141-B34B-8CFD5B4CE6BE}"/>
              </a:ext>
            </a:extLst>
          </p:cNvPr>
          <p:cNvSpPr txBox="1"/>
          <p:nvPr/>
        </p:nvSpPr>
        <p:spPr>
          <a:xfrm>
            <a:off x="6347221" y="662010"/>
            <a:ext cx="19752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solidFill>
                  <a:srgbClr val="00B050"/>
                </a:solidFill>
              </a:rPr>
              <a:t>De architectuur benoemt hier geen </a:t>
            </a:r>
            <a:r>
              <a:rPr lang="nl-NL" sz="800" dirty="0" err="1">
                <a:solidFill>
                  <a:srgbClr val="00B050"/>
                </a:solidFill>
              </a:rPr>
              <a:t>capabilities</a:t>
            </a:r>
            <a:r>
              <a:rPr lang="nl-NL" sz="800" dirty="0">
                <a:solidFill>
                  <a:srgbClr val="00B050"/>
                </a:solidFill>
              </a:rPr>
              <a:t> en componenten.</a:t>
            </a:r>
          </a:p>
        </p:txBody>
      </p:sp>
    </p:spTree>
    <p:extLst>
      <p:ext uri="{BB962C8B-B14F-4D97-AF65-F5344CB8AC3E}">
        <p14:creationId xmlns:p14="http://schemas.microsoft.com/office/powerpoint/2010/main" val="9284464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0A52613ADB2B4A9E9EB2047B88F2E2" ma:contentTypeVersion="6" ma:contentTypeDescription="Een nieuw document maken." ma:contentTypeScope="" ma:versionID="073c566a04499d38c4121273315effa7">
  <xsd:schema xmlns:xsd="http://www.w3.org/2001/XMLSchema" xmlns:xs="http://www.w3.org/2001/XMLSchema" xmlns:p="http://schemas.microsoft.com/office/2006/metadata/properties" xmlns:ns2="11cd5ff4-3386-4842-aa77-ffb142a18422" targetNamespace="http://schemas.microsoft.com/office/2006/metadata/properties" ma:root="true" ma:fieldsID="418630480ef2eb34a8eb9791505a30fd" ns2:_="">
    <xsd:import namespace="11cd5ff4-3386-4842-aa77-ffb142a18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cd5ff4-3386-4842-aa77-ffb142a184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B928E1-DD64-40ED-9B26-50F88A194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73C51A-8CE5-4B83-81AC-B2A1F49848F9}">
  <ds:schemaRefs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11cd5ff4-3386-4842-aa77-ffb142a18422"/>
  </ds:schemaRefs>
</ds:datastoreItem>
</file>

<file path=customXml/itemProps3.xml><?xml version="1.0" encoding="utf-8"?>
<ds:datastoreItem xmlns:ds="http://schemas.openxmlformats.org/officeDocument/2006/customXml" ds:itemID="{589C7CB2-3F2C-4B5E-A328-DFBDB7A05D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cd5ff4-3386-4842-aa77-ffb142a18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626</Words>
  <Application>Microsoft Office PowerPoint</Application>
  <PresentationFormat>Widescreen</PresentationFormat>
  <Paragraphs>149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Kantoorthema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Wim Bakkeren</dc:creator>
  <cp:lastModifiedBy>Wim Bakkeren</cp:lastModifiedBy>
  <cp:revision>54</cp:revision>
  <dcterms:created xsi:type="dcterms:W3CDTF">2020-06-05T09:31:44Z</dcterms:created>
  <dcterms:modified xsi:type="dcterms:W3CDTF">2020-06-19T13:50:44Z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0x010100880A52613ADB2B4A9E9EB2047B88F2E2</vt:lpwstr>
  </property>
</Properties>
</file>