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6A043-627E-4C7A-B90A-6CC44B31D1F5}" v="8" dt="2022-01-06T10:33:53.410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van den Brink" userId="2f859a7f-80bc-4754-98a7-9b3662e81b8f" providerId="ADAL" clId="{A416A043-627E-4C7A-B90A-6CC44B31D1F5}"/>
    <pc:docChg chg="undo custSel modSld">
      <pc:chgData name="Linda van den Brink" userId="2f859a7f-80bc-4754-98a7-9b3662e81b8f" providerId="ADAL" clId="{A416A043-627E-4C7A-B90A-6CC44B31D1F5}" dt="2022-01-06T10:34:05.029" v="314" actId="1076"/>
      <pc:docMkLst>
        <pc:docMk/>
      </pc:docMkLst>
      <pc:sldChg chg="addSp delSp modSp mod">
        <pc:chgData name="Linda van den Brink" userId="2f859a7f-80bc-4754-98a7-9b3662e81b8f" providerId="ADAL" clId="{A416A043-627E-4C7A-B90A-6CC44B31D1F5}" dt="2022-01-06T10:34:05.029" v="314" actId="1076"/>
        <pc:sldMkLst>
          <pc:docMk/>
          <pc:sldMk cId="2398823130" sldId="256"/>
        </pc:sldMkLst>
        <pc:spChg chg="mod">
          <ac:chgData name="Linda van den Brink" userId="2f859a7f-80bc-4754-98a7-9b3662e81b8f" providerId="ADAL" clId="{A416A043-627E-4C7A-B90A-6CC44B31D1F5}" dt="2022-01-06T10:17:31.878" v="51" actId="1076"/>
          <ac:spMkLst>
            <pc:docMk/>
            <pc:sldMk cId="2398823130" sldId="256"/>
            <ac:spMk id="18" creationId="{4B971686-4058-4CD8-B2FB-4CAC218DE64E}"/>
          </ac:spMkLst>
        </pc:spChg>
        <pc:spChg chg="mod ord">
          <ac:chgData name="Linda van den Brink" userId="2f859a7f-80bc-4754-98a7-9b3662e81b8f" providerId="ADAL" clId="{A416A043-627E-4C7A-B90A-6CC44B31D1F5}" dt="2022-01-06T10:17:12.052" v="47" actId="1076"/>
          <ac:spMkLst>
            <pc:docMk/>
            <pc:sldMk cId="2398823130" sldId="256"/>
            <ac:spMk id="26" creationId="{6C1A4CEB-C55F-411A-BFC5-675424A61A56}"/>
          </ac:spMkLst>
        </pc:spChg>
        <pc:spChg chg="add mod">
          <ac:chgData name="Linda van den Brink" userId="2f859a7f-80bc-4754-98a7-9b3662e81b8f" providerId="ADAL" clId="{A416A043-627E-4C7A-B90A-6CC44B31D1F5}" dt="2022-01-06T10:28:14.826" v="175" actId="14100"/>
          <ac:spMkLst>
            <pc:docMk/>
            <pc:sldMk cId="2398823130" sldId="256"/>
            <ac:spMk id="31" creationId="{53DF3DD0-DBDD-4800-80C7-DFAE5D76B235}"/>
          </ac:spMkLst>
        </pc:spChg>
        <pc:spChg chg="mod">
          <ac:chgData name="Linda van den Brink" userId="2f859a7f-80bc-4754-98a7-9b3662e81b8f" providerId="ADAL" clId="{A416A043-627E-4C7A-B90A-6CC44B31D1F5}" dt="2022-01-06T10:32:46.750" v="297" actId="14100"/>
          <ac:spMkLst>
            <pc:docMk/>
            <pc:sldMk cId="2398823130" sldId="256"/>
            <ac:spMk id="35" creationId="{E04F8085-10A2-4AE1-9083-A3F1F17F8912}"/>
          </ac:spMkLst>
        </pc:spChg>
        <pc:spChg chg="mod">
          <ac:chgData name="Linda van den Brink" userId="2f859a7f-80bc-4754-98a7-9b3662e81b8f" providerId="ADAL" clId="{A416A043-627E-4C7A-B90A-6CC44B31D1F5}" dt="2022-01-06T10:32:39.700" v="296" actId="20577"/>
          <ac:spMkLst>
            <pc:docMk/>
            <pc:sldMk cId="2398823130" sldId="256"/>
            <ac:spMk id="36" creationId="{37CFACB3-4264-46EA-9CA8-DED991184CE3}"/>
          </ac:spMkLst>
        </pc:spChg>
        <pc:spChg chg="del mod">
          <ac:chgData name="Linda van den Brink" userId="2f859a7f-80bc-4754-98a7-9b3662e81b8f" providerId="ADAL" clId="{A416A043-627E-4C7A-B90A-6CC44B31D1F5}" dt="2022-01-06T10:30:20.923" v="180" actId="478"/>
          <ac:spMkLst>
            <pc:docMk/>
            <pc:sldMk cId="2398823130" sldId="256"/>
            <ac:spMk id="37" creationId="{3C89BFDE-FE4A-4100-980C-6CF6AEA2A571}"/>
          </ac:spMkLst>
        </pc:spChg>
        <pc:spChg chg="add mod">
          <ac:chgData name="Linda van den Brink" userId="2f859a7f-80bc-4754-98a7-9b3662e81b8f" providerId="ADAL" clId="{A416A043-627E-4C7A-B90A-6CC44B31D1F5}" dt="2022-01-06T10:34:05.029" v="314" actId="1076"/>
          <ac:spMkLst>
            <pc:docMk/>
            <pc:sldMk cId="2398823130" sldId="256"/>
            <ac:spMk id="43" creationId="{7A163352-D442-42E9-B2FD-856C0E05A1B2}"/>
          </ac:spMkLst>
        </pc:spChg>
        <pc:grpChg chg="mod">
          <ac:chgData name="Linda van den Brink" userId="2f859a7f-80bc-4754-98a7-9b3662e81b8f" providerId="ADAL" clId="{A416A043-627E-4C7A-B90A-6CC44B31D1F5}" dt="2022-01-06T10:33:34.926" v="302" actId="1076"/>
          <ac:grpSpMkLst>
            <pc:docMk/>
            <pc:sldMk cId="2398823130" sldId="256"/>
            <ac:grpSpMk id="27" creationId="{69189EA5-4629-4A54-9246-A3F2E65F7618}"/>
          </ac:grpSpMkLst>
        </pc:grpChg>
        <pc:grpChg chg="add del mod">
          <ac:chgData name="Linda van den Brink" userId="2f859a7f-80bc-4754-98a7-9b3662e81b8f" providerId="ADAL" clId="{A416A043-627E-4C7A-B90A-6CC44B31D1F5}" dt="2022-01-06T10:30:15.931" v="179" actId="165"/>
          <ac:grpSpMkLst>
            <pc:docMk/>
            <pc:sldMk cId="2398823130" sldId="256"/>
            <ac:grpSpMk id="32" creationId="{9A00F1F6-186D-43DC-91B1-0C81681DF4AF}"/>
          </ac:grpSpMkLst>
        </pc:grpChg>
        <pc:grpChg chg="mod topLvl">
          <ac:chgData name="Linda van den Brink" userId="2f859a7f-80bc-4754-98a7-9b3662e81b8f" providerId="ADAL" clId="{A416A043-627E-4C7A-B90A-6CC44B31D1F5}" dt="2022-01-06T10:33:24.579" v="299" actId="1076"/>
          <ac:grpSpMkLst>
            <pc:docMk/>
            <pc:sldMk cId="2398823130" sldId="256"/>
            <ac:grpSpMk id="33" creationId="{8E4D749D-A5E8-4666-BFF0-BF57799F4315}"/>
          </ac:grpSpMkLst>
        </pc:grpChg>
        <pc:graphicFrameChg chg="del mod">
          <ac:chgData name="Linda van den Brink" userId="2f859a7f-80bc-4754-98a7-9b3662e81b8f" providerId="ADAL" clId="{A416A043-627E-4C7A-B90A-6CC44B31D1F5}" dt="2022-01-06T10:29:35.379" v="176" actId="478"/>
          <ac:graphicFrameMkLst>
            <pc:docMk/>
            <pc:sldMk cId="2398823130" sldId="256"/>
            <ac:graphicFrameMk id="24" creationId="{5111238D-54A6-4190-9CB9-4D5DE98E08B5}"/>
          </ac:graphicFrameMkLst>
        </pc:graphicFrameChg>
        <pc:graphicFrameChg chg="del">
          <ac:chgData name="Linda van den Brink" userId="2f859a7f-80bc-4754-98a7-9b3662e81b8f" providerId="ADAL" clId="{A416A043-627E-4C7A-B90A-6CC44B31D1F5}" dt="2022-01-06T10:16:39.703" v="43" actId="478"/>
          <ac:graphicFrameMkLst>
            <pc:docMk/>
            <pc:sldMk cId="2398823130" sldId="256"/>
            <ac:graphicFrameMk id="25" creationId="{9B4409B4-6427-42EB-9427-3286258BE2F0}"/>
          </ac:graphicFrameMkLst>
        </pc:graphicFrameChg>
        <pc:graphicFrameChg chg="add mod modGraphic">
          <ac:chgData name="Linda van den Brink" userId="2f859a7f-80bc-4754-98a7-9b3662e81b8f" providerId="ADAL" clId="{A416A043-627E-4C7A-B90A-6CC44B31D1F5}" dt="2022-01-06T10:27:41.784" v="169" actId="113"/>
          <ac:graphicFrameMkLst>
            <pc:docMk/>
            <pc:sldMk cId="2398823130" sldId="256"/>
            <ac:graphicFrameMk id="28" creationId="{7881884F-D85F-49F1-A68B-66B4A1F9A3D6}"/>
          </ac:graphicFrameMkLst>
        </pc:graphicFrameChg>
        <pc:cxnChg chg="mod">
          <ac:chgData name="Linda van den Brink" userId="2f859a7f-80bc-4754-98a7-9b3662e81b8f" providerId="ADAL" clId="{A416A043-627E-4C7A-B90A-6CC44B31D1F5}" dt="2022-01-06T10:17:27.033" v="50" actId="14100"/>
          <ac:cxnSpMkLst>
            <pc:docMk/>
            <pc:sldMk cId="2398823130" sldId="256"/>
            <ac:cxnSpMk id="20" creationId="{4245F9EC-6DE4-438D-B4E4-572688E7F883}"/>
          </ac:cxnSpMkLst>
        </pc:cxnChg>
        <pc:cxnChg chg="mod topLvl">
          <ac:chgData name="Linda van den Brink" userId="2f859a7f-80bc-4754-98a7-9b3662e81b8f" providerId="ADAL" clId="{A416A043-627E-4C7A-B90A-6CC44B31D1F5}" dt="2022-01-06T10:33:24.579" v="299" actId="1076"/>
          <ac:cxnSpMkLst>
            <pc:docMk/>
            <pc:sldMk cId="2398823130" sldId="256"/>
            <ac:cxnSpMk id="34" creationId="{44F550C8-40B4-454A-910B-3C5E31F7B2F4}"/>
          </ac:cxnSpMkLst>
        </pc:cxnChg>
        <pc:cxnChg chg="add del mod">
          <ac:chgData name="Linda van den Brink" userId="2f859a7f-80bc-4754-98a7-9b3662e81b8f" providerId="ADAL" clId="{A416A043-627E-4C7A-B90A-6CC44B31D1F5}" dt="2022-01-06T10:33:39.617" v="303" actId="11529"/>
          <ac:cxnSpMkLst>
            <pc:docMk/>
            <pc:sldMk cId="2398823130" sldId="256"/>
            <ac:cxnSpMk id="40" creationId="{4D6DB621-AEBA-4440-B7EC-AD309C04A3F9}"/>
          </ac:cxnSpMkLst>
        </pc:cxnChg>
        <pc:cxnChg chg="add">
          <ac:chgData name="Linda van den Brink" userId="2f859a7f-80bc-4754-98a7-9b3662e81b8f" providerId="ADAL" clId="{A416A043-627E-4C7A-B90A-6CC44B31D1F5}" dt="2022-01-06T10:33:44.548" v="304" actId="11529"/>
          <ac:cxnSpMkLst>
            <pc:docMk/>
            <pc:sldMk cId="2398823130" sldId="256"/>
            <ac:cxnSpMk id="42" creationId="{6037CDCC-99D9-4107-A4E4-F2A64566B8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10F4F-DEBE-472A-A42A-C384D4A4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E5D7B5-C08F-4520-8967-F2582193F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C5252E-7631-44E4-99DD-6A4DC707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76F336-DFF5-457C-8FE0-B7EA10F3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0624AB-695C-41B2-A0CF-9181FDC6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74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9DD65-68B1-4714-B39B-489871E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9E32771-5E38-4291-9A81-58C98A55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E2471C-0AD4-4C55-A912-E73D39E2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DD07DB-FE80-467A-B3CD-0493FE33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412B55-B123-4DC5-828F-937047CF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61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4F0E8F0-FA24-4D36-A544-B419499E8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A618C4-8BFF-4954-A243-2A0531711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ECF4DA-88B4-47BB-90ED-4713D5D5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76A48C-7EC6-4A24-9C55-BA232285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BB174D-423E-4F78-A663-8862E7B6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7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E753-47ED-47C2-80D5-D4A81E4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47A503-90F5-449D-A352-F956E956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6D5AC2-651C-458F-A238-8F79DA09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C68F6E-9167-45D3-A786-65F7E9B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ED8B86-B077-4875-904E-AD49B6F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8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39E87-16BC-4E21-82B7-FB494E95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8BAC4F-8289-4583-8931-F12F4D9A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D44B0E-ECAB-4455-A8EA-66EE97EC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F2EE6E-F3A3-4A04-AF82-BF9053E2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10E083-6CDD-4DE2-B7B6-0EC19291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12754-95C2-42A4-892B-2D4944C1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F8B05D-FB51-47F6-8CF9-B02936E28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334D73-728C-41D8-A8D0-2830BA0E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D3C458-4251-4970-B618-40DD370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0CCF91-3CA4-4633-B3B0-7C3DF69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070E6E-3C28-4822-88DA-28034355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8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1381B-0C86-4104-81B1-7529BF9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4D347F-46CB-48BE-A5FF-40FB9AC7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9EC2D6-F7C6-4F0D-AD88-0ECAFA83D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7B53FF9-956E-4FF1-B94A-52822239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67342D0-349A-4A63-B53E-378D06DC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1EA325D-92E2-4E13-8593-766CD813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B684C9-A9C5-4B4A-9083-0EF8FCF1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BF9B7B-6D87-4242-9E57-AA7D8400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8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A16DA-5EC2-4097-9416-91FFE83C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FD4984-FD6B-4DFB-8B6D-974D0555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D4A886-FE26-4C38-B24E-2F78F58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87F67D-C38D-4C4E-BBF3-D7EAD05F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4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C8ACF19-9959-43DB-8C8B-0360F400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A47655-A069-426E-A0C2-4E9ECF3A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9EED63-F7A1-491E-8D87-350969D0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0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FBEA1-7A7F-4B5A-B28B-E9942852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C5520-1B09-4C44-B166-6F63B79B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97511A-4A47-4E72-AF71-29AF4683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BF1A58-5B91-42C0-9A14-F9D8ECA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9AA52-D377-4F52-91AD-6A42348F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9C94DE-4092-4447-8121-B7471884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55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D14C7-2CC6-4280-933C-F044DDC6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72DBEE9-C7B5-4B7C-A88D-EA13D101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A6237A-2789-4784-987C-CD699196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E9C51E-F898-4A4B-A059-FFA49A53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F4BAAC-E8EF-4F1B-8293-7133FBD3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07D378-4D54-45A1-8AE2-A09C770F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15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02B9AD8-CC48-4FB0-B1DF-1053D36A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85EE8-08A3-471D-A06D-4DCC29D2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24EBFC-A669-4CC4-9A22-A117AD85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0498-EA02-4CFA-B0A0-8ED92461AB31}" type="datetimeFigureOut">
              <a:rPr lang="nl-NL" smtClean="0"/>
              <a:t>6-1-2022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13B3D1-4ED8-4E77-AB0B-756BE8164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07F6D-D7F4-4255-9A44-3B9274888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F1DC-1366-401A-B410-FCBF9F672F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52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eostandaarden.nl/disgeo/ems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>
            <a:extLst>
              <a:ext uri="{FF2B5EF4-FFF2-40B4-BE49-F238E27FC236}">
                <a16:creationId xmlns:a16="http://schemas.microsoft.com/office/drawing/2014/main" id="{69189EA5-4629-4A54-9246-A3F2E65F7618}"/>
              </a:ext>
            </a:extLst>
          </p:cNvPr>
          <p:cNvGrpSpPr/>
          <p:nvPr/>
        </p:nvGrpSpPr>
        <p:grpSpPr>
          <a:xfrm>
            <a:off x="0" y="185271"/>
            <a:ext cx="2584173" cy="1351869"/>
            <a:chOff x="1480995" y="1709271"/>
            <a:chExt cx="2584173" cy="1351869"/>
          </a:xfrm>
        </p:grpSpPr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3736057A-1DFE-41BC-B6D3-96278833A8F2}"/>
                </a:ext>
              </a:extLst>
            </p:cNvPr>
            <p:cNvGrpSpPr/>
            <p:nvPr/>
          </p:nvGrpSpPr>
          <p:grpSpPr>
            <a:xfrm>
              <a:off x="1480995" y="1709271"/>
              <a:ext cx="2584173" cy="1351869"/>
              <a:chOff x="5849795" y="1930400"/>
              <a:chExt cx="2584173" cy="1351869"/>
            </a:xfrm>
          </p:grpSpPr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E685BA33-2728-4F87-9B6B-EA8A12D25D20}"/>
                  </a:ext>
                </a:extLst>
              </p:cNvPr>
              <p:cNvSpPr/>
              <p:nvPr/>
            </p:nvSpPr>
            <p:spPr>
              <a:xfrm>
                <a:off x="6275294" y="1930400"/>
                <a:ext cx="1733177" cy="1338729"/>
              </a:xfrm>
              <a:prstGeom prst="rect">
                <a:avLst/>
              </a:prstGeom>
              <a:solidFill>
                <a:srgbClr val="B7FFFF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nl-NL" sz="1100">
                    <a:solidFill>
                      <a:schemeClr val="tx1"/>
                    </a:solidFill>
                  </a:rPr>
                  <a:t>&lt;&lt;Objecttype&gt;&gt;</a:t>
                </a:r>
              </a:p>
              <a:p>
                <a:pPr algn="ctr"/>
                <a:r>
                  <a:rPr lang="nl-NL" sz="1100" b="1">
                    <a:solidFill>
                      <a:schemeClr val="tx1"/>
                    </a:solidFill>
                  </a:rPr>
                  <a:t>Open bouwwerk</a:t>
                </a:r>
              </a:p>
            </p:txBody>
          </p:sp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161E8C75-1CC8-49CC-9703-46BB02F309E8}"/>
                  </a:ext>
                </a:extLst>
              </p:cNvPr>
              <p:cNvSpPr txBox="1"/>
              <p:nvPr/>
            </p:nvSpPr>
            <p:spPr>
              <a:xfrm>
                <a:off x="6275294" y="2388543"/>
                <a:ext cx="173637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050"/>
                  <a:t>&lt;&lt;Attribuutsoort&gt;&gt;</a:t>
                </a:r>
              </a:p>
              <a:p>
                <a:r>
                  <a:rPr lang="nl-NL" sz="1050"/>
                  <a:t>+ status: StatusReëel</a:t>
                </a:r>
              </a:p>
              <a:p>
                <a:r>
                  <a:rPr lang="nl-NL" sz="1050"/>
                  <a:t>+ type: TypeOpenBouwwerk</a:t>
                </a:r>
              </a:p>
              <a:p>
                <a:r>
                  <a:rPr lang="nl-NL" sz="1050"/>
                  <a:t>+ geometrie: GM_Solid</a:t>
                </a:r>
              </a:p>
            </p:txBody>
          </p:sp>
          <p:sp>
            <p:nvSpPr>
              <p:cNvPr id="7" name="Ovaal 6">
                <a:extLst>
                  <a:ext uri="{FF2B5EF4-FFF2-40B4-BE49-F238E27FC236}">
                    <a16:creationId xmlns:a16="http://schemas.microsoft.com/office/drawing/2014/main" id="{CA9A091F-54B9-40A1-B6A6-7583DA58B8C2}"/>
                  </a:ext>
                </a:extLst>
              </p:cNvPr>
              <p:cNvSpPr/>
              <p:nvPr/>
            </p:nvSpPr>
            <p:spPr>
              <a:xfrm>
                <a:off x="5849795" y="2897956"/>
                <a:ext cx="2584173" cy="3843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0E05710F-0B4D-4471-91E1-04420A44D26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494" y="2181413"/>
              <a:ext cx="1733177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4B971686-4058-4CD8-B2FB-4CAC218DE64E}"/>
              </a:ext>
            </a:extLst>
          </p:cNvPr>
          <p:cNvSpPr txBox="1"/>
          <p:nvPr/>
        </p:nvSpPr>
        <p:spPr>
          <a:xfrm>
            <a:off x="0" y="1677436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Geometrietype uit ISO 19107</a:t>
            </a:r>
            <a:br>
              <a:rPr lang="nl-NL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nl-NL" sz="1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Uit GM_Solid volgt dat aantal dimensies = 3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245F9EC-6DE4-438D-B4E4-572688E7F883}"/>
              </a:ext>
            </a:extLst>
          </p:cNvPr>
          <p:cNvCxnSpPr>
            <a:cxnSpLocks/>
          </p:cNvCxnSpPr>
          <p:nvPr/>
        </p:nvCxnSpPr>
        <p:spPr>
          <a:xfrm flipV="1">
            <a:off x="1351722" y="1344983"/>
            <a:ext cx="161816" cy="34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7881884F-D85F-49F1-A68B-66B4A1F9A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32264"/>
              </p:ext>
            </p:extLst>
          </p:nvPr>
        </p:nvGraphicFramePr>
        <p:xfrm>
          <a:off x="70385" y="2239702"/>
          <a:ext cx="4176582" cy="4531566"/>
        </p:xfrm>
        <a:graphic>
          <a:graphicData uri="http://schemas.openxmlformats.org/drawingml/2006/table">
            <a:tbl>
              <a:tblPr firstCol="1" bandRow="1">
                <a:tableStyleId>{793D81CF-94F2-401A-BA57-92F5A7B2D0C5}</a:tableStyleId>
              </a:tblPr>
              <a:tblGrid>
                <a:gridCol w="1386999">
                  <a:extLst>
                    <a:ext uri="{9D8B030D-6E8A-4147-A177-3AD203B41FA5}">
                      <a16:colId xmlns:a16="http://schemas.microsoft.com/office/drawing/2014/main" val="3204317409"/>
                    </a:ext>
                  </a:extLst>
                </a:gridCol>
                <a:gridCol w="2789583">
                  <a:extLst>
                    <a:ext uri="{9D8B030D-6E8A-4147-A177-3AD203B41FA5}">
                      <a16:colId xmlns:a16="http://schemas.microsoft.com/office/drawing/2014/main" val="1934251691"/>
                    </a:ext>
                  </a:extLst>
                </a:gridCol>
              </a:tblGrid>
              <a:tr h="268953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Naam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geometrie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1920233"/>
                  </a:ext>
                </a:extLst>
              </a:tr>
              <a:tr h="470668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Herkomst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u="none" strike="noStrike">
                          <a:solidFill>
                            <a:srgbClr val="034575"/>
                          </a:solidFill>
                          <a:effectLst/>
                          <a:hlinkClick r:id="rId2"/>
                        </a:rPr>
                        <a:t>https://docs.geostandaarden.nl/disgeo/emso/</a:t>
                      </a:r>
                      <a:endParaRPr lang="nl-NL" sz="110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9603075"/>
                  </a:ext>
                </a:extLst>
              </a:tr>
              <a:tr h="470668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Definitie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Geometrische representatie van een open bouwwerk </a:t>
                      </a:r>
                      <a:r>
                        <a:rPr lang="nl-NL" sz="1100" b="1">
                          <a:effectLst/>
                        </a:rPr>
                        <a:t>in de vorm van een 3D volume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4105513"/>
                  </a:ext>
                </a:extLst>
              </a:tr>
              <a:tr h="470668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Herkomst definitie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u="none" strike="noStrike">
                          <a:solidFill>
                            <a:srgbClr val="034575"/>
                          </a:solidFill>
                          <a:effectLst/>
                          <a:hlinkClick r:id="rId2"/>
                        </a:rPr>
                        <a:t>https://docs.geostandaarden.nl/disgeo/emso/</a:t>
                      </a:r>
                      <a:endParaRPr lang="nl-NL" sz="110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749104"/>
                  </a:ext>
                </a:extLst>
              </a:tr>
              <a:tr h="260554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Toelichting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0301094"/>
                  </a:ext>
                </a:extLst>
              </a:tr>
              <a:tr h="393631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Mogelijk geen waarde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Nee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22638147"/>
                  </a:ext>
                </a:extLst>
              </a:tr>
              <a:tr h="268953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Kardinaliteit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1257913"/>
                  </a:ext>
                </a:extLst>
              </a:tr>
              <a:tr h="1075813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Patroon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De verzameling van waarden die gegevens van dit attribuutsoort kunnen hebben, dat wil zeggen het waardenbereik, uitgedrukt in een specifieke structuur.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4715020"/>
                  </a:ext>
                </a:extLst>
              </a:tr>
              <a:tr h="268953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Type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b="1">
                          <a:effectLst/>
                        </a:rPr>
                        <a:t>GM_Solid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632326"/>
                  </a:ext>
                </a:extLst>
              </a:tr>
              <a:tr h="556828">
                <a:tc>
                  <a:txBody>
                    <a:bodyPr/>
                    <a:lstStyle/>
                    <a:p>
                      <a:pPr algn="l"/>
                      <a:r>
                        <a:rPr lang="nl-NL" sz="1100">
                          <a:effectLst/>
                        </a:rPr>
                        <a:t>Regels</a:t>
                      </a:r>
                    </a:p>
                  </a:txBody>
                  <a:tcPr marL="69069" marR="69069" marT="34534" marB="345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b="1">
                          <a:effectLst/>
                        </a:rPr>
                        <a:t>Nauwkeurigheidseis: 30cm.</a:t>
                      </a:r>
                    </a:p>
                    <a:p>
                      <a:pPr algn="l"/>
                      <a:r>
                        <a:rPr lang="nl-NL" sz="1100" b="1">
                          <a:effectLst/>
                        </a:rPr>
                        <a:t>Minimale omvang (inwinregel): ...</a:t>
                      </a:r>
                    </a:p>
                    <a:p>
                      <a:pPr algn="l"/>
                      <a:r>
                        <a:rPr lang="nl-NL" sz="1100" b="1">
                          <a:effectLst/>
                        </a:rPr>
                        <a:t>Topologische regels: geen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1243099"/>
                  </a:ext>
                </a:extLst>
              </a:tr>
            </a:tbl>
          </a:graphicData>
        </a:graphic>
      </p:graphicFrame>
      <p:sp>
        <p:nvSpPr>
          <p:cNvPr id="26" name="Ovaal 25">
            <a:extLst>
              <a:ext uri="{FF2B5EF4-FFF2-40B4-BE49-F238E27FC236}">
                <a16:creationId xmlns:a16="http://schemas.microsoft.com/office/drawing/2014/main" id="{6C1A4CEB-C55F-411A-BFC5-675424A61A56}"/>
              </a:ext>
            </a:extLst>
          </p:cNvPr>
          <p:cNvSpPr/>
          <p:nvPr/>
        </p:nvSpPr>
        <p:spPr>
          <a:xfrm>
            <a:off x="-126544" y="2890920"/>
            <a:ext cx="4699324" cy="675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53DF3DD0-DBDD-4800-80C7-DFAE5D76B235}"/>
              </a:ext>
            </a:extLst>
          </p:cNvPr>
          <p:cNvSpPr/>
          <p:nvPr/>
        </p:nvSpPr>
        <p:spPr>
          <a:xfrm>
            <a:off x="1212574" y="5784574"/>
            <a:ext cx="2796209" cy="10734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8E4D749D-A5E8-4666-BFF0-BF57799F4315}"/>
              </a:ext>
            </a:extLst>
          </p:cNvPr>
          <p:cNvGrpSpPr/>
          <p:nvPr/>
        </p:nvGrpSpPr>
        <p:grpSpPr>
          <a:xfrm>
            <a:off x="3071004" y="185271"/>
            <a:ext cx="2351926" cy="1358389"/>
            <a:chOff x="6275294" y="1930400"/>
            <a:chExt cx="2351926" cy="1358389"/>
          </a:xfrm>
        </p:grpSpPr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E04F8085-10A2-4AE1-9083-A3F1F17F8912}"/>
                </a:ext>
              </a:extLst>
            </p:cNvPr>
            <p:cNvSpPr/>
            <p:nvPr/>
          </p:nvSpPr>
          <p:spPr>
            <a:xfrm>
              <a:off x="6275294" y="1930400"/>
              <a:ext cx="2258067" cy="1338729"/>
            </a:xfrm>
            <a:prstGeom prst="rect">
              <a:avLst/>
            </a:prstGeom>
            <a:solidFill>
              <a:srgbClr val="B7FFFF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100">
                  <a:solidFill>
                    <a:schemeClr val="tx1"/>
                  </a:solidFill>
                </a:rPr>
                <a:t>&lt;&lt;Objecttype&gt;&gt;</a:t>
              </a:r>
            </a:p>
            <a:p>
              <a:pPr algn="ctr"/>
              <a:r>
                <a:rPr lang="nl-NL" sz="1100" b="1">
                  <a:solidFill>
                    <a:schemeClr val="tx1"/>
                  </a:solidFill>
                </a:rPr>
                <a:t>Plaatsbepalingspunt</a:t>
              </a:r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37CFACB3-4264-46EA-9CA8-DED991184CE3}"/>
                </a:ext>
              </a:extLst>
            </p:cNvPr>
            <p:cNvSpPr txBox="1"/>
            <p:nvPr/>
          </p:nvSpPr>
          <p:spPr>
            <a:xfrm>
              <a:off x="6275294" y="2388543"/>
              <a:ext cx="2351926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/>
                <a:t>&lt;&lt;Attribuutsoort&gt;&gt;</a:t>
              </a:r>
            </a:p>
            <a:p>
              <a:r>
                <a:rPr lang="nl-NL" sz="1050"/>
                <a:t>+ nauwkeurigheid: integer</a:t>
              </a:r>
            </a:p>
            <a:p>
              <a:r>
                <a:rPr lang="nl-NL" sz="1050"/>
                <a:t>+ inwinnende instantie: CharacterString</a:t>
              </a:r>
            </a:p>
            <a:p>
              <a:r>
                <a:rPr lang="nl-NL" sz="1050"/>
                <a:t>+ inwinningsdatum: dateTime</a:t>
              </a:r>
            </a:p>
            <a:p>
              <a:r>
                <a:rPr lang="nl-NL" sz="1050"/>
                <a:t>+ geometrie: GM_Point</a:t>
              </a:r>
            </a:p>
          </p:txBody>
        </p:sp>
      </p:grp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44F550C8-40B4-454A-910B-3C5E31F7B2F4}"/>
              </a:ext>
            </a:extLst>
          </p:cNvPr>
          <p:cNvCxnSpPr>
            <a:cxnSpLocks/>
          </p:cNvCxnSpPr>
          <p:nvPr/>
        </p:nvCxnSpPr>
        <p:spPr>
          <a:xfrm>
            <a:off x="3071004" y="657413"/>
            <a:ext cx="22580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037CDCC-99D9-4107-A4E4-F2A64566B842}"/>
              </a:ext>
            </a:extLst>
          </p:cNvPr>
          <p:cNvCxnSpPr>
            <a:stCxn id="8" idx="3"/>
            <a:endCxn id="35" idx="1"/>
          </p:cNvCxnSpPr>
          <p:nvPr/>
        </p:nvCxnSpPr>
        <p:spPr>
          <a:xfrm>
            <a:off x="2158676" y="854636"/>
            <a:ext cx="91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7A163352-D442-42E9-B2FD-856C0E05A1B2}"/>
              </a:ext>
            </a:extLst>
          </p:cNvPr>
          <p:cNvSpPr txBox="1"/>
          <p:nvPr/>
        </p:nvSpPr>
        <p:spPr>
          <a:xfrm>
            <a:off x="2731788" y="831927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/>
              <a:t>0-*</a:t>
            </a:r>
          </a:p>
        </p:txBody>
      </p:sp>
    </p:spTree>
    <p:extLst>
      <p:ext uri="{BB962C8B-B14F-4D97-AF65-F5344CB8AC3E}">
        <p14:creationId xmlns:p14="http://schemas.microsoft.com/office/powerpoint/2010/main" val="23988231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Breedbeeld</PresentationFormat>
  <Paragraphs>37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van den Brink</dc:creator>
  <cp:lastModifiedBy>Linda van den Brink</cp:lastModifiedBy>
  <cp:revision>1</cp:revision>
  <dcterms:created xsi:type="dcterms:W3CDTF">2022-01-06T09:47:13Z</dcterms:created>
  <dcterms:modified xsi:type="dcterms:W3CDTF">2022-01-06T10:34:06Z</dcterms:modified>
</cp:coreProperties>
</file>