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E739"/>
    <a:srgbClr val="F0F5F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870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2" y="908320"/>
            <a:ext cx="1835695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1931465"/>
            <a:ext cx="4418856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2" y="908320"/>
            <a:ext cx="1835695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3759882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1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3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Geonovum/imkl2015-review/issues/25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19" TargetMode="External"/><Relationship Id="rId2" Type="http://schemas.openxmlformats.org/officeDocument/2006/relationships/hyperlink" Target="https://github.com/Geonovum/imkl2015-review/issues/19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4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8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193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8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Geonovum/imkl2015-review/issues/19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197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1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8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3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imkl2015-review/issues/21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dertitel 2"/>
          <p:cNvSpPr txBox="1">
            <a:spLocks/>
          </p:cNvSpPr>
          <p:nvPr/>
        </p:nvSpPr>
        <p:spPr>
          <a:xfrm>
            <a:off x="4139952" y="1186023"/>
            <a:ext cx="64008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800" dirty="0"/>
              <a:t>IMKL versie 2.0</a:t>
            </a:r>
          </a:p>
          <a:p>
            <a:r>
              <a:rPr lang="nl-NL" sz="2800" dirty="0"/>
              <a:t>voortgang</a:t>
            </a:r>
          </a:p>
          <a:p>
            <a:endParaRPr lang="nl-NL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48BEE5CD-A028-41BE-A7B3-C80A83201E65}"/>
              </a:ext>
            </a:extLst>
          </p:cNvPr>
          <p:cNvSpPr txBox="1">
            <a:spLocks/>
          </p:cNvSpPr>
          <p:nvPr/>
        </p:nvSpPr>
        <p:spPr>
          <a:xfrm>
            <a:off x="7092280" y="3867894"/>
            <a:ext cx="2066644" cy="39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dirty="0"/>
              <a:t>2020-05-15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469AAA7-6B23-4822-873C-904541DA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" y="1186023"/>
            <a:ext cx="5462069" cy="39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D020B74-8442-4984-91C9-BB8506D8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13" y="0"/>
            <a:ext cx="5245087" cy="4386241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68A892B0-ACFE-4248-A2BD-B09FA1E69B81}"/>
              </a:ext>
            </a:extLst>
          </p:cNvPr>
          <p:cNvSpPr/>
          <p:nvPr/>
        </p:nvSpPr>
        <p:spPr>
          <a:xfrm>
            <a:off x="107504" y="4063075"/>
            <a:ext cx="7899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210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https://github.com/Geonovum/imkl2015-review/issues/210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Gebruik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multi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-geometrieën bij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AanduidingEisVoorzorgzorgsmaatregel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en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ExtraGeometrie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C111C66-4DE7-4A61-A39D-F99D89DF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79086"/>
            <a:ext cx="6012299" cy="302156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4AAA204-D2F8-498D-B21E-E5B040B4EDE2}"/>
              </a:ext>
            </a:extLst>
          </p:cNvPr>
          <p:cNvSpPr/>
          <p:nvPr/>
        </p:nvSpPr>
        <p:spPr>
          <a:xfrm>
            <a:off x="539552" y="35389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239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https://github.com/Geonovum/imkl2015-review/issues/239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Beperking aan aantal tekens voor attribuut 'label'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56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A1E9B7F-2E60-4126-BD05-E406FB421C80}"/>
              </a:ext>
            </a:extLst>
          </p:cNvPr>
          <p:cNvSpPr/>
          <p:nvPr/>
        </p:nvSpPr>
        <p:spPr>
          <a:xfrm>
            <a:off x="755576" y="4100499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250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https://github.com/Geonovum/imkl2015-review/issues/250</a:t>
            </a:r>
            <a:r>
              <a:rPr lang="nl-NL" dirty="0"/>
              <a:t>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Appurtenance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-type voor leidingelementen van thema wees of overig ontbreken.</a:t>
            </a:r>
            <a:r>
              <a:rPr lang="nl-NL" dirty="0"/>
              <a:t>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B323F3-F6B8-4261-B88D-3D622434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96" y="2500810"/>
            <a:ext cx="2124075" cy="12668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98AB5CD-8091-47C9-ADDF-3AD732EFC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536" y="544522"/>
            <a:ext cx="3553096" cy="2764295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3679290C-2BB6-47F8-A773-A5C9CDED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1012706"/>
            <a:ext cx="5899539" cy="14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AED59393-3EED-43C5-80B1-D464B255562E}"/>
              </a:ext>
            </a:extLst>
          </p:cNvPr>
          <p:cNvSpPr/>
          <p:nvPr/>
        </p:nvSpPr>
        <p:spPr>
          <a:xfrm>
            <a:off x="107504" y="1169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199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https://github.com/Geonovum/imkl2015-review/issues/199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Impact WIBON (breedband) op de KLIC standaarden (KLIC-WIN)</a:t>
            </a:r>
            <a:r>
              <a:rPr lang="nl-NL" dirty="0"/>
              <a:t> 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23380F7-6919-43C0-9C87-C61961B70FA9}"/>
              </a:ext>
            </a:extLst>
          </p:cNvPr>
          <p:cNvSpPr/>
          <p:nvPr/>
        </p:nvSpPr>
        <p:spPr>
          <a:xfrm>
            <a:off x="107504" y="662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219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https://github.com/Geonovum/imkl2015-review/issues/219</a:t>
            </a:r>
            <a:r>
              <a:rPr lang="nl-NL" dirty="0"/>
              <a:t>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locatieWerkzaamheden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specificeren als Adres</a:t>
            </a:r>
            <a:r>
              <a:rPr lang="nl-NL" dirty="0"/>
              <a:t> 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C6BAC47-4E3F-476C-BF4B-6341F672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71" y="0"/>
            <a:ext cx="3971429" cy="4247619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56A2054F-59B2-48BB-9E4C-0C7EADA0D702}"/>
              </a:ext>
            </a:extLst>
          </p:cNvPr>
          <p:cNvSpPr/>
          <p:nvPr/>
        </p:nvSpPr>
        <p:spPr>
          <a:xfrm>
            <a:off x="208895" y="26928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definitie:  Oriëntatieverzoek door telecomaanbieder ter voorbereiding op een verzoek tot </a:t>
            </a:r>
            <a:r>
              <a:rPr lang="nl-NL" dirty="0" err="1"/>
              <a:t>coordinatie</a:t>
            </a:r>
            <a:r>
              <a:rPr lang="nl-NL" dirty="0"/>
              <a:t> van civiele werken.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05A33D-DEE3-4434-AD09-CE388D8DC9C7}"/>
              </a:ext>
            </a:extLst>
          </p:cNvPr>
          <p:cNvSpPr/>
          <p:nvPr/>
        </p:nvSpPr>
        <p:spPr>
          <a:xfrm>
            <a:off x="232770" y="4177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definitie:  Oriëntatieverzoek door telecomaanbieder ter voorbereiding op een verzoek tot medegebruik fysieke infrastructuur.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7ACB4C9-D7AB-4C4F-A5CD-7D138CC5A085}"/>
              </a:ext>
            </a:extLst>
          </p:cNvPr>
          <p:cNvSpPr/>
          <p:nvPr/>
        </p:nvSpPr>
        <p:spPr>
          <a:xfrm>
            <a:off x="232770" y="2306611"/>
            <a:ext cx="400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err="1"/>
              <a:t>voorbereidingCoordinatieCivieleWerken</a:t>
            </a:r>
            <a:endParaRPr lang="nl-NL" b="1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18949B8-C711-4449-9ED6-1BA1BAD91ACF}"/>
              </a:ext>
            </a:extLst>
          </p:cNvPr>
          <p:cNvSpPr/>
          <p:nvPr/>
        </p:nvSpPr>
        <p:spPr>
          <a:xfrm>
            <a:off x="255444" y="3796277"/>
            <a:ext cx="4889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err="1"/>
              <a:t>voorbereidingMedegebruikFysiekeInfrastructuur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38797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6AB01B9-EF19-4FCA-BB02-D215EA18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78" y="915566"/>
            <a:ext cx="5319189" cy="2695438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ED947D7-4B00-4D9E-A73D-963FE4EED06C}"/>
              </a:ext>
            </a:extLst>
          </p:cNvPr>
          <p:cNvSpPr/>
          <p:nvPr/>
        </p:nvSpPr>
        <p:spPr>
          <a:xfrm>
            <a:off x="1222354" y="4011910"/>
            <a:ext cx="6202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240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https://github.com/Geonovum/imkl2015-review/issues/240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Definitie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geometrieVoorVisualisatie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(van Informatiepolygoon)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6A7DFCD-749E-4DF7-B531-2E0DEDA1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96681"/>
            <a:ext cx="4214236" cy="2750137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840049E-8118-426F-8D9B-0BCABC13A2E6}"/>
              </a:ext>
            </a:extLst>
          </p:cNvPr>
          <p:cNvSpPr/>
          <p:nvPr/>
        </p:nvSpPr>
        <p:spPr>
          <a:xfrm>
            <a:off x="574757" y="3943061"/>
            <a:ext cx="6517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286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https://github.com/Geonovum/imkl2015-review/issues/286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Meeleveren BGT-achtergrondkaart in ander formaat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892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7A2CB20-DF23-4A10-9625-74272ADC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1510"/>
            <a:ext cx="4727359" cy="280357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29AF8071-E4A7-4153-84FE-C750FCB8A391}"/>
              </a:ext>
            </a:extLst>
          </p:cNvPr>
          <p:cNvSpPr/>
          <p:nvPr/>
        </p:nvSpPr>
        <p:spPr>
          <a:xfrm>
            <a:off x="611560" y="3406285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193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https://github.com/Geonovum/imkl2015-review/issues/193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Storing en Beschadigingsnummer zijn opgenomen, maar dit moet één nummer worden: beschadigingsnummer.</a:t>
            </a:r>
            <a:r>
              <a:rPr lang="nl-NL" dirty="0"/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AC63136-A0BA-4E1A-9CAA-9A023646CD17}"/>
              </a:ext>
            </a:extLst>
          </p:cNvPr>
          <p:cNvSpPr txBox="1"/>
          <p:nvPr/>
        </p:nvSpPr>
        <p:spPr>
          <a:xfrm>
            <a:off x="6084168" y="1444144"/>
            <a:ext cx="26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Verwijderd: </a:t>
            </a:r>
            <a:r>
              <a:rPr lang="nl-NL" dirty="0" err="1"/>
              <a:t>contactStoring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814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F53706C-93AC-4CC9-9C50-85B95D82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737124"/>
            <a:ext cx="3997629" cy="3669252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0D276C82-9201-430B-8B58-F0BB7C13857E}"/>
              </a:ext>
            </a:extLst>
          </p:cNvPr>
          <p:cNvSpPr/>
          <p:nvPr/>
        </p:nvSpPr>
        <p:spPr>
          <a:xfrm>
            <a:off x="323528" y="4399194"/>
            <a:ext cx="7757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280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https://github.com/Geonovum/imkl2015-review/issues/280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Organisatie heeft maar maximaal 1 e-mailadres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85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B040DCDE-A0E0-4746-8B1A-3E3BC299E626}"/>
              </a:ext>
            </a:extLst>
          </p:cNvPr>
          <p:cNvSpPr/>
          <p:nvPr/>
        </p:nvSpPr>
        <p:spPr>
          <a:xfrm>
            <a:off x="389890" y="3965441"/>
            <a:ext cx="8502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195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https://github.com/Geonovum/imkl2015-review/issues/195</a:t>
            </a:r>
            <a:r>
              <a:rPr lang="nl-NL" dirty="0"/>
              <a:t> </a:t>
            </a:r>
          </a:p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Niet betrokken bijlage uit het IMKL halen (KLO-werkgroep "reduceren documenten")</a:t>
            </a:r>
            <a:r>
              <a:rPr lang="nl-NL" dirty="0"/>
              <a:t>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0B7272-FC82-4195-9AE4-1D403153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64761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116B0EB-EF88-4719-A672-AB5B05D8B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597" y="2139702"/>
            <a:ext cx="2232248" cy="15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4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424A74D-89F6-409C-8511-3CB6B9B1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09" y="1024506"/>
            <a:ext cx="4426848" cy="261751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59550602-C176-4CCC-92F6-DF7E116A0C82}"/>
              </a:ext>
            </a:extLst>
          </p:cNvPr>
          <p:cNvSpPr/>
          <p:nvPr/>
        </p:nvSpPr>
        <p:spPr>
          <a:xfrm>
            <a:off x="131917" y="4011910"/>
            <a:ext cx="8880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197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https://github.com/Geonovum/imkl2015-review/issues/197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Enkele attributen van Bijlage optioneel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888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3168352" cy="699542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6D67CE9-81B3-49E4-A561-8A78F830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50272"/>
              </p:ext>
            </p:extLst>
          </p:nvPr>
        </p:nvGraphicFramePr>
        <p:xfrm>
          <a:off x="0" y="987574"/>
          <a:ext cx="8957404" cy="4155934"/>
        </p:xfrm>
        <a:graphic>
          <a:graphicData uri="http://schemas.openxmlformats.org/drawingml/2006/table">
            <a:tbl>
              <a:tblPr/>
              <a:tblGrid>
                <a:gridCol w="1806844">
                  <a:extLst>
                    <a:ext uri="{9D8B030D-6E8A-4147-A177-3AD203B41FA5}">
                      <a16:colId xmlns:a16="http://schemas.microsoft.com/office/drawing/2014/main" val="1723941186"/>
                    </a:ext>
                  </a:extLst>
                </a:gridCol>
                <a:gridCol w="128883">
                  <a:extLst>
                    <a:ext uri="{9D8B030D-6E8A-4147-A177-3AD203B41FA5}">
                      <a16:colId xmlns:a16="http://schemas.microsoft.com/office/drawing/2014/main" val="1466125592"/>
                    </a:ext>
                  </a:extLst>
                </a:gridCol>
                <a:gridCol w="81793">
                  <a:extLst>
                    <a:ext uri="{9D8B030D-6E8A-4147-A177-3AD203B41FA5}">
                      <a16:colId xmlns:a16="http://schemas.microsoft.com/office/drawing/2014/main" val="2239875775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1974631680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297342901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2130964123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657702746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273512709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18213739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2457974358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703834206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670495943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1974463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706400269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4218871396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705464795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2788597309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218640362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584483612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583568018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1274387630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1142944747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82336201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6627567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1375119238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2673787509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448839743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220988924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2554221766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88704483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1634702515"/>
                    </a:ext>
                  </a:extLst>
                </a:gridCol>
              </a:tblGrid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32993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7535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183390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l-NL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B4C6E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05328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72194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4a) Onwikkelen Release candidate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04466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4b) TCS review op consultatie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95337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1523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40890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67077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Modeldoc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05423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Objectcatalogus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4845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36676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5469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78020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38945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VisualisatieDoc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46778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Volgorde attributen voor visualisatie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1065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8164"/>
                  </a:ext>
                </a:extLst>
              </a:tr>
              <a:tr h="18845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21971"/>
                  </a:ext>
                </a:extLst>
              </a:tr>
              <a:tr h="198374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51" marR="6551" marT="655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2309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DDE82341-B015-4AAA-8848-D7296BBAFC26}"/>
              </a:ext>
            </a:extLst>
          </p:cNvPr>
          <p:cNvSpPr/>
          <p:nvPr/>
        </p:nvSpPr>
        <p:spPr>
          <a:xfrm>
            <a:off x="1979712" y="699542"/>
            <a:ext cx="504056" cy="4443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339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F3D01AE-7DB5-40D9-9EC1-3CCD8109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05" y="0"/>
            <a:ext cx="81773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DAE8AD3E-0CF9-4882-995B-E88D8DB7F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3" y="0"/>
            <a:ext cx="7874334" cy="5143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5413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D4DBB26-990C-4D74-9FF3-01EA4AA3B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61" y="0"/>
            <a:ext cx="5963439" cy="51435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E89D232A-815F-4288-920B-488C9162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843558"/>
            <a:ext cx="3168352" cy="699542"/>
          </a:xfrm>
        </p:spPr>
        <p:txBody>
          <a:bodyPr>
            <a:normAutofit/>
          </a:bodyPr>
          <a:lstStyle/>
          <a:p>
            <a:r>
              <a:rPr lang="nl-NL" sz="1600" dirty="0"/>
              <a:t>WIBON levering</a:t>
            </a:r>
          </a:p>
        </p:txBody>
      </p:sp>
    </p:spTree>
    <p:extLst>
      <p:ext uri="{BB962C8B-B14F-4D97-AF65-F5344CB8AC3E}">
        <p14:creationId xmlns:p14="http://schemas.microsoft.com/office/powerpoint/2010/main" val="79286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5BD4543-DEF1-4E1B-A997-E629EF0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62" y="1528893"/>
            <a:ext cx="3790476" cy="2085714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587B6DBC-2D05-4A5A-87BA-B68B099436F0}"/>
              </a:ext>
            </a:extLst>
          </p:cNvPr>
          <p:cNvSpPr/>
          <p:nvPr/>
        </p:nvSpPr>
        <p:spPr>
          <a:xfrm>
            <a:off x="568878" y="36146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215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https://github.com/Geonovum/imkl2015-review/issues/215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Postcode is geen verplicht attribuut van een adres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39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ECA9F77-ABD0-4CAF-9386-4B7766A9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71" y="1290797"/>
            <a:ext cx="3942857" cy="256190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CA68877-2A2C-41DE-A374-A647A2C6DC5F}"/>
              </a:ext>
            </a:extLst>
          </p:cNvPr>
          <p:cNvSpPr/>
          <p:nvPr/>
        </p:nvSpPr>
        <p:spPr>
          <a:xfrm>
            <a:off x="314571" y="41559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282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https://github.com/Geonovum/imkl2015-review/issues/282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Afsluiters niet (altijd) zichtbaar in een KLIC-viewer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7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D6053AD-CDF3-4561-ACFD-5714E9C1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91630"/>
            <a:ext cx="5295893" cy="266152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E2BDC39-05FF-40AB-8774-1F02D6A724BE}"/>
              </a:ext>
            </a:extLst>
          </p:cNvPr>
          <p:cNvSpPr/>
          <p:nvPr/>
        </p:nvSpPr>
        <p:spPr>
          <a:xfrm>
            <a:off x="395536" y="39399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239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https://github.com/Geonovum/imkl2015-review/issues/239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Beperking aan aantal tekens voor attribuut 'label'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37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DA64FD2-E29C-4047-B341-0837F679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37969"/>
            <a:ext cx="5543700" cy="4305367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9090970E-5E50-4B93-8545-07F43AB5A8CA}"/>
              </a:ext>
            </a:extLst>
          </p:cNvPr>
          <p:cNvSpPr/>
          <p:nvPr/>
        </p:nvSpPr>
        <p:spPr>
          <a:xfrm>
            <a:off x="539552" y="4081671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210</a:t>
            </a:r>
            <a:r>
              <a:rPr lang="nl-NL" dirty="0"/>
              <a:t> </a:t>
            </a:r>
            <a:r>
              <a:rPr lang="nl-NL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https://github.com/Geonovum/imkl2015-review/issues/210</a:t>
            </a:r>
            <a:r>
              <a:rPr lang="nl-NL" dirty="0"/>
              <a:t>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Gebruik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multi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-geometrieën bij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AanduidingEisVoorzorgzorgsmaatregel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en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ExtraGeometrie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9779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NEN 3610 - Linked Data - OpenGeodag</Template>
  <TotalTime>3596</TotalTime>
  <Words>1060</Words>
  <Application>Microsoft Office PowerPoint</Application>
  <PresentationFormat>Diavoorstelling (16:9)</PresentationFormat>
  <Paragraphs>677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Kantoorthema</vt:lpstr>
      <vt:lpstr>PowerPoint-presentatie</vt:lpstr>
      <vt:lpstr>planning</vt:lpstr>
      <vt:lpstr>PowerPoint-presentatie</vt:lpstr>
      <vt:lpstr>PowerPoint-presentatie</vt:lpstr>
      <vt:lpstr>WIBON levering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237</cp:revision>
  <dcterms:created xsi:type="dcterms:W3CDTF">2017-05-09T15:28:09Z</dcterms:created>
  <dcterms:modified xsi:type="dcterms:W3CDTF">2020-05-15T12:20:01Z</dcterms:modified>
</cp:coreProperties>
</file>