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3779692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>
            <a:normAutofit/>
          </a:bodyPr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4464496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§"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67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>
              <a:buFont typeface="Wingdings" panose="05000000000000000000" pitchFamily="2" charset="2"/>
              <a:buChar char="§"/>
              <a:defRPr sz="21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8229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76873"/>
            <a:ext cx="5384800" cy="44644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76873"/>
            <a:ext cx="5384800" cy="44539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90403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7099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863419" y="1186408"/>
            <a:ext cx="10465163" cy="4690864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949281"/>
            <a:ext cx="7315200" cy="804863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35306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864" y="2575287"/>
            <a:ext cx="5891808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2543605" y="2686327"/>
            <a:ext cx="3709259" cy="36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10032437" y="5517234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2543605" y="1281241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258190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2639616" y="5013177"/>
            <a:ext cx="7680853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6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30668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10-6-2020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2276872"/>
            <a:ext cx="109728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08613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uiten, gebouw, zitten, voorzijde&#10;&#10;Automatisch gegenereerde beschrijving">
            <a:extLst>
              <a:ext uri="{FF2B5EF4-FFF2-40B4-BE49-F238E27FC236}">
                <a16:creationId xmlns:a16="http://schemas.microsoft.com/office/drawing/2014/main" id="{02C795E5-F3E4-400A-B7A9-D417E48E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43" y="0"/>
            <a:ext cx="9144000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02A79A-93A1-4BE9-88AE-5F268D8A05D6}"/>
              </a:ext>
            </a:extLst>
          </p:cNvPr>
          <p:cNvSpPr/>
          <p:nvPr/>
        </p:nvSpPr>
        <p:spPr>
          <a:xfrm>
            <a:off x="484415" y="1293364"/>
            <a:ext cx="2275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Proces update</a:t>
            </a:r>
          </a:p>
          <a:p>
            <a:r>
              <a:rPr lang="nl-NL" sz="2400" b="1" dirty="0"/>
              <a:t>standaard</a:t>
            </a:r>
          </a:p>
          <a:p>
            <a:r>
              <a:rPr lang="nl-NL" sz="2400" b="1" dirty="0"/>
              <a:t>IMKL2.0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FB17B9-532C-488E-9C3A-D7427E09B923}"/>
              </a:ext>
            </a:extLst>
          </p:cNvPr>
          <p:cNvSpPr/>
          <p:nvPr/>
        </p:nvSpPr>
        <p:spPr>
          <a:xfrm>
            <a:off x="332015" y="6170164"/>
            <a:ext cx="227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/>
              <a:t>Vrijdag 5 juni 2020</a:t>
            </a:r>
          </a:p>
        </p:txBody>
      </p:sp>
    </p:spTree>
    <p:extLst>
      <p:ext uri="{BB962C8B-B14F-4D97-AF65-F5344CB8AC3E}">
        <p14:creationId xmlns:p14="http://schemas.microsoft.com/office/powerpoint/2010/main" val="4847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5BA768F-96EA-4A8B-A93B-FA82091F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2"/>
            <a:ext cx="3943350" cy="5029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589041A-3F43-49F2-95A5-72CBC437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319433"/>
            <a:ext cx="3971925" cy="53816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65100" dist="38100" dir="2700000" sx="96000" sy="96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15FDECC-5347-4F57-BD6F-E3521B89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229" y="4479340"/>
            <a:ext cx="2270152" cy="177523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733BE8-44DF-4873-B7A9-F6C2E58B3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062" y="156942"/>
            <a:ext cx="12192000" cy="6497640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82755E8-5DC8-41BA-9463-5830F966E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233" y="1568676"/>
            <a:ext cx="862134" cy="3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2">
            <a:extLst>
              <a:ext uri="{FF2B5EF4-FFF2-40B4-BE49-F238E27FC236}">
                <a16:creationId xmlns:a16="http://schemas.microsoft.com/office/drawing/2014/main" id="{4D66534F-AF25-40E0-B394-207C72A288D1}"/>
              </a:ext>
            </a:extLst>
          </p:cNvPr>
          <p:cNvSpPr txBox="1">
            <a:spLocks/>
          </p:cNvSpPr>
          <p:nvPr/>
        </p:nvSpPr>
        <p:spPr>
          <a:xfrm>
            <a:off x="0" y="142342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standaard IMKL2.0                              Proces update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78019F04-576A-4324-9C6E-2F94BFBB3053}"/>
              </a:ext>
            </a:extLst>
          </p:cNvPr>
          <p:cNvGrpSpPr/>
          <p:nvPr/>
        </p:nvGrpSpPr>
        <p:grpSpPr>
          <a:xfrm>
            <a:off x="142875" y="2110318"/>
            <a:ext cx="11259209" cy="4199753"/>
            <a:chOff x="142875" y="2110318"/>
            <a:chExt cx="11259209" cy="4199753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90A237F-D75C-402D-B421-FB93D78877B0}"/>
                </a:ext>
              </a:extLst>
            </p:cNvPr>
            <p:cNvSpPr/>
            <p:nvPr/>
          </p:nvSpPr>
          <p:spPr>
            <a:xfrm>
              <a:off x="1145833" y="3059668"/>
              <a:ext cx="2926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1) IMKL standaard bijwerken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92ECE4F-8FEA-4487-811F-BC17CD3AFB08}"/>
                </a:ext>
              </a:extLst>
            </p:cNvPr>
            <p:cNvSpPr/>
            <p:nvPr/>
          </p:nvSpPr>
          <p:spPr>
            <a:xfrm>
              <a:off x="3356932" y="3771385"/>
              <a:ext cx="2691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2) TCS werkversie akkoord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5951913-B925-40CA-83EB-9F2872AD5339}"/>
                </a:ext>
              </a:extLst>
            </p:cNvPr>
            <p:cNvSpPr/>
            <p:nvPr/>
          </p:nvSpPr>
          <p:spPr>
            <a:xfrm>
              <a:off x="5485079" y="4436318"/>
              <a:ext cx="1507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3) Consultatie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71A0A8C-4800-4D39-A539-75584A2BE92A}"/>
                </a:ext>
              </a:extLst>
            </p:cNvPr>
            <p:cNvSpPr/>
            <p:nvPr/>
          </p:nvSpPr>
          <p:spPr>
            <a:xfrm>
              <a:off x="6818243" y="5124643"/>
              <a:ext cx="2153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4) Release </a:t>
              </a:r>
              <a:r>
                <a:rPr lang="nl-NL" b="1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candidate</a:t>
              </a:r>
              <a:endParaRPr lang="nl-NL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3845085-4147-4583-BA4F-8A2A8679E8B4}"/>
                </a:ext>
              </a:extLst>
            </p:cNvPr>
            <p:cNvSpPr/>
            <p:nvPr/>
          </p:nvSpPr>
          <p:spPr>
            <a:xfrm>
              <a:off x="8824968" y="5940739"/>
              <a:ext cx="2577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5) Vaststellen/publiceren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1628A58-3721-41CC-A080-F7AC8D4F51CD}"/>
                </a:ext>
              </a:extLst>
            </p:cNvPr>
            <p:cNvSpPr/>
            <p:nvPr/>
          </p:nvSpPr>
          <p:spPr>
            <a:xfrm>
              <a:off x="142875" y="2110318"/>
              <a:ext cx="2151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0) Issues beoordelen</a:t>
              </a:r>
            </a:p>
          </p:txBody>
        </p:sp>
        <p:sp>
          <p:nvSpPr>
            <p:cNvPr id="11" name="Pijl: gebogen 10">
              <a:extLst>
                <a:ext uri="{FF2B5EF4-FFF2-40B4-BE49-F238E27FC236}">
                  <a16:creationId xmlns:a16="http://schemas.microsoft.com/office/drawing/2014/main" id="{467C226D-0BD0-4B4F-9FB8-BC41FB300C19}"/>
                </a:ext>
              </a:extLst>
            </p:cNvPr>
            <p:cNvSpPr/>
            <p:nvPr/>
          </p:nvSpPr>
          <p:spPr>
            <a:xfrm rot="5400000">
              <a:off x="2294811" y="229498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" name="Pijl: gebogen 11">
              <a:extLst>
                <a:ext uri="{FF2B5EF4-FFF2-40B4-BE49-F238E27FC236}">
                  <a16:creationId xmlns:a16="http://schemas.microsoft.com/office/drawing/2014/main" id="{27E07BC7-3217-4D4D-BE5F-D640A8E1BE01}"/>
                </a:ext>
              </a:extLst>
            </p:cNvPr>
            <p:cNvSpPr/>
            <p:nvPr/>
          </p:nvSpPr>
          <p:spPr>
            <a:xfrm rot="5400000">
              <a:off x="4174047" y="3179541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86394F5A-EE99-4A4F-B5FD-ACA4D1FD4572}"/>
                </a:ext>
              </a:extLst>
            </p:cNvPr>
            <p:cNvSpPr/>
            <p:nvPr/>
          </p:nvSpPr>
          <p:spPr>
            <a:xfrm rot="5400000">
              <a:off x="5969387" y="393870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" name="Pijl: gebogen 13">
              <a:extLst>
                <a:ext uri="{FF2B5EF4-FFF2-40B4-BE49-F238E27FC236}">
                  <a16:creationId xmlns:a16="http://schemas.microsoft.com/office/drawing/2014/main" id="{6AE63E7F-47F3-4A82-AF55-DD85B9C4467C}"/>
                </a:ext>
              </a:extLst>
            </p:cNvPr>
            <p:cNvSpPr/>
            <p:nvPr/>
          </p:nvSpPr>
          <p:spPr>
            <a:xfrm rot="5400000">
              <a:off x="7366182" y="4620200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2A374A22-EB43-4C68-9496-BE671942181E}"/>
                </a:ext>
              </a:extLst>
            </p:cNvPr>
            <p:cNvSpPr/>
            <p:nvPr/>
          </p:nvSpPr>
          <p:spPr>
            <a:xfrm rot="5400000">
              <a:off x="9146705" y="5349745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D6B5C13-077F-4787-8C86-0E98A13236EE}"/>
                </a:ext>
              </a:extLst>
            </p:cNvPr>
            <p:cNvSpPr/>
            <p:nvPr/>
          </p:nvSpPr>
          <p:spPr>
            <a:xfrm>
              <a:off x="8717954" y="3658938"/>
              <a:ext cx="1453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TCS evaluatie</a:t>
              </a:r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8BD5D616-2008-414D-ADE4-8CC187C9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966" y="3956051"/>
              <a:ext cx="1045109" cy="48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E63BA8E4-6801-457A-9EC1-DB754019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1075" y="4074390"/>
              <a:ext cx="588360" cy="945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62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031"/>
              </p:ext>
            </p:extLst>
          </p:nvPr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Modeldoc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1632347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9699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726</Words>
  <Application>Microsoft Office PowerPoint</Application>
  <PresentationFormat>Breedbeeld</PresentationFormat>
  <Paragraphs>664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Kantoorthema</vt:lpstr>
      <vt:lpstr>1_Kantoorthema</vt:lpstr>
      <vt:lpstr>PowerPoint-presentatie</vt:lpstr>
      <vt:lpstr>PowerPoint-presentatie</vt:lpstr>
      <vt:lpstr>PowerPoint-presentatie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16</cp:revision>
  <dcterms:created xsi:type="dcterms:W3CDTF">2020-04-17T15:35:00Z</dcterms:created>
  <dcterms:modified xsi:type="dcterms:W3CDTF">2020-06-10T16:41:43Z</dcterms:modified>
</cp:coreProperties>
</file>