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1" r:id="rId4"/>
    <p:sldId id="260" r:id="rId5"/>
    <p:sldId id="262" r:id="rId6"/>
    <p:sldId id="263" r:id="rId7"/>
    <p:sldId id="270" r:id="rId8"/>
    <p:sldId id="271" r:id="rId9"/>
    <p:sldId id="272" r:id="rId10"/>
    <p:sldId id="273" r:id="rId11"/>
    <p:sldId id="267" r:id="rId12"/>
    <p:sldId id="264" r:id="rId13"/>
    <p:sldId id="265" r:id="rId14"/>
    <p:sldId id="266" r:id="rId15"/>
    <p:sldId id="268" r:id="rId16"/>
    <p:sldId id="269" r:id="rId17"/>
    <p:sldId id="274" r:id="rId18"/>
    <p:sldId id="27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Oplevering TCS versie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Vrijdag 18 juni 2020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454EA0-8C3B-4A42-B3D7-68C2D063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5"/>
            <a:ext cx="12192000" cy="820442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205A1E7-DE7F-4F98-9AB4-6BAC2EEA1531}"/>
              </a:ext>
            </a:extLst>
          </p:cNvPr>
          <p:cNvSpPr/>
          <p:nvPr/>
        </p:nvSpPr>
        <p:spPr>
          <a:xfrm>
            <a:off x="335392" y="223549"/>
            <a:ext cx="453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1c. IMKL-UML-XSD-Objectcatalogus-changelog</a:t>
            </a:r>
          </a:p>
        </p:txBody>
      </p:sp>
    </p:spTree>
    <p:extLst>
      <p:ext uri="{BB962C8B-B14F-4D97-AF65-F5344CB8AC3E}">
        <p14:creationId xmlns:p14="http://schemas.microsoft.com/office/powerpoint/2010/main" val="231942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AEBCE55-58F1-45D4-B8ED-1C0D3151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09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CB5A632-D24B-44A2-B394-C298122B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4" y="0"/>
            <a:ext cx="5079674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5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D82C605-5F5E-484E-B471-062913DE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70" y="0"/>
            <a:ext cx="10051230" cy="68580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6DA7021-4853-41C9-BAA2-817AF1E87AF7}"/>
              </a:ext>
            </a:extLst>
          </p:cNvPr>
          <p:cNvSpPr/>
          <p:nvPr/>
        </p:nvSpPr>
        <p:spPr>
          <a:xfrm>
            <a:off x="0" y="0"/>
            <a:ext cx="1861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IMKLv</a:t>
            </a:r>
            <a:r>
              <a:rPr lang="nl-NL" dirty="0"/>
              <a:t> 2.0io</a:t>
            </a:r>
          </a:p>
          <a:p>
            <a:r>
              <a:rPr lang="nl-NL" dirty="0"/>
              <a:t>object-attributen-</a:t>
            </a:r>
          </a:p>
          <a:p>
            <a:r>
              <a:rPr lang="nl-NL" dirty="0" err="1"/>
              <a:t>ExtraRegels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16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60D4BD3-AB16-4CBC-9F0A-7432E7D1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00012"/>
            <a:ext cx="11953875" cy="6657975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F95E3B6-4E18-4DC9-9C8A-BB34EDF26ACB}"/>
              </a:ext>
            </a:extLst>
          </p:cNvPr>
          <p:cNvSpPr/>
          <p:nvPr/>
        </p:nvSpPr>
        <p:spPr>
          <a:xfrm>
            <a:off x="363243" y="0"/>
            <a:ext cx="2534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Waardelijst</a:t>
            </a:r>
          </a:p>
        </p:txBody>
      </p:sp>
    </p:spTree>
    <p:extLst>
      <p:ext uri="{BB962C8B-B14F-4D97-AF65-F5344CB8AC3E}">
        <p14:creationId xmlns:p14="http://schemas.microsoft.com/office/powerpoint/2010/main" val="357563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EC64C37-10EE-4D66-A4C4-71E697AA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0"/>
            <a:ext cx="554572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388303F-60D4-485C-B81E-6A9400E4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21" y="-1"/>
            <a:ext cx="6420295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5BFCEA6-A160-483A-B62B-29C70DFE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3470"/>
            <a:ext cx="8382270" cy="642023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35A363E-0FCE-4895-AA77-0BD9D5142CBB}"/>
              </a:ext>
            </a:extLst>
          </p:cNvPr>
          <p:cNvSpPr/>
          <p:nvPr/>
        </p:nvSpPr>
        <p:spPr>
          <a:xfrm>
            <a:off x="8099241" y="62213"/>
            <a:ext cx="3864157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="1.0" </a:t>
            </a:r>
            <a:r>
              <a:rPr lang="nl-NL" dirty="0" err="1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encoding</a:t>
            </a:r>
            <a:r>
              <a:rPr lang="nl-NL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="UTF-8"?&gt;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&lt;!--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Changelog.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General: Changes to the 1.2.1 schema are indicated by "adapted 4-2.0".</a:t>
            </a:r>
          </a:p>
          <a:p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Startversion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is imkl2015-wion.xsd version 1.2.1 published on https://register.geostandaarden.nl/gmlapplicatieschema/imkl2015/1.2.1/imkl2015-wion.xsd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======================</a:t>
            </a:r>
          </a:p>
          <a:p>
            <a:endParaRPr lang="nl-NL" b="1" dirty="0">
              <a:solidFill>
                <a:srgbClr val="80808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2020-06-16: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Version: 2.0io20200616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Informatiepolygoon: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definition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b="1" dirty="0" err="1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added</a:t>
            </a:r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 Definition </a:t>
            </a:r>
          </a:p>
          <a:p>
            <a:r>
              <a:rPr lang="nl-NL" b="1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Een informatiepolygoon is de weergave door een grondroerder van het gebied, waarvoor gebiedsinformatie wordt gevraagd. "&gt;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18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518B-D1D1-4889-8598-45354DCA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33872"/>
            <a:ext cx="3194957" cy="1143000"/>
          </a:xfrm>
        </p:spPr>
        <p:txBody>
          <a:bodyPr/>
          <a:lstStyle/>
          <a:p>
            <a:r>
              <a:rPr lang="nl-NL" dirty="0"/>
              <a:t>Wat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6F50F-742A-4D0C-BD42-A9C9A833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2687014"/>
          </a:xfrm>
        </p:spPr>
        <p:txBody>
          <a:bodyPr/>
          <a:lstStyle/>
          <a:p>
            <a:r>
              <a:rPr lang="nl-NL" dirty="0"/>
              <a:t>Review door TCS</a:t>
            </a:r>
          </a:p>
          <a:p>
            <a:r>
              <a:rPr lang="nl-NL" dirty="0"/>
              <a:t>Terugkoppeling</a:t>
            </a:r>
          </a:p>
          <a:p>
            <a:r>
              <a:rPr lang="nl-NL" dirty="0"/>
              <a:t>Verwerking</a:t>
            </a:r>
          </a:p>
          <a:p>
            <a:r>
              <a:rPr lang="nl-NL" dirty="0"/>
              <a:t>Consultatie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7C5500B-6BCC-4F64-9016-59DF9A0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07" y="4008121"/>
            <a:ext cx="6739393" cy="26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/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Modeldoc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2319842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1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62100FD5-515A-4C49-B0D2-FE308FAACAFF}"/>
              </a:ext>
            </a:extLst>
          </p:cNvPr>
          <p:cNvSpPr/>
          <p:nvPr/>
        </p:nvSpPr>
        <p:spPr>
          <a:xfrm>
            <a:off x="3105576" y="2269048"/>
            <a:ext cx="2518671" cy="23557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standaard IMKL2.0                              Proces update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142875" y="2110318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72892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Modeldoc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2319842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FC3BB-9856-46FF-9C9F-365E9267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77912" cy="1143000"/>
          </a:xfrm>
        </p:spPr>
        <p:txBody>
          <a:bodyPr>
            <a:normAutofit/>
          </a:bodyPr>
          <a:lstStyle/>
          <a:p>
            <a:r>
              <a:rPr lang="nl-NL" sz="1800" dirty="0"/>
              <a:t>Opgeleverde producten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D73A3BC-B7B9-4436-8DCB-C1BAD4FD99D5}"/>
              </a:ext>
            </a:extLst>
          </p:cNvPr>
          <p:cNvSpPr/>
          <p:nvPr/>
        </p:nvSpPr>
        <p:spPr>
          <a:xfrm>
            <a:off x="849086" y="1432207"/>
            <a:ext cx="11919857" cy="5295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1a. 16-6-2020-IMKL_Dataspecificatie_2.0io.docx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16-6-2020-IMKL Objectcatalogus_2.0io.docx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3a.16-6-2020-IMKLv 2.0io_object-attributen-ExtraRegels.xlsx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4a. 16-6-2020-IMKL - 2.0io waardelijsten.xlsx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5a. 16-6-2020-PMKL-Handreiking-visualisatie_2.0io.docx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Symbology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6a. imkl-wibon2.0io20200616.xsd</a:t>
            </a:r>
          </a:p>
          <a:p>
            <a:pPr>
              <a:lnSpc>
                <a:spcPts val="2400"/>
              </a:lnSpc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400"/>
              </a:lnSpc>
            </a:pPr>
            <a:r>
              <a:rPr lang="nl-N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Nog niet opgeleverd: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Imkl-waardelijsten-2.0io.rdf</a:t>
            </a:r>
          </a:p>
          <a:p>
            <a:pPr>
              <a:lnSpc>
                <a:spcPts val="2400"/>
              </a:lnSpc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conceptenregister ----- en bron informatie daarvan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rdf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808F40-5C66-4F23-A06A-5EE06A4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98" y="130369"/>
            <a:ext cx="2909887" cy="31099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66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F12EC18-FE7D-4ECF-AAE5-E6B289FC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"/>
            <a:ext cx="5076825" cy="648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787F527-340A-446F-9861-CA5053BE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99" y="1453243"/>
            <a:ext cx="6718829" cy="38004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555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BF7A9BD-67F6-446A-83FC-949E6A11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66712"/>
            <a:ext cx="5667375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073223-FF0E-439E-975B-30D0C64D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51" y="366712"/>
            <a:ext cx="4888120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4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B106D3FB-4779-466B-B779-34E2F5CC1223}"/>
              </a:ext>
            </a:extLst>
          </p:cNvPr>
          <p:cNvGrpSpPr/>
          <p:nvPr/>
        </p:nvGrpSpPr>
        <p:grpSpPr>
          <a:xfrm>
            <a:off x="1524000" y="996043"/>
            <a:ext cx="9285514" cy="4629114"/>
            <a:chOff x="0" y="1484958"/>
            <a:chExt cx="9144000" cy="4392314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52787CC-507C-4BE0-BA0D-A98FA99AD831}"/>
                </a:ext>
              </a:extLst>
            </p:cNvPr>
            <p:cNvSpPr/>
            <p:nvPr/>
          </p:nvSpPr>
          <p:spPr>
            <a:xfrm>
              <a:off x="0" y="4149080"/>
              <a:ext cx="8748464" cy="172819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 b="1" dirty="0">
                <a:ln/>
                <a:solidFill>
                  <a:schemeClr val="accent3"/>
                </a:solidFill>
              </a:endParaRPr>
            </a:p>
            <a:p>
              <a:pPr algn="ctr"/>
              <a:endParaRPr lang="nl-NL" dirty="0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35EA80A6-4608-471C-9289-4A88FC05F714}"/>
                </a:ext>
              </a:extLst>
            </p:cNvPr>
            <p:cNvSpPr/>
            <p:nvPr/>
          </p:nvSpPr>
          <p:spPr>
            <a:xfrm>
              <a:off x="0" y="2492896"/>
              <a:ext cx="8748464" cy="720080"/>
            </a:xfrm>
            <a:prstGeom prst="rect">
              <a:avLst/>
            </a:prstGeom>
            <a:solidFill>
              <a:schemeClr val="accent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0C7F2A-292D-4D6D-AD4C-BB6D7277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5158433"/>
              <a:ext cx="1295400" cy="50323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94AD604C-4092-48B4-83FF-64E4E7593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71892" y="2134245"/>
              <a:ext cx="360362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C9B798AE-8D40-4FA4-99F9-388BC668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392" y="3142308"/>
              <a:ext cx="717550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CE9DA21C-C84A-4CD1-8F42-C8B85838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54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View service</a:t>
              </a: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7D6E9EA1-4627-4743-8AE9-831B8BF84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529" y="4077345"/>
              <a:ext cx="0" cy="217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9CA79A08-AD7F-4497-85B7-F38DD2E49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9942" y="4726633"/>
              <a:ext cx="3175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F90DD3E8-8E03-4DF5-91EB-2A5A1DA0B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3829" y="2134245"/>
              <a:ext cx="3603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BDBDD10B-63DF-4B24-B632-D2F06701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42" y="3429645"/>
              <a:ext cx="1295400" cy="647700"/>
            </a:xfrm>
            <a:prstGeom prst="can">
              <a:avLst>
                <a:gd name="adj" fmla="val 25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Centrale</a:t>
              </a:r>
            </a:p>
            <a:p>
              <a:pPr algn="ctr"/>
              <a:r>
                <a:rPr lang="nl-NL" sz="1200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194B2F0A-1E37-441B-832D-5F722FA1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267" y="4294833"/>
              <a:ext cx="1223962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Beheren Centrale</a:t>
              </a:r>
            </a:p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Voorziening</a:t>
              </a: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2A7B91E0-03F9-46D0-98AE-C099E93A4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467" y="2134245"/>
              <a:ext cx="217487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7E8A966A-1E8C-46DD-B0C5-1BF60E6A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90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WFS</a:t>
              </a: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D07D96D8-8413-46BB-8D22-9E330C75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9029" y="3142308"/>
              <a:ext cx="21590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AutoShape 32">
              <a:extLst>
                <a:ext uri="{FF2B5EF4-FFF2-40B4-BE49-F238E27FC236}">
                  <a16:creationId xmlns:a16="http://schemas.microsoft.com/office/drawing/2014/main" id="{BC140C35-EB67-4ADD-BCE6-9ECDBAB0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4293245"/>
              <a:ext cx="12239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1BD73119-7263-406F-B26B-0F99DBA7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4723458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C6D04723-FC9F-40BF-BC98-F88D1772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9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Afnemer</a:t>
              </a:r>
            </a:p>
          </p:txBody>
        </p:sp>
        <p:sp>
          <p:nvSpPr>
            <p:cNvPr id="23" name="AutoShape 47">
              <a:extLst>
                <a:ext uri="{FF2B5EF4-FFF2-40B4-BE49-F238E27FC236}">
                  <a16:creationId xmlns:a16="http://schemas.microsoft.com/office/drawing/2014/main" id="{5AFEB995-8270-41DC-AB8B-3D4F4AD3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104" y="1773883"/>
              <a:ext cx="1187896" cy="647700"/>
            </a:xfrm>
            <a:prstGeom prst="wedgeRoundRectCallout">
              <a:avLst>
                <a:gd name="adj1" fmla="val -86644"/>
                <a:gd name="adj2" fmla="val 5808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 (US)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schema</a:t>
              </a:r>
            </a:p>
            <a:p>
              <a:pPr algn="ctr"/>
              <a:r>
                <a:rPr lang="nl-NL" sz="1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WFS</a:t>
              </a:r>
            </a:p>
          </p:txBody>
        </p:sp>
        <p:sp>
          <p:nvSpPr>
            <p:cNvPr id="24" name="AutoShape 48">
              <a:extLst>
                <a:ext uri="{FF2B5EF4-FFF2-40B4-BE49-F238E27FC236}">
                  <a16:creationId xmlns:a16="http://schemas.microsoft.com/office/drawing/2014/main" id="{6C0B1F65-66D1-498D-B9EE-09025EAA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992" y="2708920"/>
              <a:ext cx="12239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Download service</a:t>
              </a:r>
            </a:p>
          </p:txBody>
        </p:sp>
        <p:sp>
          <p:nvSpPr>
            <p:cNvPr id="25" name="Line 50">
              <a:extLst>
                <a:ext uri="{FF2B5EF4-FFF2-40B4-BE49-F238E27FC236}">
                  <a16:creationId xmlns:a16="http://schemas.microsoft.com/office/drawing/2014/main" id="{7B13B9E9-2678-48D4-B1D2-550D5D6BE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1529" y="3142308"/>
              <a:ext cx="720725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57988916-111E-461C-83B6-A0DC4AE8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1629420"/>
              <a:ext cx="1728788" cy="50482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>
                  <a:latin typeface="Verdana" pitchFamily="34" charset="0"/>
                  <a:ea typeface="Verdana" pitchFamily="34" charset="0"/>
                  <a:cs typeface="Verdana" pitchFamily="34" charset="0"/>
                </a:rPr>
                <a:t>Grondroerder</a:t>
              </a:r>
            </a:p>
          </p:txBody>
        </p:sp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8744C5-0147-469F-A453-DB11DFBA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3501083"/>
              <a:ext cx="1223963" cy="43338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Samenstellen</a:t>
              </a:r>
            </a:p>
            <a:p>
              <a:pPr algn="ctr"/>
              <a:endParaRPr lang="nl-NL" sz="1000" b="1" i="1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D958DE0C-129F-4735-8EC2-867D730F2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129" y="3932883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EE15ECA5-1BCF-4617-92DC-A93C71CE4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392" y="3716983"/>
              <a:ext cx="2484437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AutoShape 56">
              <a:extLst>
                <a:ext uri="{FF2B5EF4-FFF2-40B4-BE49-F238E27FC236}">
                  <a16:creationId xmlns:a16="http://schemas.microsoft.com/office/drawing/2014/main" id="{750195D7-4B4C-42B9-8308-12E0C791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411" y="4798889"/>
              <a:ext cx="1044352" cy="432867"/>
            </a:xfrm>
            <a:prstGeom prst="wedgeRoundRectCallout">
              <a:avLst>
                <a:gd name="adj1" fmla="val -93472"/>
                <a:gd name="adj2" fmla="val -26102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</a:p>
          </p:txBody>
        </p:sp>
        <p:sp>
          <p:nvSpPr>
            <p:cNvPr id="31" name="AutoShape 57">
              <a:extLst>
                <a:ext uri="{FF2B5EF4-FFF2-40B4-BE49-F238E27FC236}">
                  <a16:creationId xmlns:a16="http://schemas.microsoft.com/office/drawing/2014/main" id="{CF0E004D-A17D-44A2-9F55-5A2F5C75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699" y="4797576"/>
              <a:ext cx="1078433" cy="433362"/>
            </a:xfrm>
            <a:prstGeom prst="wedgeRoundRectCallout">
              <a:avLst>
                <a:gd name="adj1" fmla="val 93954"/>
                <a:gd name="adj2" fmla="val -28718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32" name="AutoShape 58">
              <a:extLst>
                <a:ext uri="{FF2B5EF4-FFF2-40B4-BE49-F238E27FC236}">
                  <a16:creationId xmlns:a16="http://schemas.microsoft.com/office/drawing/2014/main" id="{9994A17D-4E3D-481D-A988-0BD2581E7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17" y="1989783"/>
              <a:ext cx="1079500" cy="647700"/>
            </a:xfrm>
            <a:prstGeom prst="wedgeRoundRectCallout">
              <a:avLst>
                <a:gd name="adj1" fmla="val 89852"/>
                <a:gd name="adj2" fmla="val 19116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INSPIRE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Visualisatie</a:t>
              </a:r>
            </a:p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WMS</a:t>
              </a:r>
            </a:p>
          </p:txBody>
        </p:sp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F4DE308F-B777-4028-9116-FE704A71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429" y="5156845"/>
              <a:ext cx="1295400" cy="5032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2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Netbeheerder</a:t>
              </a:r>
            </a:p>
          </p:txBody>
        </p:sp>
        <p:sp>
          <p:nvSpPr>
            <p:cNvPr id="34" name="Text Box 60">
              <a:extLst>
                <a:ext uri="{FF2B5EF4-FFF2-40B4-BE49-F238E27FC236}">
                  <a16:creationId xmlns:a16="http://schemas.microsoft.com/office/drawing/2014/main" id="{F6C21255-7657-4BAF-BEAF-84C77ED4A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708920"/>
              <a:ext cx="12596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Uitleveren</a:t>
              </a:r>
            </a:p>
          </p:txBody>
        </p:sp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834650E4-4B4C-4DD2-AA65-7F0AEEE3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154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WMS</a:t>
              </a:r>
            </a:p>
          </p:txBody>
        </p:sp>
        <p:sp>
          <p:nvSpPr>
            <p:cNvPr id="36" name="AutoShape 62">
              <a:extLst>
                <a:ext uri="{FF2B5EF4-FFF2-40B4-BE49-F238E27FC236}">
                  <a16:creationId xmlns:a16="http://schemas.microsoft.com/office/drawing/2014/main" id="{C435CB11-9E17-47D7-AD3A-145247C0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92" y="2708920"/>
              <a:ext cx="792162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>
                  <a:latin typeface="Verdana" pitchFamily="34" charset="0"/>
                  <a:ea typeface="Verdana" pitchFamily="34" charset="0"/>
                  <a:cs typeface="Verdana" pitchFamily="34" charset="0"/>
                </a:rPr>
                <a:t>WION ZIP</a:t>
              </a: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49684D3A-F1F9-41B9-90AA-7D1F0A7A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629" y="3142308"/>
              <a:ext cx="503238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A8340647-5E3A-46E9-92B2-0B22D60A8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392" y="3142308"/>
              <a:ext cx="5762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9" name="Line 65">
              <a:extLst>
                <a:ext uri="{FF2B5EF4-FFF2-40B4-BE49-F238E27FC236}">
                  <a16:creationId xmlns:a16="http://schemas.microsoft.com/office/drawing/2014/main" id="{4C11ED39-D296-47C2-B154-665E91C6B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854" y="1989783"/>
              <a:ext cx="574675" cy="719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AutoShape 67">
              <a:extLst>
                <a:ext uri="{FF2B5EF4-FFF2-40B4-BE49-F238E27FC236}">
                  <a16:creationId xmlns:a16="http://schemas.microsoft.com/office/drawing/2014/main" id="{505F53A6-F7B8-4460-BD4A-0AB8825F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4" y="1486521"/>
              <a:ext cx="1008063" cy="430237"/>
            </a:xfrm>
            <a:prstGeom prst="wedgeRoundRectCallout">
              <a:avLst>
                <a:gd name="adj1" fmla="val 210787"/>
                <a:gd name="adj2" fmla="val 226245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SLD IMKL2015</a:t>
              </a:r>
            </a:p>
          </p:txBody>
        </p:sp>
        <p:sp>
          <p:nvSpPr>
            <p:cNvPr id="41" name="AutoShape 68">
              <a:extLst>
                <a:ext uri="{FF2B5EF4-FFF2-40B4-BE49-F238E27FC236}">
                  <a16:creationId xmlns:a16="http://schemas.microsoft.com/office/drawing/2014/main" id="{BAE5D15E-B17D-4846-A6A8-3A301EF0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76" y="2061220"/>
              <a:ext cx="1008063" cy="501650"/>
            </a:xfrm>
            <a:prstGeom prst="wedgeRoundRectCallout">
              <a:avLst>
                <a:gd name="adj1" fmla="val 98347"/>
                <a:gd name="adj2" fmla="val 284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XML IMKL2015</a:t>
              </a:r>
            </a:p>
          </p:txBody>
        </p:sp>
        <p:sp>
          <p:nvSpPr>
            <p:cNvPr id="42" name="AutoShape 69">
              <a:extLst>
                <a:ext uri="{FF2B5EF4-FFF2-40B4-BE49-F238E27FC236}">
                  <a16:creationId xmlns:a16="http://schemas.microsoft.com/office/drawing/2014/main" id="{827B0ACD-2B49-49B8-936C-A87955A0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629" y="1484958"/>
              <a:ext cx="1154113" cy="503237"/>
            </a:xfrm>
            <a:prstGeom prst="wedgeRoundRectCallout">
              <a:avLst>
                <a:gd name="adj1" fmla="val -62653"/>
                <a:gd name="adj2" fmla="val 107097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PDF + XML IMKL2015</a:t>
              </a:r>
            </a:p>
          </p:txBody>
        </p:sp>
        <p:sp>
          <p:nvSpPr>
            <p:cNvPr id="43" name="AutoShape 70">
              <a:extLst>
                <a:ext uri="{FF2B5EF4-FFF2-40B4-BE49-F238E27FC236}">
                  <a16:creationId xmlns:a16="http://schemas.microsoft.com/office/drawing/2014/main" id="{B1E0C635-2566-4081-BB36-3B547D462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29" y="2708920"/>
              <a:ext cx="792163" cy="4333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000" b="1" i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WION PDF </a:t>
              </a:r>
            </a:p>
          </p:txBody>
        </p:sp>
        <p:sp>
          <p:nvSpPr>
            <p:cNvPr id="44" name="Line 71">
              <a:extLst>
                <a:ext uri="{FF2B5EF4-FFF2-40B4-BE49-F238E27FC236}">
                  <a16:creationId xmlns:a16="http://schemas.microsoft.com/office/drawing/2014/main" id="{8061676D-2BF0-4D00-A28F-E66CB365D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767" y="3142308"/>
              <a:ext cx="144462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5" name="Line 72">
              <a:extLst>
                <a:ext uri="{FF2B5EF4-FFF2-40B4-BE49-F238E27FC236}">
                  <a16:creationId xmlns:a16="http://schemas.microsoft.com/office/drawing/2014/main" id="{692D1505-B0AA-4298-A3DE-7C39BA425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4354" y="2134245"/>
              <a:ext cx="214313" cy="574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Line 66">
              <a:extLst>
                <a:ext uri="{FF2B5EF4-FFF2-40B4-BE49-F238E27FC236}">
                  <a16:creationId xmlns:a16="http://schemas.microsoft.com/office/drawing/2014/main" id="{2C5E8690-EE5A-42C9-961A-B53F0DC63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704" y="1989783"/>
              <a:ext cx="647700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7" name="Text Box 60">
              <a:extLst>
                <a:ext uri="{FF2B5EF4-FFF2-40B4-BE49-F238E27FC236}">
                  <a16:creationId xmlns:a16="http://schemas.microsoft.com/office/drawing/2014/main" id="{76148EE4-5D01-4B4B-8EBC-376A281A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21088"/>
              <a:ext cx="13316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nl-NL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Aanleveren</a:t>
              </a:r>
            </a:p>
          </p:txBody>
        </p:sp>
      </p:grpSp>
      <p:sp>
        <p:nvSpPr>
          <p:cNvPr id="50" name="Rechthoek 49">
            <a:extLst>
              <a:ext uri="{FF2B5EF4-FFF2-40B4-BE49-F238E27FC236}">
                <a16:creationId xmlns:a16="http://schemas.microsoft.com/office/drawing/2014/main" id="{6D3D8C34-32FB-4B16-87F3-FD3AF0C3A9C8}"/>
              </a:ext>
            </a:extLst>
          </p:cNvPr>
          <p:cNvSpPr/>
          <p:nvPr/>
        </p:nvSpPr>
        <p:spPr>
          <a:xfrm>
            <a:off x="145033" y="0"/>
            <a:ext cx="137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81892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674316F-692D-4203-B943-7A49C9CDE6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16" y="1094015"/>
            <a:ext cx="9091683" cy="555030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0670EEB-628E-491B-B4B8-644C5E647E5F}"/>
              </a:ext>
            </a:extLst>
          </p:cNvPr>
          <p:cNvSpPr/>
          <p:nvPr/>
        </p:nvSpPr>
        <p:spPr>
          <a:xfrm>
            <a:off x="0" y="0"/>
            <a:ext cx="2662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Wordt/is</a:t>
            </a:r>
          </a:p>
        </p:txBody>
      </p:sp>
    </p:spTree>
    <p:extLst>
      <p:ext uri="{BB962C8B-B14F-4D97-AF65-F5344CB8AC3E}">
        <p14:creationId xmlns:p14="http://schemas.microsoft.com/office/powerpoint/2010/main" val="4433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D7AA122-66F7-4505-B268-D3948CE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65100"/>
            <a:ext cx="10228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34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1627</Words>
  <Application>Microsoft Office PowerPoint</Application>
  <PresentationFormat>Breedbeeld</PresentationFormat>
  <Paragraphs>1388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planning</vt:lpstr>
      <vt:lpstr>Opgeleverde producten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Wat nu?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29</cp:revision>
  <dcterms:created xsi:type="dcterms:W3CDTF">2020-04-17T15:35:00Z</dcterms:created>
  <dcterms:modified xsi:type="dcterms:W3CDTF">2020-06-19T07:09:38Z</dcterms:modified>
</cp:coreProperties>
</file>