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sldIdLst>
    <p:sldId id="259" r:id="rId3"/>
    <p:sldId id="261" r:id="rId4"/>
    <p:sldId id="260" r:id="rId5"/>
    <p:sldId id="276" r:id="rId6"/>
    <p:sldId id="277" r:id="rId7"/>
    <p:sldId id="278" r:id="rId8"/>
    <p:sldId id="279" r:id="rId9"/>
    <p:sldId id="280" r:id="rId10"/>
    <p:sldId id="275" r:id="rId11"/>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80" d="100"/>
          <a:sy n="80" d="100"/>
        </p:scale>
        <p:origin x="1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38A43E-719A-4502-9D39-660CD7A468E0}"/>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F478119D-B36C-4B4F-B0CD-FB87504C63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B521F181-B03B-4B10-B132-09CC207C69D8}"/>
              </a:ext>
            </a:extLst>
          </p:cNvPr>
          <p:cNvSpPr>
            <a:spLocks noGrp="1"/>
          </p:cNvSpPr>
          <p:nvPr>
            <p:ph type="dt" sz="half" idx="10"/>
          </p:nvPr>
        </p:nvSpPr>
        <p:spPr/>
        <p:txBody>
          <a:bodyPr/>
          <a:lstStyle/>
          <a:p>
            <a:fld id="{C51A2BA0-D605-4B73-854E-1A1D25016A50}" type="datetimeFigureOut">
              <a:rPr lang="nl-NL" smtClean="0"/>
              <a:t>3-7-2020</a:t>
            </a:fld>
            <a:endParaRPr lang="nl-NL"/>
          </a:p>
        </p:txBody>
      </p:sp>
      <p:sp>
        <p:nvSpPr>
          <p:cNvPr id="5" name="Tijdelijke aanduiding voor voettekst 4">
            <a:extLst>
              <a:ext uri="{FF2B5EF4-FFF2-40B4-BE49-F238E27FC236}">
                <a16:creationId xmlns:a16="http://schemas.microsoft.com/office/drawing/2014/main" id="{C8A59206-3936-4CED-8458-603BEBC9C0E5}"/>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592EE2D-8259-43E3-9755-102BBA889AC8}"/>
              </a:ext>
            </a:extLst>
          </p:cNvPr>
          <p:cNvSpPr>
            <a:spLocks noGrp="1"/>
          </p:cNvSpPr>
          <p:nvPr>
            <p:ph type="sldNum" sz="quarter" idx="12"/>
          </p:nvPr>
        </p:nvSpPr>
        <p:spPr/>
        <p:txBody>
          <a:bodyPr/>
          <a:lstStyle/>
          <a:p>
            <a:fld id="{3E10A6DE-DE07-415C-86F6-E6B8584D83DC}" type="slidenum">
              <a:rPr lang="nl-NL" smtClean="0"/>
              <a:t>‹nr.›</a:t>
            </a:fld>
            <a:endParaRPr lang="nl-NL"/>
          </a:p>
        </p:txBody>
      </p:sp>
    </p:spTree>
    <p:extLst>
      <p:ext uri="{BB962C8B-B14F-4D97-AF65-F5344CB8AC3E}">
        <p14:creationId xmlns:p14="http://schemas.microsoft.com/office/powerpoint/2010/main" val="3270845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54C6C1-5879-43D5-86D3-ABA7A92BF9A6}"/>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F8D70981-FE59-403C-8E21-B632E4E5FCC5}"/>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63071DEB-E8BF-46E8-B1E9-C2239A370B07}"/>
              </a:ext>
            </a:extLst>
          </p:cNvPr>
          <p:cNvSpPr>
            <a:spLocks noGrp="1"/>
          </p:cNvSpPr>
          <p:nvPr>
            <p:ph type="dt" sz="half" idx="10"/>
          </p:nvPr>
        </p:nvSpPr>
        <p:spPr/>
        <p:txBody>
          <a:bodyPr/>
          <a:lstStyle/>
          <a:p>
            <a:fld id="{C51A2BA0-D605-4B73-854E-1A1D25016A50}" type="datetimeFigureOut">
              <a:rPr lang="nl-NL" smtClean="0"/>
              <a:t>3-7-2020</a:t>
            </a:fld>
            <a:endParaRPr lang="nl-NL"/>
          </a:p>
        </p:txBody>
      </p:sp>
      <p:sp>
        <p:nvSpPr>
          <p:cNvPr id="5" name="Tijdelijke aanduiding voor voettekst 4">
            <a:extLst>
              <a:ext uri="{FF2B5EF4-FFF2-40B4-BE49-F238E27FC236}">
                <a16:creationId xmlns:a16="http://schemas.microsoft.com/office/drawing/2014/main" id="{BF7B0063-A6FE-4949-B13C-B4F28D77E891}"/>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44846B34-B4E2-4BF0-8B6E-70B4D7CBFE88}"/>
              </a:ext>
            </a:extLst>
          </p:cNvPr>
          <p:cNvSpPr>
            <a:spLocks noGrp="1"/>
          </p:cNvSpPr>
          <p:nvPr>
            <p:ph type="sldNum" sz="quarter" idx="12"/>
          </p:nvPr>
        </p:nvSpPr>
        <p:spPr/>
        <p:txBody>
          <a:bodyPr/>
          <a:lstStyle/>
          <a:p>
            <a:fld id="{3E10A6DE-DE07-415C-86F6-E6B8584D83DC}" type="slidenum">
              <a:rPr lang="nl-NL" smtClean="0"/>
              <a:t>‹nr.›</a:t>
            </a:fld>
            <a:endParaRPr lang="nl-NL"/>
          </a:p>
        </p:txBody>
      </p:sp>
    </p:spTree>
    <p:extLst>
      <p:ext uri="{BB962C8B-B14F-4D97-AF65-F5344CB8AC3E}">
        <p14:creationId xmlns:p14="http://schemas.microsoft.com/office/powerpoint/2010/main" val="3037906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F2F12E01-52BF-416E-85DF-7EBB634D1B44}"/>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CC73F696-584D-44C2-A209-D0D854F16469}"/>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DE54B353-94FE-4293-A7CF-B272C8096113}"/>
              </a:ext>
            </a:extLst>
          </p:cNvPr>
          <p:cNvSpPr>
            <a:spLocks noGrp="1"/>
          </p:cNvSpPr>
          <p:nvPr>
            <p:ph type="dt" sz="half" idx="10"/>
          </p:nvPr>
        </p:nvSpPr>
        <p:spPr/>
        <p:txBody>
          <a:bodyPr/>
          <a:lstStyle/>
          <a:p>
            <a:fld id="{C51A2BA0-D605-4B73-854E-1A1D25016A50}" type="datetimeFigureOut">
              <a:rPr lang="nl-NL" smtClean="0"/>
              <a:t>3-7-2020</a:t>
            </a:fld>
            <a:endParaRPr lang="nl-NL"/>
          </a:p>
        </p:txBody>
      </p:sp>
      <p:sp>
        <p:nvSpPr>
          <p:cNvPr id="5" name="Tijdelijke aanduiding voor voettekst 4">
            <a:extLst>
              <a:ext uri="{FF2B5EF4-FFF2-40B4-BE49-F238E27FC236}">
                <a16:creationId xmlns:a16="http://schemas.microsoft.com/office/drawing/2014/main" id="{0CDB3ECE-C857-4453-9B32-1C329BB07985}"/>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74B7C59-CB7A-4570-94B9-144EABAC4342}"/>
              </a:ext>
            </a:extLst>
          </p:cNvPr>
          <p:cNvSpPr>
            <a:spLocks noGrp="1"/>
          </p:cNvSpPr>
          <p:nvPr>
            <p:ph type="sldNum" sz="quarter" idx="12"/>
          </p:nvPr>
        </p:nvSpPr>
        <p:spPr/>
        <p:txBody>
          <a:bodyPr/>
          <a:lstStyle/>
          <a:p>
            <a:fld id="{3E10A6DE-DE07-415C-86F6-E6B8584D83DC}" type="slidenum">
              <a:rPr lang="nl-NL" smtClean="0"/>
              <a:t>‹nr.›</a:t>
            </a:fld>
            <a:endParaRPr lang="nl-NL"/>
          </a:p>
        </p:txBody>
      </p:sp>
    </p:spTree>
    <p:extLst>
      <p:ext uri="{BB962C8B-B14F-4D97-AF65-F5344CB8AC3E}">
        <p14:creationId xmlns:p14="http://schemas.microsoft.com/office/powerpoint/2010/main" val="1385580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p:spPr>
        <p:txBody>
          <a:bodyPr>
            <a:normAutofit/>
          </a:bodyPr>
          <a:lstStyle>
            <a:lvl1pPr>
              <a:defRPr sz="4800" b="1">
                <a:latin typeface="Verdana" panose="020B0604030504040204" pitchFamily="34" charset="0"/>
                <a:ea typeface="Verdana" panose="020B0604030504040204" pitchFamily="34" charset="0"/>
                <a:cs typeface="Verdana" panose="020B0604030504040204" pitchFamily="34" charset="0"/>
              </a:defRPr>
            </a:lvl1pPr>
          </a:lstStyle>
          <a:p>
            <a:r>
              <a:rPr lang="nl-NL"/>
              <a:t>Klik om de stijl te bewerken</a:t>
            </a:r>
            <a:endParaRPr lang="nl-NL" dirty="0"/>
          </a:p>
        </p:txBody>
      </p:sp>
      <p:sp>
        <p:nvSpPr>
          <p:cNvPr id="3" name="Ondertitel 2"/>
          <p:cNvSpPr>
            <a:spLocks noGrp="1"/>
          </p:cNvSpPr>
          <p:nvPr>
            <p:ph type="subTitle" idx="1"/>
          </p:nvPr>
        </p:nvSpPr>
        <p:spPr>
          <a:xfrm>
            <a:off x="1828800" y="3886200"/>
            <a:ext cx="8534400" cy="1752600"/>
          </a:xfrm>
        </p:spPr>
        <p:txBody>
          <a:bodyPr>
            <a:normAutofit/>
          </a:bodyPr>
          <a:lstStyle>
            <a:lvl1pPr marL="0" indent="0" algn="ctr">
              <a:buNone/>
              <a:defRPr sz="2667" b="1">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a:t>Klik om de ondertitelstijl van het model te bewerken</a:t>
            </a:r>
            <a:endParaRPr lang="nl-NL" dirty="0"/>
          </a:p>
        </p:txBody>
      </p:sp>
      <p:pic>
        <p:nvPicPr>
          <p:cNvPr id="10" name="Afbeelding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83899" y="70013"/>
            <a:ext cx="1824203" cy="694691"/>
          </a:xfrm>
          <a:prstGeom prst="rect">
            <a:avLst/>
          </a:prstGeom>
        </p:spPr>
      </p:pic>
      <p:sp>
        <p:nvSpPr>
          <p:cNvPr id="11" name="Rechthoek 10"/>
          <p:cNvSpPr/>
          <p:nvPr userDrawn="1"/>
        </p:nvSpPr>
        <p:spPr>
          <a:xfrm>
            <a:off x="0" y="980728"/>
            <a:ext cx="12192000" cy="14401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Tree>
    <p:extLst>
      <p:ext uri="{BB962C8B-B14F-4D97-AF65-F5344CB8AC3E}">
        <p14:creationId xmlns:p14="http://schemas.microsoft.com/office/powerpoint/2010/main" val="2737796923"/>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609600" y="1133872"/>
            <a:ext cx="10972800" cy="1143000"/>
          </a:xfrm>
        </p:spPr>
        <p:txBody>
          <a:bodyPr>
            <a:normAutofit/>
          </a:bodyPr>
          <a:lstStyle>
            <a:lvl1pPr>
              <a:defRPr sz="3200" b="1">
                <a:latin typeface="Verdana" panose="020B0604030504040204" pitchFamily="34" charset="0"/>
                <a:ea typeface="Verdana" panose="020B0604030504040204" pitchFamily="34" charset="0"/>
                <a:cs typeface="Verdana" panose="020B0604030504040204" pitchFamily="34" charset="0"/>
              </a:defRPr>
            </a:lvl1pPr>
          </a:lstStyle>
          <a:p>
            <a:r>
              <a:rPr lang="nl-NL"/>
              <a:t>Klik om de stijl te bewerken</a:t>
            </a:r>
            <a:endParaRPr lang="nl-NL" dirty="0"/>
          </a:p>
        </p:txBody>
      </p:sp>
      <p:sp>
        <p:nvSpPr>
          <p:cNvPr id="3" name="Tijdelijke aanduiding voor inhoud 2"/>
          <p:cNvSpPr>
            <a:spLocks noGrp="1"/>
          </p:cNvSpPr>
          <p:nvPr>
            <p:ph idx="1"/>
          </p:nvPr>
        </p:nvSpPr>
        <p:spPr>
          <a:xfrm>
            <a:off x="609600" y="2276872"/>
            <a:ext cx="10972800" cy="4464496"/>
          </a:xfrm>
        </p:spPr>
        <p:txBody>
          <a:bodyPr/>
          <a:lstStyle>
            <a:lvl1pPr marL="457189" indent="-457189">
              <a:buFont typeface="Wingdings" panose="05000000000000000000" pitchFamily="2" charset="2"/>
              <a:buChar char="§"/>
              <a:defRPr sz="3200">
                <a:latin typeface="Verdana" panose="020B0604030504040204" pitchFamily="34" charset="0"/>
                <a:ea typeface="Verdana" panose="020B0604030504040204" pitchFamily="34" charset="0"/>
                <a:cs typeface="Verdana" panose="020B0604030504040204" pitchFamily="34" charset="0"/>
              </a:defRPr>
            </a:lvl1pPr>
            <a:lvl2pPr>
              <a:defRPr sz="2667">
                <a:latin typeface="Verdana" panose="020B0604030504040204" pitchFamily="34" charset="0"/>
                <a:ea typeface="Verdana" panose="020B0604030504040204" pitchFamily="34" charset="0"/>
                <a:cs typeface="Verdana" panose="020B0604030504040204" pitchFamily="34" charset="0"/>
              </a:defRPr>
            </a:lvl2pPr>
            <a:lvl3pPr marL="1523962" indent="-304792">
              <a:buFont typeface="Wingdings" panose="05000000000000000000" pitchFamily="2" charset="2"/>
              <a:buChar char="§"/>
              <a:defRPr sz="2133">
                <a:latin typeface="Verdana" panose="020B0604030504040204" pitchFamily="34" charset="0"/>
                <a:ea typeface="Verdana" panose="020B0604030504040204" pitchFamily="34" charset="0"/>
                <a:cs typeface="Verdana" panose="020B0604030504040204" pitchFamily="34" charset="0"/>
              </a:defRPr>
            </a:lvl3pPr>
          </a:lstStyle>
          <a:p>
            <a:pPr lvl="0"/>
            <a:r>
              <a:rPr lang="nl-NL"/>
              <a:t>Tekststijl van het model bewerken</a:t>
            </a:r>
          </a:p>
          <a:p>
            <a:pPr lvl="1"/>
            <a:r>
              <a:rPr lang="nl-NL"/>
              <a:t>Tweede niveau</a:t>
            </a:r>
          </a:p>
          <a:p>
            <a:pPr lvl="2"/>
            <a:r>
              <a:rPr lang="nl-NL"/>
              <a:t>Derde niveau</a:t>
            </a:r>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83899" y="70013"/>
            <a:ext cx="1824203" cy="694691"/>
          </a:xfrm>
          <a:prstGeom prst="rect">
            <a:avLst/>
          </a:prstGeom>
        </p:spPr>
      </p:pic>
      <p:sp>
        <p:nvSpPr>
          <p:cNvPr id="8" name="Rechthoek 7"/>
          <p:cNvSpPr/>
          <p:nvPr userDrawn="1"/>
        </p:nvSpPr>
        <p:spPr>
          <a:xfrm>
            <a:off x="0" y="980728"/>
            <a:ext cx="12192000" cy="14401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Tree>
    <p:extLst>
      <p:ext uri="{BB962C8B-B14F-4D97-AF65-F5344CB8AC3E}">
        <p14:creationId xmlns:p14="http://schemas.microsoft.com/office/powerpoint/2010/main" val="382297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3200" b="1"/>
            </a:lvl1pPr>
          </a:lstStyle>
          <a:p>
            <a:r>
              <a:rPr lang="nl-NL"/>
              <a:t>Klik om de stijl te bewerken</a:t>
            </a:r>
            <a:endParaRPr lang="nl-NL" dirty="0"/>
          </a:p>
        </p:txBody>
      </p:sp>
      <p:sp>
        <p:nvSpPr>
          <p:cNvPr id="3" name="Tijdelijke aanduiding voor inhoud 2"/>
          <p:cNvSpPr>
            <a:spLocks noGrp="1"/>
          </p:cNvSpPr>
          <p:nvPr>
            <p:ph sz="half" idx="1"/>
          </p:nvPr>
        </p:nvSpPr>
        <p:spPr>
          <a:xfrm>
            <a:off x="609600" y="2276873"/>
            <a:ext cx="5384800" cy="4464496"/>
          </a:xfrm>
        </p:spPr>
        <p:txBody>
          <a:bodyPr/>
          <a:lstStyle>
            <a:lvl1pPr>
              <a:defRPr sz="3200"/>
            </a:lvl1pPr>
            <a:lvl2pPr>
              <a:defRPr sz="2667"/>
            </a:lvl2pPr>
            <a:lvl3pPr marL="1523962" indent="-304792">
              <a:buFont typeface="Wingdings" panose="05000000000000000000" pitchFamily="2" charset="2"/>
              <a:buChar char="§"/>
              <a:defRPr sz="2133"/>
            </a:lvl3pPr>
            <a:lvl4pPr>
              <a:defRPr sz="2400"/>
            </a:lvl4pPr>
            <a:lvl5pPr>
              <a:defRPr sz="2400"/>
            </a:lvl5pPr>
            <a:lvl6pPr>
              <a:defRPr sz="2400"/>
            </a:lvl6pPr>
            <a:lvl7pPr>
              <a:defRPr sz="2400"/>
            </a:lvl7pPr>
            <a:lvl8pPr>
              <a:defRPr sz="2400"/>
            </a:lvl8pPr>
            <a:lvl9pPr>
              <a:defRPr sz="2400"/>
            </a:lvl9pPr>
          </a:lstStyle>
          <a:p>
            <a:pPr lvl="0"/>
            <a:r>
              <a:rPr lang="nl-NL"/>
              <a:t>Tekststijl van het model bewerken</a:t>
            </a:r>
          </a:p>
          <a:p>
            <a:pPr lvl="1"/>
            <a:r>
              <a:rPr lang="nl-NL"/>
              <a:t>Tweede niveau</a:t>
            </a:r>
          </a:p>
          <a:p>
            <a:pPr lvl="2"/>
            <a:r>
              <a:rPr lang="nl-NL"/>
              <a:t>Derde niveau</a:t>
            </a:r>
          </a:p>
        </p:txBody>
      </p:sp>
      <p:sp>
        <p:nvSpPr>
          <p:cNvPr id="4" name="Tijdelijke aanduiding voor inhoud 3"/>
          <p:cNvSpPr>
            <a:spLocks noGrp="1"/>
          </p:cNvSpPr>
          <p:nvPr>
            <p:ph sz="half" idx="2"/>
          </p:nvPr>
        </p:nvSpPr>
        <p:spPr>
          <a:xfrm>
            <a:off x="6197600" y="2276873"/>
            <a:ext cx="5384800" cy="4453955"/>
          </a:xfrm>
        </p:spPr>
        <p:txBody>
          <a:bodyPr/>
          <a:lstStyle>
            <a:lvl1pPr>
              <a:defRPr sz="3200"/>
            </a:lvl1pPr>
            <a:lvl2pPr>
              <a:defRPr sz="2667"/>
            </a:lvl2pPr>
            <a:lvl3pPr marL="1523962" indent="-304792">
              <a:buFont typeface="Wingdings" panose="05000000000000000000" pitchFamily="2" charset="2"/>
              <a:buChar char="§"/>
              <a:defRPr sz="2133"/>
            </a:lvl3pPr>
            <a:lvl4pPr>
              <a:defRPr sz="2400"/>
            </a:lvl4pPr>
            <a:lvl5pPr>
              <a:defRPr sz="2400"/>
            </a:lvl5pPr>
            <a:lvl6pPr>
              <a:defRPr sz="2400"/>
            </a:lvl6pPr>
            <a:lvl7pPr>
              <a:defRPr sz="2400"/>
            </a:lvl7pPr>
            <a:lvl8pPr>
              <a:defRPr sz="2400"/>
            </a:lvl8pPr>
            <a:lvl9pPr>
              <a:defRPr sz="2400"/>
            </a:lvl9pPr>
          </a:lstStyle>
          <a:p>
            <a:pPr lvl="0"/>
            <a:r>
              <a:rPr lang="nl-NL"/>
              <a:t>Tekststijl van het model bewerken</a:t>
            </a:r>
          </a:p>
          <a:p>
            <a:pPr lvl="1"/>
            <a:r>
              <a:rPr lang="nl-NL"/>
              <a:t>Tweede niveau</a:t>
            </a:r>
          </a:p>
          <a:p>
            <a:pPr lvl="2"/>
            <a:r>
              <a:rPr lang="nl-NL"/>
              <a:t>Derde niveau</a:t>
            </a:r>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83899" y="70013"/>
            <a:ext cx="1824203" cy="694691"/>
          </a:xfrm>
          <a:prstGeom prst="rect">
            <a:avLst/>
          </a:prstGeom>
        </p:spPr>
      </p:pic>
      <p:sp>
        <p:nvSpPr>
          <p:cNvPr id="9" name="Rechthoek 8"/>
          <p:cNvSpPr/>
          <p:nvPr userDrawn="1"/>
        </p:nvSpPr>
        <p:spPr>
          <a:xfrm>
            <a:off x="0" y="980728"/>
            <a:ext cx="12192000" cy="14401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Tree>
    <p:extLst>
      <p:ext uri="{BB962C8B-B14F-4D97-AF65-F5344CB8AC3E}">
        <p14:creationId xmlns:p14="http://schemas.microsoft.com/office/powerpoint/2010/main" val="2904039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3200" b="1"/>
            </a:lvl1pPr>
          </a:lstStyle>
          <a:p>
            <a:r>
              <a:rPr lang="nl-NL"/>
              <a:t>Klik om de stijl te bewerken</a:t>
            </a:r>
            <a:endParaRPr lang="nl-NL" dirty="0"/>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83899" y="70013"/>
            <a:ext cx="1824203" cy="694691"/>
          </a:xfrm>
          <a:prstGeom prst="rect">
            <a:avLst/>
          </a:prstGeom>
        </p:spPr>
      </p:pic>
      <p:sp>
        <p:nvSpPr>
          <p:cNvPr id="7" name="Rechthoek 6"/>
          <p:cNvSpPr/>
          <p:nvPr userDrawn="1"/>
        </p:nvSpPr>
        <p:spPr>
          <a:xfrm>
            <a:off x="0" y="980728"/>
            <a:ext cx="12192000" cy="14401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Tree>
    <p:extLst>
      <p:ext uri="{BB962C8B-B14F-4D97-AF65-F5344CB8AC3E}">
        <p14:creationId xmlns:p14="http://schemas.microsoft.com/office/powerpoint/2010/main" val="7099688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fbeelding met bijschrift">
    <p:spTree>
      <p:nvGrpSpPr>
        <p:cNvPr id="1" name=""/>
        <p:cNvGrpSpPr/>
        <p:nvPr/>
      </p:nvGrpSpPr>
      <p:grpSpPr>
        <a:xfrm>
          <a:off x="0" y="0"/>
          <a:ext cx="0" cy="0"/>
          <a:chOff x="0" y="0"/>
          <a:chExt cx="0" cy="0"/>
        </a:xfrm>
      </p:grpSpPr>
      <p:sp>
        <p:nvSpPr>
          <p:cNvPr id="3" name="Tijdelijke aanduiding voor afbeelding 2"/>
          <p:cNvSpPr>
            <a:spLocks noGrp="1"/>
          </p:cNvSpPr>
          <p:nvPr>
            <p:ph type="pic" idx="1"/>
          </p:nvPr>
        </p:nvSpPr>
        <p:spPr>
          <a:xfrm>
            <a:off x="863419" y="1186408"/>
            <a:ext cx="10465163" cy="4690864"/>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nl-NL"/>
              <a:t>Klik op het pictogram als u een afbeelding wilt toevoegen</a:t>
            </a:r>
            <a:endParaRPr lang="nl-NL" dirty="0"/>
          </a:p>
        </p:txBody>
      </p:sp>
      <p:sp>
        <p:nvSpPr>
          <p:cNvPr id="4" name="Tijdelijke aanduiding voor tekst 3"/>
          <p:cNvSpPr>
            <a:spLocks noGrp="1"/>
          </p:cNvSpPr>
          <p:nvPr>
            <p:ph type="body" sz="half" idx="2"/>
          </p:nvPr>
        </p:nvSpPr>
        <p:spPr>
          <a:xfrm>
            <a:off x="2389717" y="5949281"/>
            <a:ext cx="7315200" cy="804863"/>
          </a:xfrm>
        </p:spPr>
        <p:txBody>
          <a:bodyPr>
            <a:normAutofit/>
          </a:bodyPr>
          <a:lstStyle>
            <a:lvl1pPr marL="0" indent="0" algn="ctr">
              <a:buNone/>
              <a:defRPr sz="2133"/>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nl-NL"/>
              <a:t>Tekststijl van het model bewerken</a:t>
            </a:r>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83899" y="70013"/>
            <a:ext cx="1824203" cy="694691"/>
          </a:xfrm>
          <a:prstGeom prst="rect">
            <a:avLst/>
          </a:prstGeom>
        </p:spPr>
      </p:pic>
      <p:sp>
        <p:nvSpPr>
          <p:cNvPr id="10" name="Rechthoek 9"/>
          <p:cNvSpPr/>
          <p:nvPr userDrawn="1"/>
        </p:nvSpPr>
        <p:spPr>
          <a:xfrm>
            <a:off x="0" y="980728"/>
            <a:ext cx="12192000" cy="14401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Tree>
    <p:extLst>
      <p:ext uri="{BB962C8B-B14F-4D97-AF65-F5344CB8AC3E}">
        <p14:creationId xmlns:p14="http://schemas.microsoft.com/office/powerpoint/2010/main" val="1353061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uishoudelijke mededeling">
    <p:spTree>
      <p:nvGrpSpPr>
        <p:cNvPr id="1" name=""/>
        <p:cNvGrpSpPr/>
        <p:nvPr/>
      </p:nvGrpSpPr>
      <p:grpSpPr>
        <a:xfrm>
          <a:off x="0" y="0"/>
          <a:ext cx="0" cy="0"/>
          <a:chOff x="0" y="0"/>
          <a:chExt cx="0" cy="0"/>
        </a:xfrm>
      </p:grpSpPr>
      <p:pic>
        <p:nvPicPr>
          <p:cNvPr id="3" name="Picture 2" descr="5056 GN PPsjabloon"/>
          <p:cNvPicPr>
            <a:picLocks noChangeAspect="1" noChangeArrowheads="1"/>
          </p:cNvPicPr>
          <p:nvPr userDrawn="1"/>
        </p:nvPicPr>
        <p:blipFill>
          <a:blip r:embed="rId2"/>
          <a:srcRect r="77114"/>
          <a:stretch>
            <a:fillRect/>
          </a:stretch>
        </p:blipFill>
        <p:spPr bwMode="auto">
          <a:xfrm>
            <a:off x="4" y="1211093"/>
            <a:ext cx="2447593" cy="5674291"/>
          </a:xfrm>
          <a:prstGeom prst="rect">
            <a:avLst/>
          </a:prstGeom>
          <a:noFill/>
          <a:ln w="9525">
            <a:noFill/>
            <a:miter lim="800000"/>
            <a:headEnd/>
            <a:tailEnd/>
          </a:ln>
        </p:spPr>
      </p:pic>
      <p:pic>
        <p:nvPicPr>
          <p:cNvPr id="4" name="Picture 3" descr="C:\lokaal_kopie\afwas\afwasdame.jpg"/>
          <p:cNvPicPr>
            <a:picLocks noChangeAspect="1" noChangeArrowheads="1"/>
          </p:cNvPicPr>
          <p:nvPr userDrawn="1"/>
        </p:nvPicPr>
        <p:blipFill>
          <a:blip r:embed="rId3" cstate="print"/>
          <a:srcRect/>
          <a:stretch>
            <a:fillRect/>
          </a:stretch>
        </p:blipFill>
        <p:spPr bwMode="auto">
          <a:xfrm>
            <a:off x="6252864" y="2575287"/>
            <a:ext cx="5891808" cy="2945904"/>
          </a:xfrm>
          <a:prstGeom prst="rect">
            <a:avLst/>
          </a:prstGeom>
          <a:noFill/>
        </p:spPr>
      </p:pic>
      <p:sp>
        <p:nvSpPr>
          <p:cNvPr id="5" name="Tekstvak 4"/>
          <p:cNvSpPr txBox="1"/>
          <p:nvPr userDrawn="1"/>
        </p:nvSpPr>
        <p:spPr>
          <a:xfrm>
            <a:off x="2543605" y="2686327"/>
            <a:ext cx="3709259" cy="3600409"/>
          </a:xfrm>
          <a:prstGeom prst="rect">
            <a:avLst/>
          </a:prstGeom>
          <a:noFill/>
        </p:spPr>
        <p:txBody>
          <a:bodyPr wrap="square" rtlCol="0">
            <a:spAutoFit/>
          </a:bodyPr>
          <a:lstStyle/>
          <a:p>
            <a:r>
              <a:rPr lang="nl-NL" sz="2533" dirty="0">
                <a:latin typeface="Verdana" panose="020B0604030504040204" pitchFamily="34" charset="0"/>
                <a:ea typeface="Verdana" panose="020B0604030504040204" pitchFamily="34" charset="0"/>
                <a:cs typeface="Verdana" panose="020B0604030504040204" pitchFamily="34" charset="0"/>
              </a:rPr>
              <a:t>Kopjes</a:t>
            </a:r>
            <a:r>
              <a:rPr lang="nl-NL" sz="2533" baseline="0" dirty="0">
                <a:latin typeface="Verdana" panose="020B0604030504040204" pitchFamily="34" charset="0"/>
                <a:ea typeface="Verdana" panose="020B0604030504040204" pitchFamily="34" charset="0"/>
                <a:cs typeface="Verdana" panose="020B0604030504040204" pitchFamily="34" charset="0"/>
              </a:rPr>
              <a:t> in de keuken</a:t>
            </a:r>
          </a:p>
          <a:p>
            <a:endParaRPr lang="nl-NL" sz="2533" baseline="0" dirty="0">
              <a:latin typeface="Verdana" panose="020B0604030504040204" pitchFamily="34" charset="0"/>
              <a:ea typeface="Verdana" panose="020B0604030504040204" pitchFamily="34" charset="0"/>
              <a:cs typeface="Verdana" panose="020B0604030504040204" pitchFamily="34" charset="0"/>
            </a:endParaRPr>
          </a:p>
          <a:p>
            <a:r>
              <a:rPr lang="nl-NL" sz="2533" baseline="0" dirty="0">
                <a:latin typeface="Verdana" panose="020B0604030504040204" pitchFamily="34" charset="0"/>
                <a:ea typeface="Verdana" panose="020B0604030504040204" pitchFamily="34" charset="0"/>
                <a:cs typeface="Verdana" panose="020B0604030504040204" pitchFamily="34" charset="0"/>
              </a:rPr>
              <a:t>Whiteboard schoon</a:t>
            </a:r>
          </a:p>
          <a:p>
            <a:endParaRPr lang="nl-NL" sz="2533" baseline="0" dirty="0">
              <a:latin typeface="Verdana" panose="020B0604030504040204" pitchFamily="34" charset="0"/>
              <a:ea typeface="Verdana" panose="020B0604030504040204" pitchFamily="34" charset="0"/>
              <a:cs typeface="Verdana" panose="020B0604030504040204" pitchFamily="34" charset="0"/>
            </a:endParaRPr>
          </a:p>
          <a:p>
            <a:r>
              <a:rPr lang="nl-NL" sz="2533" baseline="0" dirty="0">
                <a:latin typeface="Verdana" panose="020B0604030504040204" pitchFamily="34" charset="0"/>
                <a:ea typeface="Verdana" panose="020B0604030504040204" pitchFamily="34" charset="0"/>
                <a:cs typeface="Verdana" panose="020B0604030504040204" pitchFamily="34" charset="0"/>
              </a:rPr>
              <a:t>Flip-over leeg</a:t>
            </a:r>
          </a:p>
          <a:p>
            <a:endParaRPr lang="nl-NL" sz="2533" baseline="0" dirty="0">
              <a:latin typeface="Verdana" panose="020B0604030504040204" pitchFamily="34" charset="0"/>
              <a:ea typeface="Verdana" panose="020B0604030504040204" pitchFamily="34" charset="0"/>
              <a:cs typeface="Verdana" panose="020B0604030504040204" pitchFamily="34" charset="0"/>
            </a:endParaRPr>
          </a:p>
          <a:p>
            <a:r>
              <a:rPr lang="nl-NL" sz="2533" baseline="0" dirty="0">
                <a:latin typeface="Verdana" panose="020B0604030504040204" pitchFamily="34" charset="0"/>
                <a:ea typeface="Verdana" panose="020B0604030504040204" pitchFamily="34" charset="0"/>
                <a:cs typeface="Verdana" panose="020B0604030504040204" pitchFamily="34" charset="0"/>
              </a:rPr>
              <a:t>PC en beamer uit</a:t>
            </a:r>
          </a:p>
          <a:p>
            <a:endParaRPr lang="nl-NL" sz="2533" baseline="0" dirty="0">
              <a:latin typeface="Verdana" panose="020B0604030504040204" pitchFamily="34" charset="0"/>
              <a:ea typeface="Verdana" panose="020B0604030504040204" pitchFamily="34" charset="0"/>
              <a:cs typeface="Verdana" panose="020B0604030504040204" pitchFamily="34" charset="0"/>
            </a:endParaRPr>
          </a:p>
          <a:p>
            <a:r>
              <a:rPr lang="nl-NL" sz="2533" baseline="0" dirty="0">
                <a:latin typeface="Verdana" panose="020B0604030504040204" pitchFamily="34" charset="0"/>
                <a:ea typeface="Verdana" panose="020B0604030504040204" pitchFamily="34" charset="0"/>
                <a:cs typeface="Verdana" panose="020B0604030504040204" pitchFamily="34" charset="0"/>
              </a:rPr>
              <a:t>Licht uit, zon aan</a:t>
            </a:r>
          </a:p>
        </p:txBody>
      </p:sp>
      <p:sp>
        <p:nvSpPr>
          <p:cNvPr id="6" name="Tekstvak 5"/>
          <p:cNvSpPr txBox="1"/>
          <p:nvPr userDrawn="1"/>
        </p:nvSpPr>
        <p:spPr>
          <a:xfrm>
            <a:off x="10032437" y="5517234"/>
            <a:ext cx="2112235" cy="338554"/>
          </a:xfrm>
          <a:prstGeom prst="rect">
            <a:avLst/>
          </a:prstGeom>
          <a:noFill/>
        </p:spPr>
        <p:txBody>
          <a:bodyPr wrap="square" rtlCol="0">
            <a:spAutoFit/>
          </a:bodyPr>
          <a:lstStyle/>
          <a:p>
            <a:pPr algn="r"/>
            <a:r>
              <a:rPr lang="nl-NL" sz="1600" i="1" dirty="0">
                <a:latin typeface="Verdana" panose="020B0604030504040204" pitchFamily="34" charset="0"/>
                <a:ea typeface="Verdana" panose="020B0604030504040204" pitchFamily="34" charset="0"/>
                <a:cs typeface="Verdana" panose="020B0604030504040204" pitchFamily="34" charset="0"/>
              </a:rPr>
              <a:t>Alvast bedankt!</a:t>
            </a:r>
          </a:p>
        </p:txBody>
      </p:sp>
      <p:sp>
        <p:nvSpPr>
          <p:cNvPr id="7" name="Tekstvak 6"/>
          <p:cNvSpPr txBox="1"/>
          <p:nvPr userDrawn="1"/>
        </p:nvSpPr>
        <p:spPr>
          <a:xfrm>
            <a:off x="2543605" y="1281241"/>
            <a:ext cx="4128459" cy="584775"/>
          </a:xfrm>
          <a:prstGeom prst="rect">
            <a:avLst/>
          </a:prstGeom>
          <a:noFill/>
        </p:spPr>
        <p:txBody>
          <a:bodyPr wrap="square" rtlCol="0">
            <a:spAutoFit/>
          </a:bodyPr>
          <a:lstStyle/>
          <a:p>
            <a:r>
              <a:rPr lang="nl-NL" sz="3200" b="1" baseline="0" dirty="0">
                <a:latin typeface="Verdana" panose="020B0604030504040204" pitchFamily="34" charset="0"/>
                <a:ea typeface="Verdana" panose="020B0604030504040204" pitchFamily="34" charset="0"/>
                <a:cs typeface="Verdana" panose="020B0604030504040204" pitchFamily="34" charset="0"/>
              </a:rPr>
              <a:t>En tot slot graag</a:t>
            </a:r>
          </a:p>
        </p:txBody>
      </p:sp>
    </p:spTree>
    <p:extLst>
      <p:ext uri="{BB962C8B-B14F-4D97-AF65-F5344CB8AC3E}">
        <p14:creationId xmlns:p14="http://schemas.microsoft.com/office/powerpoint/2010/main" val="2581909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lotdia">
    <p:spTree>
      <p:nvGrpSpPr>
        <p:cNvPr id="1" name=""/>
        <p:cNvGrpSpPr/>
        <p:nvPr/>
      </p:nvGrpSpPr>
      <p:grpSpPr>
        <a:xfrm>
          <a:off x="0" y="0"/>
          <a:ext cx="0" cy="0"/>
          <a:chOff x="0" y="0"/>
          <a:chExt cx="0" cy="0"/>
        </a:xfrm>
      </p:grpSpPr>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83899" y="70013"/>
            <a:ext cx="1824203" cy="694691"/>
          </a:xfrm>
          <a:prstGeom prst="rect">
            <a:avLst/>
          </a:prstGeom>
        </p:spPr>
      </p:pic>
      <p:sp>
        <p:nvSpPr>
          <p:cNvPr id="7" name="Rechthoek 6"/>
          <p:cNvSpPr/>
          <p:nvPr userDrawn="1"/>
        </p:nvSpPr>
        <p:spPr>
          <a:xfrm>
            <a:off x="0" y="980728"/>
            <a:ext cx="12192000" cy="14401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pic>
        <p:nvPicPr>
          <p:cNvPr id="10" name="Picture 2" descr="5056 GN PPsjabloon"/>
          <p:cNvPicPr>
            <a:picLocks noChangeAspect="1" noChangeArrowheads="1"/>
          </p:cNvPicPr>
          <p:nvPr userDrawn="1"/>
        </p:nvPicPr>
        <p:blipFill>
          <a:blip r:embed="rId3"/>
          <a:srcRect r="77114"/>
          <a:stretch>
            <a:fillRect/>
          </a:stretch>
        </p:blipFill>
        <p:spPr bwMode="auto">
          <a:xfrm>
            <a:off x="4" y="1211093"/>
            <a:ext cx="2447593" cy="5674291"/>
          </a:xfrm>
          <a:prstGeom prst="rect">
            <a:avLst/>
          </a:prstGeom>
          <a:noFill/>
          <a:ln w="9525">
            <a:noFill/>
            <a:miter lim="800000"/>
            <a:headEnd/>
            <a:tailEnd/>
          </a:ln>
        </p:spPr>
      </p:pic>
      <p:sp>
        <p:nvSpPr>
          <p:cNvPr id="13" name="Tekstvak 12"/>
          <p:cNvSpPr txBox="1"/>
          <p:nvPr userDrawn="1"/>
        </p:nvSpPr>
        <p:spPr>
          <a:xfrm>
            <a:off x="2639616" y="5013177"/>
            <a:ext cx="7680853" cy="2258567"/>
          </a:xfrm>
          <a:prstGeom prst="rect">
            <a:avLst/>
          </a:prstGeom>
          <a:noFill/>
        </p:spPr>
        <p:txBody>
          <a:bodyPr wrap="square" rtlCol="0">
            <a:spAutoFit/>
          </a:bodyPr>
          <a:lstStyle/>
          <a:p>
            <a:pPr lvl="0">
              <a:lnSpc>
                <a:spcPct val="150000"/>
              </a:lnSpc>
            </a:pPr>
            <a:r>
              <a:rPr lang="nl-NL" sz="1600" dirty="0" err="1">
                <a:latin typeface="Verdana" panose="020B0604030504040204" pitchFamily="34" charset="0"/>
                <a:ea typeface="Verdana" panose="020B0604030504040204" pitchFamily="34" charset="0"/>
                <a:cs typeface="Verdana" panose="020B0604030504040204" pitchFamily="34" charset="0"/>
              </a:rPr>
              <a:t>Barchman</a:t>
            </a:r>
            <a:r>
              <a:rPr lang="nl-NL" sz="1600" dirty="0">
                <a:latin typeface="Verdana" panose="020B0604030504040204" pitchFamily="34" charset="0"/>
                <a:ea typeface="Verdana" panose="020B0604030504040204" pitchFamily="34" charset="0"/>
                <a:cs typeface="Verdana" panose="020B0604030504040204" pitchFamily="34" charset="0"/>
              </a:rPr>
              <a:t> </a:t>
            </a:r>
            <a:r>
              <a:rPr lang="nl-NL" sz="1600" dirty="0" err="1">
                <a:latin typeface="Verdana" panose="020B0604030504040204" pitchFamily="34" charset="0"/>
                <a:ea typeface="Verdana" panose="020B0604030504040204" pitchFamily="34" charset="0"/>
                <a:cs typeface="Verdana" panose="020B0604030504040204" pitchFamily="34" charset="0"/>
              </a:rPr>
              <a:t>Wuytierslaan</a:t>
            </a:r>
            <a:r>
              <a:rPr lang="nl-NL" sz="1600" dirty="0">
                <a:latin typeface="Verdana" panose="020B0604030504040204" pitchFamily="34" charset="0"/>
                <a:ea typeface="Verdana" panose="020B0604030504040204" pitchFamily="34" charset="0"/>
                <a:cs typeface="Verdana" panose="020B0604030504040204" pitchFamily="34" charset="0"/>
              </a:rPr>
              <a:t> 10, 3818 LH Amersfoort,</a:t>
            </a:r>
            <a:r>
              <a:rPr lang="nl-NL" sz="1600" baseline="0" dirty="0">
                <a:latin typeface="Verdana" panose="020B0604030504040204" pitchFamily="34" charset="0"/>
                <a:ea typeface="Verdana" panose="020B0604030504040204" pitchFamily="34" charset="0"/>
                <a:cs typeface="Verdana" panose="020B0604030504040204" pitchFamily="34" charset="0"/>
              </a:rPr>
              <a:t> NL</a:t>
            </a:r>
            <a:endParaRPr lang="nl-NL" sz="1600" dirty="0">
              <a:latin typeface="Verdana" panose="020B0604030504040204" pitchFamily="34" charset="0"/>
              <a:ea typeface="Verdana" panose="020B0604030504040204" pitchFamily="34" charset="0"/>
              <a:cs typeface="Verdana" panose="020B0604030504040204" pitchFamily="34" charset="0"/>
            </a:endParaRPr>
          </a:p>
          <a:p>
            <a:pPr lvl="0">
              <a:lnSpc>
                <a:spcPct val="150000"/>
              </a:lnSpc>
            </a:pPr>
            <a:r>
              <a:rPr lang="nl-NL" sz="1600" dirty="0">
                <a:latin typeface="Verdana" panose="020B0604030504040204" pitchFamily="34" charset="0"/>
                <a:ea typeface="Verdana" panose="020B0604030504040204" pitchFamily="34" charset="0"/>
                <a:cs typeface="Verdana" panose="020B0604030504040204" pitchFamily="34" charset="0"/>
              </a:rPr>
              <a:t>Postbus 508, 3800 AM Amersfoort, NL</a:t>
            </a:r>
          </a:p>
          <a:p>
            <a:pPr lvl="0">
              <a:lnSpc>
                <a:spcPct val="150000"/>
              </a:lnSpc>
            </a:pPr>
            <a:r>
              <a:rPr lang="nl-NL" sz="1600" dirty="0">
                <a:latin typeface="Verdana" panose="020B0604030504040204" pitchFamily="34" charset="0"/>
                <a:ea typeface="Verdana" panose="020B0604030504040204" pitchFamily="34" charset="0"/>
                <a:cs typeface="Verdana" panose="020B0604030504040204" pitchFamily="34" charset="0"/>
              </a:rPr>
              <a:t>+ 31 (0) 334 604 100</a:t>
            </a:r>
          </a:p>
          <a:p>
            <a:pPr lvl="0">
              <a:lnSpc>
                <a:spcPct val="150000"/>
              </a:lnSpc>
            </a:pPr>
            <a:r>
              <a:rPr lang="nl-NL" sz="1600" dirty="0">
                <a:latin typeface="Verdana" panose="020B0604030504040204" pitchFamily="34" charset="0"/>
                <a:ea typeface="Verdana" panose="020B0604030504040204" pitchFamily="34" charset="0"/>
                <a:cs typeface="Verdana" panose="020B0604030504040204" pitchFamily="34" charset="0"/>
              </a:rPr>
              <a:t>info@geonovum.nl</a:t>
            </a:r>
          </a:p>
          <a:p>
            <a:pPr lvl="0">
              <a:lnSpc>
                <a:spcPct val="150000"/>
              </a:lnSpc>
            </a:pPr>
            <a:r>
              <a:rPr lang="nl-NL" sz="1600" dirty="0">
                <a:latin typeface="Verdana" panose="020B0604030504040204" pitchFamily="34" charset="0"/>
                <a:ea typeface="Verdana" panose="020B0604030504040204" pitchFamily="34" charset="0"/>
                <a:cs typeface="Verdana" panose="020B0604030504040204" pitchFamily="34" charset="0"/>
              </a:rPr>
              <a:t>www.geonovum.nl</a:t>
            </a:r>
          </a:p>
          <a:p>
            <a:pPr lvl="0">
              <a:lnSpc>
                <a:spcPct val="150000"/>
              </a:lnSpc>
            </a:pPr>
            <a:r>
              <a:rPr lang="nl-NL" sz="1600" dirty="0">
                <a:latin typeface="Verdana" panose="020B0604030504040204" pitchFamily="34" charset="0"/>
                <a:ea typeface="Verdana" panose="020B0604030504040204" pitchFamily="34" charset="0"/>
                <a:cs typeface="Verdana" panose="020B0604030504040204" pitchFamily="34" charset="0"/>
              </a:rPr>
              <a:t>@geonovum.nl</a:t>
            </a:r>
          </a:p>
        </p:txBody>
      </p:sp>
    </p:spTree>
    <p:extLst>
      <p:ext uri="{BB962C8B-B14F-4D97-AF65-F5344CB8AC3E}">
        <p14:creationId xmlns:p14="http://schemas.microsoft.com/office/powerpoint/2010/main" val="3066840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50AB1D-94B2-4666-8B93-A2A34759ACA6}"/>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39E4A95F-5F25-4BBD-9282-78D5D0A99A2B}"/>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B8BD973-3E26-44A7-80DB-3DA956F6D0D5}"/>
              </a:ext>
            </a:extLst>
          </p:cNvPr>
          <p:cNvSpPr>
            <a:spLocks noGrp="1"/>
          </p:cNvSpPr>
          <p:nvPr>
            <p:ph type="dt" sz="half" idx="10"/>
          </p:nvPr>
        </p:nvSpPr>
        <p:spPr/>
        <p:txBody>
          <a:bodyPr/>
          <a:lstStyle/>
          <a:p>
            <a:fld id="{C51A2BA0-D605-4B73-854E-1A1D25016A50}" type="datetimeFigureOut">
              <a:rPr lang="nl-NL" smtClean="0"/>
              <a:t>3-7-2020</a:t>
            </a:fld>
            <a:endParaRPr lang="nl-NL"/>
          </a:p>
        </p:txBody>
      </p:sp>
      <p:sp>
        <p:nvSpPr>
          <p:cNvPr id="5" name="Tijdelijke aanduiding voor voettekst 4">
            <a:extLst>
              <a:ext uri="{FF2B5EF4-FFF2-40B4-BE49-F238E27FC236}">
                <a16:creationId xmlns:a16="http://schemas.microsoft.com/office/drawing/2014/main" id="{86C99A9A-6994-4C46-8B14-4B4912CD40E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FB10B98-1759-4703-B65C-A246E654E9C2}"/>
              </a:ext>
            </a:extLst>
          </p:cNvPr>
          <p:cNvSpPr>
            <a:spLocks noGrp="1"/>
          </p:cNvSpPr>
          <p:nvPr>
            <p:ph type="sldNum" sz="quarter" idx="12"/>
          </p:nvPr>
        </p:nvSpPr>
        <p:spPr/>
        <p:txBody>
          <a:bodyPr/>
          <a:lstStyle/>
          <a:p>
            <a:fld id="{3E10A6DE-DE07-415C-86F6-E6B8584D83DC}" type="slidenum">
              <a:rPr lang="nl-NL" smtClean="0"/>
              <a:t>‹nr.›</a:t>
            </a:fld>
            <a:endParaRPr lang="nl-NL"/>
          </a:p>
        </p:txBody>
      </p:sp>
    </p:spTree>
    <p:extLst>
      <p:ext uri="{BB962C8B-B14F-4D97-AF65-F5344CB8AC3E}">
        <p14:creationId xmlns:p14="http://schemas.microsoft.com/office/powerpoint/2010/main" val="368372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D75FC2-BC49-4686-8949-540D288E7CDD}"/>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25480BFD-0E06-473E-9EE5-EA9368EC1B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70F2DAD2-6CE3-4055-BB87-5E04CAACB992}"/>
              </a:ext>
            </a:extLst>
          </p:cNvPr>
          <p:cNvSpPr>
            <a:spLocks noGrp="1"/>
          </p:cNvSpPr>
          <p:nvPr>
            <p:ph type="dt" sz="half" idx="10"/>
          </p:nvPr>
        </p:nvSpPr>
        <p:spPr/>
        <p:txBody>
          <a:bodyPr/>
          <a:lstStyle/>
          <a:p>
            <a:fld id="{C51A2BA0-D605-4B73-854E-1A1D25016A50}" type="datetimeFigureOut">
              <a:rPr lang="nl-NL" smtClean="0"/>
              <a:t>3-7-2020</a:t>
            </a:fld>
            <a:endParaRPr lang="nl-NL"/>
          </a:p>
        </p:txBody>
      </p:sp>
      <p:sp>
        <p:nvSpPr>
          <p:cNvPr id="5" name="Tijdelijke aanduiding voor voettekst 4">
            <a:extLst>
              <a:ext uri="{FF2B5EF4-FFF2-40B4-BE49-F238E27FC236}">
                <a16:creationId xmlns:a16="http://schemas.microsoft.com/office/drawing/2014/main" id="{7B45DC09-4B25-4149-BBEE-2A206C3C4E95}"/>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102024D7-29C9-4A71-993F-1CD7283341EA}"/>
              </a:ext>
            </a:extLst>
          </p:cNvPr>
          <p:cNvSpPr>
            <a:spLocks noGrp="1"/>
          </p:cNvSpPr>
          <p:nvPr>
            <p:ph type="sldNum" sz="quarter" idx="12"/>
          </p:nvPr>
        </p:nvSpPr>
        <p:spPr/>
        <p:txBody>
          <a:bodyPr/>
          <a:lstStyle/>
          <a:p>
            <a:fld id="{3E10A6DE-DE07-415C-86F6-E6B8584D83DC}" type="slidenum">
              <a:rPr lang="nl-NL" smtClean="0"/>
              <a:t>‹nr.›</a:t>
            </a:fld>
            <a:endParaRPr lang="nl-NL"/>
          </a:p>
        </p:txBody>
      </p:sp>
    </p:spTree>
    <p:extLst>
      <p:ext uri="{BB962C8B-B14F-4D97-AF65-F5344CB8AC3E}">
        <p14:creationId xmlns:p14="http://schemas.microsoft.com/office/powerpoint/2010/main" val="100508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FBFDBC-E04E-479E-9DB9-F243EA2D6CC2}"/>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125A963E-8B01-44B0-A408-A348DC272734}"/>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CDB1CDEB-5B1D-48C4-85C1-DDF3D854DD79}"/>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E1AF3D99-8A9A-4235-9864-D9812FB2E360}"/>
              </a:ext>
            </a:extLst>
          </p:cNvPr>
          <p:cNvSpPr>
            <a:spLocks noGrp="1"/>
          </p:cNvSpPr>
          <p:nvPr>
            <p:ph type="dt" sz="half" idx="10"/>
          </p:nvPr>
        </p:nvSpPr>
        <p:spPr/>
        <p:txBody>
          <a:bodyPr/>
          <a:lstStyle/>
          <a:p>
            <a:fld id="{C51A2BA0-D605-4B73-854E-1A1D25016A50}" type="datetimeFigureOut">
              <a:rPr lang="nl-NL" smtClean="0"/>
              <a:t>3-7-2020</a:t>
            </a:fld>
            <a:endParaRPr lang="nl-NL"/>
          </a:p>
        </p:txBody>
      </p:sp>
      <p:sp>
        <p:nvSpPr>
          <p:cNvPr id="6" name="Tijdelijke aanduiding voor voettekst 5">
            <a:extLst>
              <a:ext uri="{FF2B5EF4-FFF2-40B4-BE49-F238E27FC236}">
                <a16:creationId xmlns:a16="http://schemas.microsoft.com/office/drawing/2014/main" id="{C1ABC8BF-7D3A-4B8D-9CD0-E1F3CF736984}"/>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9B61FAB4-6681-45F9-B282-929885165588}"/>
              </a:ext>
            </a:extLst>
          </p:cNvPr>
          <p:cNvSpPr>
            <a:spLocks noGrp="1"/>
          </p:cNvSpPr>
          <p:nvPr>
            <p:ph type="sldNum" sz="quarter" idx="12"/>
          </p:nvPr>
        </p:nvSpPr>
        <p:spPr/>
        <p:txBody>
          <a:bodyPr/>
          <a:lstStyle/>
          <a:p>
            <a:fld id="{3E10A6DE-DE07-415C-86F6-E6B8584D83DC}" type="slidenum">
              <a:rPr lang="nl-NL" smtClean="0"/>
              <a:t>‹nr.›</a:t>
            </a:fld>
            <a:endParaRPr lang="nl-NL"/>
          </a:p>
        </p:txBody>
      </p:sp>
    </p:spTree>
    <p:extLst>
      <p:ext uri="{BB962C8B-B14F-4D97-AF65-F5344CB8AC3E}">
        <p14:creationId xmlns:p14="http://schemas.microsoft.com/office/powerpoint/2010/main" val="2050976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B6B298-F609-4E18-B7C5-E452619E213B}"/>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378C990C-3266-4D3F-9507-1FFE1FED0B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140C93F7-CDD5-4242-A5E2-8D9CF5E4D6FF}"/>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63EEDA6B-0A8D-44D5-9852-6D90FBFA8D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CC994556-E618-4CD1-AB63-7A113184920A}"/>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23B79F26-FD3E-417C-9E7D-ABA79A66AF73}"/>
              </a:ext>
            </a:extLst>
          </p:cNvPr>
          <p:cNvSpPr>
            <a:spLocks noGrp="1"/>
          </p:cNvSpPr>
          <p:nvPr>
            <p:ph type="dt" sz="half" idx="10"/>
          </p:nvPr>
        </p:nvSpPr>
        <p:spPr/>
        <p:txBody>
          <a:bodyPr/>
          <a:lstStyle/>
          <a:p>
            <a:fld id="{C51A2BA0-D605-4B73-854E-1A1D25016A50}" type="datetimeFigureOut">
              <a:rPr lang="nl-NL" smtClean="0"/>
              <a:t>3-7-2020</a:t>
            </a:fld>
            <a:endParaRPr lang="nl-NL"/>
          </a:p>
        </p:txBody>
      </p:sp>
      <p:sp>
        <p:nvSpPr>
          <p:cNvPr id="8" name="Tijdelijke aanduiding voor voettekst 7">
            <a:extLst>
              <a:ext uri="{FF2B5EF4-FFF2-40B4-BE49-F238E27FC236}">
                <a16:creationId xmlns:a16="http://schemas.microsoft.com/office/drawing/2014/main" id="{254B09D8-357D-46BF-8563-CA322A0C3BEA}"/>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C3D10061-ACAD-4EBC-BE34-48695B407025}"/>
              </a:ext>
            </a:extLst>
          </p:cNvPr>
          <p:cNvSpPr>
            <a:spLocks noGrp="1"/>
          </p:cNvSpPr>
          <p:nvPr>
            <p:ph type="sldNum" sz="quarter" idx="12"/>
          </p:nvPr>
        </p:nvSpPr>
        <p:spPr/>
        <p:txBody>
          <a:bodyPr/>
          <a:lstStyle/>
          <a:p>
            <a:fld id="{3E10A6DE-DE07-415C-86F6-E6B8584D83DC}" type="slidenum">
              <a:rPr lang="nl-NL" smtClean="0"/>
              <a:t>‹nr.›</a:t>
            </a:fld>
            <a:endParaRPr lang="nl-NL"/>
          </a:p>
        </p:txBody>
      </p:sp>
    </p:spTree>
    <p:extLst>
      <p:ext uri="{BB962C8B-B14F-4D97-AF65-F5344CB8AC3E}">
        <p14:creationId xmlns:p14="http://schemas.microsoft.com/office/powerpoint/2010/main" val="4031440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5164D8-57B2-4E56-8C5E-F29BF203C63A}"/>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8B8F663B-0A26-4BC3-AB23-9698711F21E9}"/>
              </a:ext>
            </a:extLst>
          </p:cNvPr>
          <p:cNvSpPr>
            <a:spLocks noGrp="1"/>
          </p:cNvSpPr>
          <p:nvPr>
            <p:ph type="dt" sz="half" idx="10"/>
          </p:nvPr>
        </p:nvSpPr>
        <p:spPr/>
        <p:txBody>
          <a:bodyPr/>
          <a:lstStyle/>
          <a:p>
            <a:fld id="{C51A2BA0-D605-4B73-854E-1A1D25016A50}" type="datetimeFigureOut">
              <a:rPr lang="nl-NL" smtClean="0"/>
              <a:t>3-7-2020</a:t>
            </a:fld>
            <a:endParaRPr lang="nl-NL"/>
          </a:p>
        </p:txBody>
      </p:sp>
      <p:sp>
        <p:nvSpPr>
          <p:cNvPr id="4" name="Tijdelijke aanduiding voor voettekst 3">
            <a:extLst>
              <a:ext uri="{FF2B5EF4-FFF2-40B4-BE49-F238E27FC236}">
                <a16:creationId xmlns:a16="http://schemas.microsoft.com/office/drawing/2014/main" id="{56573A1E-3B79-478A-A695-672812AAAFE3}"/>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44CD18A6-F0C6-40A7-A960-3D2302FF9D67}"/>
              </a:ext>
            </a:extLst>
          </p:cNvPr>
          <p:cNvSpPr>
            <a:spLocks noGrp="1"/>
          </p:cNvSpPr>
          <p:nvPr>
            <p:ph type="sldNum" sz="quarter" idx="12"/>
          </p:nvPr>
        </p:nvSpPr>
        <p:spPr/>
        <p:txBody>
          <a:bodyPr/>
          <a:lstStyle/>
          <a:p>
            <a:fld id="{3E10A6DE-DE07-415C-86F6-E6B8584D83DC}" type="slidenum">
              <a:rPr lang="nl-NL" smtClean="0"/>
              <a:t>‹nr.›</a:t>
            </a:fld>
            <a:endParaRPr lang="nl-NL"/>
          </a:p>
        </p:txBody>
      </p:sp>
    </p:spTree>
    <p:extLst>
      <p:ext uri="{BB962C8B-B14F-4D97-AF65-F5344CB8AC3E}">
        <p14:creationId xmlns:p14="http://schemas.microsoft.com/office/powerpoint/2010/main" val="2463573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38E657B4-5EEB-4A5D-8B64-7BC43B3DB635}"/>
              </a:ext>
            </a:extLst>
          </p:cNvPr>
          <p:cNvSpPr>
            <a:spLocks noGrp="1"/>
          </p:cNvSpPr>
          <p:nvPr>
            <p:ph type="dt" sz="half" idx="10"/>
          </p:nvPr>
        </p:nvSpPr>
        <p:spPr/>
        <p:txBody>
          <a:bodyPr/>
          <a:lstStyle/>
          <a:p>
            <a:fld id="{C51A2BA0-D605-4B73-854E-1A1D25016A50}" type="datetimeFigureOut">
              <a:rPr lang="nl-NL" smtClean="0"/>
              <a:t>3-7-2020</a:t>
            </a:fld>
            <a:endParaRPr lang="nl-NL"/>
          </a:p>
        </p:txBody>
      </p:sp>
      <p:sp>
        <p:nvSpPr>
          <p:cNvPr id="3" name="Tijdelijke aanduiding voor voettekst 2">
            <a:extLst>
              <a:ext uri="{FF2B5EF4-FFF2-40B4-BE49-F238E27FC236}">
                <a16:creationId xmlns:a16="http://schemas.microsoft.com/office/drawing/2014/main" id="{E57901DC-D11B-408C-84B5-1496AFD73731}"/>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852FB85E-2B60-44DB-9778-40628E2BE14E}"/>
              </a:ext>
            </a:extLst>
          </p:cNvPr>
          <p:cNvSpPr>
            <a:spLocks noGrp="1"/>
          </p:cNvSpPr>
          <p:nvPr>
            <p:ph type="sldNum" sz="quarter" idx="12"/>
          </p:nvPr>
        </p:nvSpPr>
        <p:spPr/>
        <p:txBody>
          <a:bodyPr/>
          <a:lstStyle/>
          <a:p>
            <a:fld id="{3E10A6DE-DE07-415C-86F6-E6B8584D83DC}" type="slidenum">
              <a:rPr lang="nl-NL" smtClean="0"/>
              <a:t>‹nr.›</a:t>
            </a:fld>
            <a:endParaRPr lang="nl-NL"/>
          </a:p>
        </p:txBody>
      </p:sp>
    </p:spTree>
    <p:extLst>
      <p:ext uri="{BB962C8B-B14F-4D97-AF65-F5344CB8AC3E}">
        <p14:creationId xmlns:p14="http://schemas.microsoft.com/office/powerpoint/2010/main" val="642302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822EE3-140F-4DCB-B29D-D240B43E2794}"/>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EB6E8692-C1F6-49A9-B731-554838F341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1120D6A7-A202-4650-9825-FFE9E237F9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25FC1312-751B-46FE-9217-EAACA7EEEA4F}"/>
              </a:ext>
            </a:extLst>
          </p:cNvPr>
          <p:cNvSpPr>
            <a:spLocks noGrp="1"/>
          </p:cNvSpPr>
          <p:nvPr>
            <p:ph type="dt" sz="half" idx="10"/>
          </p:nvPr>
        </p:nvSpPr>
        <p:spPr/>
        <p:txBody>
          <a:bodyPr/>
          <a:lstStyle/>
          <a:p>
            <a:fld id="{C51A2BA0-D605-4B73-854E-1A1D25016A50}" type="datetimeFigureOut">
              <a:rPr lang="nl-NL" smtClean="0"/>
              <a:t>3-7-2020</a:t>
            </a:fld>
            <a:endParaRPr lang="nl-NL"/>
          </a:p>
        </p:txBody>
      </p:sp>
      <p:sp>
        <p:nvSpPr>
          <p:cNvPr id="6" name="Tijdelijke aanduiding voor voettekst 5">
            <a:extLst>
              <a:ext uri="{FF2B5EF4-FFF2-40B4-BE49-F238E27FC236}">
                <a16:creationId xmlns:a16="http://schemas.microsoft.com/office/drawing/2014/main" id="{0641CB71-73DE-4436-8467-C7CE8C9950E2}"/>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62F4155B-99C1-4845-B28E-8DC2D3254445}"/>
              </a:ext>
            </a:extLst>
          </p:cNvPr>
          <p:cNvSpPr>
            <a:spLocks noGrp="1"/>
          </p:cNvSpPr>
          <p:nvPr>
            <p:ph type="sldNum" sz="quarter" idx="12"/>
          </p:nvPr>
        </p:nvSpPr>
        <p:spPr/>
        <p:txBody>
          <a:bodyPr/>
          <a:lstStyle/>
          <a:p>
            <a:fld id="{3E10A6DE-DE07-415C-86F6-E6B8584D83DC}" type="slidenum">
              <a:rPr lang="nl-NL" smtClean="0"/>
              <a:t>‹nr.›</a:t>
            </a:fld>
            <a:endParaRPr lang="nl-NL"/>
          </a:p>
        </p:txBody>
      </p:sp>
    </p:spTree>
    <p:extLst>
      <p:ext uri="{BB962C8B-B14F-4D97-AF65-F5344CB8AC3E}">
        <p14:creationId xmlns:p14="http://schemas.microsoft.com/office/powerpoint/2010/main" val="1206582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66D73A-51EC-430B-9099-AC252BA9C9F2}"/>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62798FAD-182E-4A45-9B6B-11E9F38207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60A95575-94CA-4440-88A1-79E078B083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80DB6F61-389E-4BB3-94A4-CD59A70CFEAB}"/>
              </a:ext>
            </a:extLst>
          </p:cNvPr>
          <p:cNvSpPr>
            <a:spLocks noGrp="1"/>
          </p:cNvSpPr>
          <p:nvPr>
            <p:ph type="dt" sz="half" idx="10"/>
          </p:nvPr>
        </p:nvSpPr>
        <p:spPr/>
        <p:txBody>
          <a:bodyPr/>
          <a:lstStyle/>
          <a:p>
            <a:fld id="{C51A2BA0-D605-4B73-854E-1A1D25016A50}" type="datetimeFigureOut">
              <a:rPr lang="nl-NL" smtClean="0"/>
              <a:t>3-7-2020</a:t>
            </a:fld>
            <a:endParaRPr lang="nl-NL"/>
          </a:p>
        </p:txBody>
      </p:sp>
      <p:sp>
        <p:nvSpPr>
          <p:cNvPr id="6" name="Tijdelijke aanduiding voor voettekst 5">
            <a:extLst>
              <a:ext uri="{FF2B5EF4-FFF2-40B4-BE49-F238E27FC236}">
                <a16:creationId xmlns:a16="http://schemas.microsoft.com/office/drawing/2014/main" id="{E559DEF5-B517-488A-AE9C-BA5EE3B4CA99}"/>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261D7D53-9CE6-410F-AE1B-35FDBD7F7788}"/>
              </a:ext>
            </a:extLst>
          </p:cNvPr>
          <p:cNvSpPr>
            <a:spLocks noGrp="1"/>
          </p:cNvSpPr>
          <p:nvPr>
            <p:ph type="sldNum" sz="quarter" idx="12"/>
          </p:nvPr>
        </p:nvSpPr>
        <p:spPr/>
        <p:txBody>
          <a:bodyPr/>
          <a:lstStyle/>
          <a:p>
            <a:fld id="{3E10A6DE-DE07-415C-86F6-E6B8584D83DC}" type="slidenum">
              <a:rPr lang="nl-NL" smtClean="0"/>
              <a:t>‹nr.›</a:t>
            </a:fld>
            <a:endParaRPr lang="nl-NL"/>
          </a:p>
        </p:txBody>
      </p:sp>
    </p:spTree>
    <p:extLst>
      <p:ext uri="{BB962C8B-B14F-4D97-AF65-F5344CB8AC3E}">
        <p14:creationId xmlns:p14="http://schemas.microsoft.com/office/powerpoint/2010/main" val="3466718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6FD8BDE0-5943-4067-9E63-A9B03B7E28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387FA2E8-3769-417F-B2DD-3F83893608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1F186E5E-F7F1-4E73-9AF2-610474C7BD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1A2BA0-D605-4B73-854E-1A1D25016A50}" type="datetimeFigureOut">
              <a:rPr lang="nl-NL" smtClean="0"/>
              <a:t>3-7-2020</a:t>
            </a:fld>
            <a:endParaRPr lang="nl-NL"/>
          </a:p>
        </p:txBody>
      </p:sp>
      <p:sp>
        <p:nvSpPr>
          <p:cNvPr id="5" name="Tijdelijke aanduiding voor voettekst 4">
            <a:extLst>
              <a:ext uri="{FF2B5EF4-FFF2-40B4-BE49-F238E27FC236}">
                <a16:creationId xmlns:a16="http://schemas.microsoft.com/office/drawing/2014/main" id="{2CBFF6C5-9113-4414-B696-C672A65460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83387F27-337E-4578-ACE4-E3B101DB84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0A6DE-DE07-415C-86F6-E6B8584D83DC}" type="slidenum">
              <a:rPr lang="nl-NL" smtClean="0"/>
              <a:t>‹nr.›</a:t>
            </a:fld>
            <a:endParaRPr lang="nl-NL"/>
          </a:p>
        </p:txBody>
      </p:sp>
    </p:spTree>
    <p:extLst>
      <p:ext uri="{BB962C8B-B14F-4D97-AF65-F5344CB8AC3E}">
        <p14:creationId xmlns:p14="http://schemas.microsoft.com/office/powerpoint/2010/main" val="3564088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609600" y="1133872"/>
            <a:ext cx="10972800" cy="1143000"/>
          </a:xfrm>
          <a:prstGeom prst="rect">
            <a:avLst/>
          </a:prstGeom>
        </p:spPr>
        <p:txBody>
          <a:bodyPr vert="horz" lIns="91440" tIns="45720" rIns="91440" bIns="45720" rtlCol="0" anchor="ctr">
            <a:normAutofit/>
          </a:bodyPr>
          <a:lstStyle/>
          <a:p>
            <a:r>
              <a:rPr lang="nl-NL" dirty="0"/>
              <a:t>Klik om de stijl te bewerken</a:t>
            </a:r>
          </a:p>
        </p:txBody>
      </p:sp>
      <p:sp>
        <p:nvSpPr>
          <p:cNvPr id="3" name="Tijdelijke aanduiding voor tekst 2"/>
          <p:cNvSpPr>
            <a:spLocks noGrp="1"/>
          </p:cNvSpPr>
          <p:nvPr>
            <p:ph type="body" idx="1"/>
          </p:nvPr>
        </p:nvSpPr>
        <p:spPr>
          <a:xfrm>
            <a:off x="609600" y="2276872"/>
            <a:ext cx="10972800" cy="4464496"/>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p:txBody>
      </p:sp>
      <p:pic>
        <p:nvPicPr>
          <p:cNvPr id="7" name="Afbeelding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5183899" y="70013"/>
            <a:ext cx="1824203" cy="694691"/>
          </a:xfrm>
          <a:prstGeom prst="rect">
            <a:avLst/>
          </a:prstGeom>
        </p:spPr>
      </p:pic>
      <p:sp>
        <p:nvSpPr>
          <p:cNvPr id="8" name="Rechthoek 7"/>
          <p:cNvSpPr/>
          <p:nvPr userDrawn="1"/>
        </p:nvSpPr>
        <p:spPr>
          <a:xfrm>
            <a:off x="0" y="980728"/>
            <a:ext cx="12192000" cy="14401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Tree>
    <p:extLst>
      <p:ext uri="{BB962C8B-B14F-4D97-AF65-F5344CB8AC3E}">
        <p14:creationId xmlns:p14="http://schemas.microsoft.com/office/powerpoint/2010/main" val="10861393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sldNum="0" hdr="0" ftr="0"/>
  <p:txStyles>
    <p:titleStyle>
      <a:lvl1pPr algn="ctr" defTabSz="1219170" rtl="0" eaLnBrk="1" latinLnBrk="0" hangingPunct="1">
        <a:spcBef>
          <a:spcPct val="0"/>
        </a:spcBef>
        <a:buNone/>
        <a:defRPr sz="4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457189" indent="-457189" algn="l" defTabSz="1219170" rtl="0" eaLnBrk="1" latinLnBrk="0" hangingPunct="1">
        <a:spcBef>
          <a:spcPct val="20000"/>
        </a:spcBef>
        <a:buFont typeface="Wingdings" panose="05000000000000000000" pitchFamily="2" charset="2"/>
        <a:buChar char="§"/>
        <a:defRPr sz="4267"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nl-NL"/>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descr="Afbeelding met buiten, gebouw, zitten, voorzijde&#10;&#10;Automatisch gegenereerde beschrijving">
            <a:extLst>
              <a:ext uri="{FF2B5EF4-FFF2-40B4-BE49-F238E27FC236}">
                <a16:creationId xmlns:a16="http://schemas.microsoft.com/office/drawing/2014/main" id="{02C795E5-F3E4-400A-B7A9-D417E48E86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5843" y="0"/>
            <a:ext cx="9144000" cy="6858000"/>
          </a:xfrm>
          <a:prstGeom prst="rect">
            <a:avLst/>
          </a:prstGeom>
        </p:spPr>
      </p:pic>
      <p:sp>
        <p:nvSpPr>
          <p:cNvPr id="6" name="Rechthoek 5">
            <a:extLst>
              <a:ext uri="{FF2B5EF4-FFF2-40B4-BE49-F238E27FC236}">
                <a16:creationId xmlns:a16="http://schemas.microsoft.com/office/drawing/2014/main" id="{EC02A79A-93A1-4BE9-88AE-5F268D8A05D6}"/>
              </a:ext>
            </a:extLst>
          </p:cNvPr>
          <p:cNvSpPr/>
          <p:nvPr/>
        </p:nvSpPr>
        <p:spPr>
          <a:xfrm>
            <a:off x="484415" y="1293364"/>
            <a:ext cx="2275114" cy="830997"/>
          </a:xfrm>
          <a:prstGeom prst="rect">
            <a:avLst/>
          </a:prstGeom>
        </p:spPr>
        <p:txBody>
          <a:bodyPr wrap="square">
            <a:spAutoFit/>
          </a:bodyPr>
          <a:lstStyle/>
          <a:p>
            <a:r>
              <a:rPr lang="nl-NL" sz="2400" b="1" dirty="0"/>
              <a:t>Interne review TCS versie</a:t>
            </a:r>
          </a:p>
        </p:txBody>
      </p:sp>
      <p:sp>
        <p:nvSpPr>
          <p:cNvPr id="4" name="Rechthoek 3">
            <a:extLst>
              <a:ext uri="{FF2B5EF4-FFF2-40B4-BE49-F238E27FC236}">
                <a16:creationId xmlns:a16="http://schemas.microsoft.com/office/drawing/2014/main" id="{63FB17B9-532C-488E-9C3A-D7427E09B923}"/>
              </a:ext>
            </a:extLst>
          </p:cNvPr>
          <p:cNvSpPr/>
          <p:nvPr/>
        </p:nvSpPr>
        <p:spPr>
          <a:xfrm>
            <a:off x="332015" y="6170164"/>
            <a:ext cx="2275114" cy="307777"/>
          </a:xfrm>
          <a:prstGeom prst="rect">
            <a:avLst/>
          </a:prstGeom>
        </p:spPr>
        <p:txBody>
          <a:bodyPr wrap="square">
            <a:spAutoFit/>
          </a:bodyPr>
          <a:lstStyle/>
          <a:p>
            <a:r>
              <a:rPr lang="nl-NL" sz="1400" b="1" dirty="0"/>
              <a:t>Vrijdag 3 juli 2020</a:t>
            </a:r>
          </a:p>
        </p:txBody>
      </p:sp>
    </p:spTree>
    <p:extLst>
      <p:ext uri="{BB962C8B-B14F-4D97-AF65-F5344CB8AC3E}">
        <p14:creationId xmlns:p14="http://schemas.microsoft.com/office/powerpoint/2010/main" val="484790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al 1">
            <a:extLst>
              <a:ext uri="{FF2B5EF4-FFF2-40B4-BE49-F238E27FC236}">
                <a16:creationId xmlns:a16="http://schemas.microsoft.com/office/drawing/2014/main" id="{62100FD5-515A-4C49-B0D2-FE308FAACAFF}"/>
              </a:ext>
            </a:extLst>
          </p:cNvPr>
          <p:cNvSpPr/>
          <p:nvPr/>
        </p:nvSpPr>
        <p:spPr>
          <a:xfrm>
            <a:off x="3105576" y="2269048"/>
            <a:ext cx="2518671" cy="235574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Ondertitel 2">
            <a:extLst>
              <a:ext uri="{FF2B5EF4-FFF2-40B4-BE49-F238E27FC236}">
                <a16:creationId xmlns:a16="http://schemas.microsoft.com/office/drawing/2014/main" id="{4D66534F-AF25-40E0-B394-207C72A288D1}"/>
              </a:ext>
            </a:extLst>
          </p:cNvPr>
          <p:cNvSpPr txBox="1">
            <a:spLocks/>
          </p:cNvSpPr>
          <p:nvPr/>
        </p:nvSpPr>
        <p:spPr>
          <a:xfrm>
            <a:off x="0" y="142342"/>
            <a:ext cx="12192000" cy="1655762"/>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Wingdings" panose="05000000000000000000" pitchFamily="2" charset="2"/>
              <a:buChar char="§"/>
              <a:defRPr sz="32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990575" indent="-380990" algn="l" defTabSz="1219170" rtl="0" eaLnBrk="1" latinLnBrk="0" hangingPunct="1">
              <a:spcBef>
                <a:spcPct val="20000"/>
              </a:spcBef>
              <a:buFont typeface="Arial" panose="020B0604020202020204" pitchFamily="34" charset="0"/>
              <a:buChar char="–"/>
              <a:defRPr sz="26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523962" indent="-304792" algn="l" defTabSz="1219170" rtl="0" eaLnBrk="1" latinLnBrk="0" hangingPunct="1">
              <a:spcBef>
                <a:spcPct val="20000"/>
              </a:spcBef>
              <a:buFont typeface="Wingdings" panose="05000000000000000000" pitchFamily="2" charset="2"/>
              <a:buChar char="§"/>
              <a:defRPr sz="2133"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nl-NL" dirty="0"/>
              <a:t>standaard IMKL2.0                              Proces update</a:t>
            </a:r>
          </a:p>
        </p:txBody>
      </p:sp>
      <p:grpSp>
        <p:nvGrpSpPr>
          <p:cNvPr id="19" name="Groep 18">
            <a:extLst>
              <a:ext uri="{FF2B5EF4-FFF2-40B4-BE49-F238E27FC236}">
                <a16:creationId xmlns:a16="http://schemas.microsoft.com/office/drawing/2014/main" id="{78019F04-576A-4324-9C6E-2F94BFBB3053}"/>
              </a:ext>
            </a:extLst>
          </p:cNvPr>
          <p:cNvGrpSpPr/>
          <p:nvPr/>
        </p:nvGrpSpPr>
        <p:grpSpPr>
          <a:xfrm>
            <a:off x="142875" y="2110318"/>
            <a:ext cx="11259209" cy="4199753"/>
            <a:chOff x="142875" y="2110318"/>
            <a:chExt cx="11259209" cy="4199753"/>
          </a:xfrm>
        </p:grpSpPr>
        <p:sp>
          <p:nvSpPr>
            <p:cNvPr id="5" name="Rechthoek 4">
              <a:extLst>
                <a:ext uri="{FF2B5EF4-FFF2-40B4-BE49-F238E27FC236}">
                  <a16:creationId xmlns:a16="http://schemas.microsoft.com/office/drawing/2014/main" id="{790A237F-D75C-402D-B421-FB93D78877B0}"/>
                </a:ext>
              </a:extLst>
            </p:cNvPr>
            <p:cNvSpPr/>
            <p:nvPr/>
          </p:nvSpPr>
          <p:spPr>
            <a:xfrm>
              <a:off x="1145833" y="3059668"/>
              <a:ext cx="2926122" cy="369332"/>
            </a:xfrm>
            <a:prstGeom prst="rect">
              <a:avLst/>
            </a:prstGeom>
          </p:spPr>
          <p:txBody>
            <a:bodyPr wrap="none">
              <a:spAutoFit/>
            </a:bodyPr>
            <a:lstStyle/>
            <a:p>
              <a:pPr fontAlgn="b"/>
              <a:r>
                <a:rPr lang="nl-NL" b="1" dirty="0">
                  <a:solidFill>
                    <a:srgbClr val="000000"/>
                  </a:solidFill>
                  <a:latin typeface="Calibri" panose="020F0502020204030204" pitchFamily="34" charset="0"/>
                </a:rPr>
                <a:t>1) IMKL standaard bijwerken</a:t>
              </a:r>
            </a:p>
          </p:txBody>
        </p:sp>
        <p:sp>
          <p:nvSpPr>
            <p:cNvPr id="6" name="Rechthoek 5">
              <a:extLst>
                <a:ext uri="{FF2B5EF4-FFF2-40B4-BE49-F238E27FC236}">
                  <a16:creationId xmlns:a16="http://schemas.microsoft.com/office/drawing/2014/main" id="{592ECE4F-8FEA-4487-811F-BC17CD3AFB08}"/>
                </a:ext>
              </a:extLst>
            </p:cNvPr>
            <p:cNvSpPr/>
            <p:nvPr/>
          </p:nvSpPr>
          <p:spPr>
            <a:xfrm>
              <a:off x="3356932" y="3771385"/>
              <a:ext cx="2691442" cy="369332"/>
            </a:xfrm>
            <a:prstGeom prst="rect">
              <a:avLst/>
            </a:prstGeom>
          </p:spPr>
          <p:txBody>
            <a:bodyPr wrap="none">
              <a:spAutoFit/>
            </a:bodyPr>
            <a:lstStyle/>
            <a:p>
              <a:pPr fontAlgn="b"/>
              <a:r>
                <a:rPr lang="nl-NL" b="1" dirty="0">
                  <a:solidFill>
                    <a:srgbClr val="000000"/>
                  </a:solidFill>
                  <a:latin typeface="Calibri" panose="020F0502020204030204" pitchFamily="34" charset="0"/>
                </a:rPr>
                <a:t>2) TCS werkversie akkoord</a:t>
              </a:r>
            </a:p>
          </p:txBody>
        </p:sp>
        <p:sp>
          <p:nvSpPr>
            <p:cNvPr id="7" name="Rechthoek 6">
              <a:extLst>
                <a:ext uri="{FF2B5EF4-FFF2-40B4-BE49-F238E27FC236}">
                  <a16:creationId xmlns:a16="http://schemas.microsoft.com/office/drawing/2014/main" id="{F5951913-B925-40CA-83EB-9F2872AD5339}"/>
                </a:ext>
              </a:extLst>
            </p:cNvPr>
            <p:cNvSpPr/>
            <p:nvPr/>
          </p:nvSpPr>
          <p:spPr>
            <a:xfrm>
              <a:off x="5485079" y="4436318"/>
              <a:ext cx="1507592" cy="369332"/>
            </a:xfrm>
            <a:prstGeom prst="rect">
              <a:avLst/>
            </a:prstGeom>
          </p:spPr>
          <p:txBody>
            <a:bodyPr wrap="none">
              <a:spAutoFit/>
            </a:bodyPr>
            <a:lstStyle/>
            <a:p>
              <a:pPr fontAlgn="b"/>
              <a:r>
                <a:rPr lang="nl-NL" b="1" dirty="0">
                  <a:solidFill>
                    <a:srgbClr val="000000"/>
                  </a:solidFill>
                  <a:latin typeface="Calibri" panose="020F0502020204030204" pitchFamily="34" charset="0"/>
                </a:rPr>
                <a:t>3) Consultatie</a:t>
              </a:r>
            </a:p>
          </p:txBody>
        </p:sp>
        <p:sp>
          <p:nvSpPr>
            <p:cNvPr id="8" name="Rechthoek 7">
              <a:extLst>
                <a:ext uri="{FF2B5EF4-FFF2-40B4-BE49-F238E27FC236}">
                  <a16:creationId xmlns:a16="http://schemas.microsoft.com/office/drawing/2014/main" id="{571A0A8C-4800-4D39-A539-75584A2BE92A}"/>
                </a:ext>
              </a:extLst>
            </p:cNvPr>
            <p:cNvSpPr/>
            <p:nvPr/>
          </p:nvSpPr>
          <p:spPr>
            <a:xfrm>
              <a:off x="6818243" y="5124643"/>
              <a:ext cx="2153090" cy="369332"/>
            </a:xfrm>
            <a:prstGeom prst="rect">
              <a:avLst/>
            </a:prstGeom>
          </p:spPr>
          <p:txBody>
            <a:bodyPr wrap="none">
              <a:spAutoFit/>
            </a:bodyPr>
            <a:lstStyle/>
            <a:p>
              <a:pPr fontAlgn="b"/>
              <a:r>
                <a:rPr lang="nl-NL" b="1" dirty="0">
                  <a:solidFill>
                    <a:srgbClr val="000000"/>
                  </a:solidFill>
                  <a:latin typeface="Calibri" panose="020F0502020204030204" pitchFamily="34" charset="0"/>
                </a:rPr>
                <a:t>4) Release </a:t>
              </a:r>
              <a:r>
                <a:rPr lang="nl-NL" b="1" dirty="0" err="1">
                  <a:solidFill>
                    <a:srgbClr val="000000"/>
                  </a:solidFill>
                  <a:latin typeface="Calibri" panose="020F0502020204030204" pitchFamily="34" charset="0"/>
                </a:rPr>
                <a:t>candidate</a:t>
              </a:r>
              <a:endParaRPr lang="nl-NL" b="1" dirty="0">
                <a:solidFill>
                  <a:srgbClr val="000000"/>
                </a:solidFill>
                <a:latin typeface="Calibri" panose="020F0502020204030204" pitchFamily="34" charset="0"/>
              </a:endParaRPr>
            </a:p>
          </p:txBody>
        </p:sp>
        <p:sp>
          <p:nvSpPr>
            <p:cNvPr id="9" name="Rechthoek 8">
              <a:extLst>
                <a:ext uri="{FF2B5EF4-FFF2-40B4-BE49-F238E27FC236}">
                  <a16:creationId xmlns:a16="http://schemas.microsoft.com/office/drawing/2014/main" id="{B3845085-4147-4583-BA4F-8A2A8679E8B4}"/>
                </a:ext>
              </a:extLst>
            </p:cNvPr>
            <p:cNvSpPr/>
            <p:nvPr/>
          </p:nvSpPr>
          <p:spPr>
            <a:xfrm>
              <a:off x="8824968" y="5940739"/>
              <a:ext cx="2577116" cy="369332"/>
            </a:xfrm>
            <a:prstGeom prst="rect">
              <a:avLst/>
            </a:prstGeom>
          </p:spPr>
          <p:txBody>
            <a:bodyPr wrap="none">
              <a:spAutoFit/>
            </a:bodyPr>
            <a:lstStyle/>
            <a:p>
              <a:pPr fontAlgn="b"/>
              <a:r>
                <a:rPr lang="nl-NL" b="1" dirty="0">
                  <a:solidFill>
                    <a:srgbClr val="000000"/>
                  </a:solidFill>
                  <a:latin typeface="Calibri" panose="020F0502020204030204" pitchFamily="34" charset="0"/>
                </a:rPr>
                <a:t>5) Vaststellen/publiceren</a:t>
              </a:r>
            </a:p>
          </p:txBody>
        </p:sp>
        <p:sp>
          <p:nvSpPr>
            <p:cNvPr id="10" name="Rechthoek 9">
              <a:extLst>
                <a:ext uri="{FF2B5EF4-FFF2-40B4-BE49-F238E27FC236}">
                  <a16:creationId xmlns:a16="http://schemas.microsoft.com/office/drawing/2014/main" id="{11628A58-3721-41CC-A080-F7AC8D4F51CD}"/>
                </a:ext>
              </a:extLst>
            </p:cNvPr>
            <p:cNvSpPr/>
            <p:nvPr/>
          </p:nvSpPr>
          <p:spPr>
            <a:xfrm>
              <a:off x="142875" y="2110318"/>
              <a:ext cx="2151936" cy="369332"/>
            </a:xfrm>
            <a:prstGeom prst="rect">
              <a:avLst/>
            </a:prstGeom>
          </p:spPr>
          <p:txBody>
            <a:bodyPr wrap="none">
              <a:spAutoFit/>
            </a:bodyPr>
            <a:lstStyle/>
            <a:p>
              <a:pPr fontAlgn="b"/>
              <a:r>
                <a:rPr lang="nl-NL" b="1" dirty="0">
                  <a:solidFill>
                    <a:srgbClr val="000000"/>
                  </a:solidFill>
                  <a:latin typeface="Calibri" panose="020F0502020204030204" pitchFamily="34" charset="0"/>
                </a:rPr>
                <a:t>0) Issues beoordelen</a:t>
              </a:r>
            </a:p>
          </p:txBody>
        </p:sp>
        <p:sp>
          <p:nvSpPr>
            <p:cNvPr id="11" name="Pijl: gebogen 10">
              <a:extLst>
                <a:ext uri="{FF2B5EF4-FFF2-40B4-BE49-F238E27FC236}">
                  <a16:creationId xmlns:a16="http://schemas.microsoft.com/office/drawing/2014/main" id="{467C226D-0BD0-4B4F-9FB8-BC41FB300C19}"/>
                </a:ext>
              </a:extLst>
            </p:cNvPr>
            <p:cNvSpPr/>
            <p:nvPr/>
          </p:nvSpPr>
          <p:spPr>
            <a:xfrm rot="5400000">
              <a:off x="2294811" y="2294984"/>
              <a:ext cx="607593" cy="44961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12" name="Pijl: gebogen 11">
              <a:extLst>
                <a:ext uri="{FF2B5EF4-FFF2-40B4-BE49-F238E27FC236}">
                  <a16:creationId xmlns:a16="http://schemas.microsoft.com/office/drawing/2014/main" id="{27E07BC7-3217-4D4D-BE5F-D640A8E1BE01}"/>
                </a:ext>
              </a:extLst>
            </p:cNvPr>
            <p:cNvSpPr/>
            <p:nvPr/>
          </p:nvSpPr>
          <p:spPr>
            <a:xfrm rot="5400000">
              <a:off x="4174047" y="3179541"/>
              <a:ext cx="607593" cy="44961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13" name="Pijl: gebogen 12">
              <a:extLst>
                <a:ext uri="{FF2B5EF4-FFF2-40B4-BE49-F238E27FC236}">
                  <a16:creationId xmlns:a16="http://schemas.microsoft.com/office/drawing/2014/main" id="{86394F5A-EE99-4A4F-B5FD-ACA4D1FD4572}"/>
                </a:ext>
              </a:extLst>
            </p:cNvPr>
            <p:cNvSpPr/>
            <p:nvPr/>
          </p:nvSpPr>
          <p:spPr>
            <a:xfrm rot="5400000">
              <a:off x="5969387" y="3938704"/>
              <a:ext cx="607593" cy="44961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14" name="Pijl: gebogen 13">
              <a:extLst>
                <a:ext uri="{FF2B5EF4-FFF2-40B4-BE49-F238E27FC236}">
                  <a16:creationId xmlns:a16="http://schemas.microsoft.com/office/drawing/2014/main" id="{6AE63E7F-47F3-4A82-AF55-DD85B9C4467C}"/>
                </a:ext>
              </a:extLst>
            </p:cNvPr>
            <p:cNvSpPr/>
            <p:nvPr/>
          </p:nvSpPr>
          <p:spPr>
            <a:xfrm rot="5400000">
              <a:off x="7366182" y="4620200"/>
              <a:ext cx="607593" cy="44961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15" name="Pijl: gebogen 14">
              <a:extLst>
                <a:ext uri="{FF2B5EF4-FFF2-40B4-BE49-F238E27FC236}">
                  <a16:creationId xmlns:a16="http://schemas.microsoft.com/office/drawing/2014/main" id="{2A374A22-EB43-4C68-9496-BE671942181E}"/>
                </a:ext>
              </a:extLst>
            </p:cNvPr>
            <p:cNvSpPr/>
            <p:nvPr/>
          </p:nvSpPr>
          <p:spPr>
            <a:xfrm rot="5400000">
              <a:off x="9146705" y="5349745"/>
              <a:ext cx="607593" cy="44961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16" name="Rechthoek 15">
              <a:extLst>
                <a:ext uri="{FF2B5EF4-FFF2-40B4-BE49-F238E27FC236}">
                  <a16:creationId xmlns:a16="http://schemas.microsoft.com/office/drawing/2014/main" id="{3D6B5C13-077F-4787-8C86-0E98A13236EE}"/>
                </a:ext>
              </a:extLst>
            </p:cNvPr>
            <p:cNvSpPr/>
            <p:nvPr/>
          </p:nvSpPr>
          <p:spPr>
            <a:xfrm>
              <a:off x="8717954" y="3658938"/>
              <a:ext cx="1453731" cy="369332"/>
            </a:xfrm>
            <a:prstGeom prst="rect">
              <a:avLst/>
            </a:prstGeom>
          </p:spPr>
          <p:txBody>
            <a:bodyPr wrap="none">
              <a:spAutoFit/>
            </a:bodyPr>
            <a:lstStyle/>
            <a:p>
              <a:pPr fontAlgn="b"/>
              <a:r>
                <a:rPr lang="nl-NL" b="1" dirty="0">
                  <a:solidFill>
                    <a:srgbClr val="000000"/>
                  </a:solidFill>
                  <a:latin typeface="Calibri" panose="020F0502020204030204" pitchFamily="34" charset="0"/>
                </a:rPr>
                <a:t>TCS evaluatie</a:t>
              </a:r>
            </a:p>
          </p:txBody>
        </p:sp>
        <p:cxnSp>
          <p:nvCxnSpPr>
            <p:cNvPr id="17" name="Rechte verbindingslijn met pijl 16">
              <a:extLst>
                <a:ext uri="{FF2B5EF4-FFF2-40B4-BE49-F238E27FC236}">
                  <a16:creationId xmlns:a16="http://schemas.microsoft.com/office/drawing/2014/main" id="{8BD5D616-2008-414D-ADE4-8CC187C92360}"/>
                </a:ext>
              </a:extLst>
            </p:cNvPr>
            <p:cNvCxnSpPr>
              <a:cxnSpLocks/>
            </p:cNvCxnSpPr>
            <p:nvPr/>
          </p:nvCxnSpPr>
          <p:spPr>
            <a:xfrm flipH="1">
              <a:off x="7555966" y="3956051"/>
              <a:ext cx="1045109" cy="480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Rechte verbindingslijn met pijl 17">
              <a:extLst>
                <a:ext uri="{FF2B5EF4-FFF2-40B4-BE49-F238E27FC236}">
                  <a16:creationId xmlns:a16="http://schemas.microsoft.com/office/drawing/2014/main" id="{E63BA8E4-6801-457A-9EC1-DB75401995A1}"/>
                </a:ext>
              </a:extLst>
            </p:cNvPr>
            <p:cNvCxnSpPr>
              <a:cxnSpLocks/>
            </p:cNvCxnSpPr>
            <p:nvPr/>
          </p:nvCxnSpPr>
          <p:spPr>
            <a:xfrm flipH="1">
              <a:off x="8601075" y="4074390"/>
              <a:ext cx="588360" cy="945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81621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76AE3F-5AA4-4F7A-934C-41AD05235B6C}"/>
              </a:ext>
            </a:extLst>
          </p:cNvPr>
          <p:cNvSpPr>
            <a:spLocks noGrp="1"/>
          </p:cNvSpPr>
          <p:nvPr>
            <p:ph type="title"/>
          </p:nvPr>
        </p:nvSpPr>
        <p:spPr>
          <a:xfrm>
            <a:off x="335360" y="0"/>
            <a:ext cx="4224469" cy="932723"/>
          </a:xfrm>
        </p:spPr>
        <p:txBody>
          <a:bodyPr/>
          <a:lstStyle/>
          <a:p>
            <a:r>
              <a:rPr lang="nl-NL" dirty="0"/>
              <a:t>planning</a:t>
            </a:r>
          </a:p>
        </p:txBody>
      </p:sp>
      <p:graphicFrame>
        <p:nvGraphicFramePr>
          <p:cNvPr id="4" name="Tabel 3">
            <a:extLst>
              <a:ext uri="{FF2B5EF4-FFF2-40B4-BE49-F238E27FC236}">
                <a16:creationId xmlns:a16="http://schemas.microsoft.com/office/drawing/2014/main" id="{06D67CE9-81B3-49E4-A561-8A78F830EE4A}"/>
              </a:ext>
            </a:extLst>
          </p:cNvPr>
          <p:cNvGraphicFramePr>
            <a:graphicFrameLocks noGrp="1"/>
          </p:cNvGraphicFramePr>
          <p:nvPr>
            <p:extLst>
              <p:ext uri="{D42A27DB-BD31-4B8C-83A1-F6EECF244321}">
                <p14:modId xmlns:p14="http://schemas.microsoft.com/office/powerpoint/2010/main" val="1208172892"/>
              </p:ext>
            </p:extLst>
          </p:nvPr>
        </p:nvGraphicFramePr>
        <p:xfrm>
          <a:off x="0" y="1331054"/>
          <a:ext cx="11943214" cy="5541252"/>
        </p:xfrm>
        <a:graphic>
          <a:graphicData uri="http://schemas.openxmlformats.org/drawingml/2006/table">
            <a:tbl>
              <a:tblPr/>
              <a:tblGrid>
                <a:gridCol w="2409125">
                  <a:extLst>
                    <a:ext uri="{9D8B030D-6E8A-4147-A177-3AD203B41FA5}">
                      <a16:colId xmlns:a16="http://schemas.microsoft.com/office/drawing/2014/main" val="1723941186"/>
                    </a:ext>
                  </a:extLst>
                </a:gridCol>
                <a:gridCol w="171844">
                  <a:extLst>
                    <a:ext uri="{9D8B030D-6E8A-4147-A177-3AD203B41FA5}">
                      <a16:colId xmlns:a16="http://schemas.microsoft.com/office/drawing/2014/main" val="1466125592"/>
                    </a:ext>
                  </a:extLst>
                </a:gridCol>
                <a:gridCol w="109057">
                  <a:extLst>
                    <a:ext uri="{9D8B030D-6E8A-4147-A177-3AD203B41FA5}">
                      <a16:colId xmlns:a16="http://schemas.microsoft.com/office/drawing/2014/main" val="2239875775"/>
                    </a:ext>
                  </a:extLst>
                </a:gridCol>
                <a:gridCol w="330471">
                  <a:extLst>
                    <a:ext uri="{9D8B030D-6E8A-4147-A177-3AD203B41FA5}">
                      <a16:colId xmlns:a16="http://schemas.microsoft.com/office/drawing/2014/main" val="1974631680"/>
                    </a:ext>
                  </a:extLst>
                </a:gridCol>
                <a:gridCol w="330471">
                  <a:extLst>
                    <a:ext uri="{9D8B030D-6E8A-4147-A177-3AD203B41FA5}">
                      <a16:colId xmlns:a16="http://schemas.microsoft.com/office/drawing/2014/main" val="297342901"/>
                    </a:ext>
                  </a:extLst>
                </a:gridCol>
                <a:gridCol w="330471">
                  <a:extLst>
                    <a:ext uri="{9D8B030D-6E8A-4147-A177-3AD203B41FA5}">
                      <a16:colId xmlns:a16="http://schemas.microsoft.com/office/drawing/2014/main" val="2130964123"/>
                    </a:ext>
                  </a:extLst>
                </a:gridCol>
                <a:gridCol w="330471">
                  <a:extLst>
                    <a:ext uri="{9D8B030D-6E8A-4147-A177-3AD203B41FA5}">
                      <a16:colId xmlns:a16="http://schemas.microsoft.com/office/drawing/2014/main" val="657702746"/>
                    </a:ext>
                  </a:extLst>
                </a:gridCol>
                <a:gridCol w="330471">
                  <a:extLst>
                    <a:ext uri="{9D8B030D-6E8A-4147-A177-3AD203B41FA5}">
                      <a16:colId xmlns:a16="http://schemas.microsoft.com/office/drawing/2014/main" val="3273512709"/>
                    </a:ext>
                  </a:extLst>
                </a:gridCol>
                <a:gridCol w="330471">
                  <a:extLst>
                    <a:ext uri="{9D8B030D-6E8A-4147-A177-3AD203B41FA5}">
                      <a16:colId xmlns:a16="http://schemas.microsoft.com/office/drawing/2014/main" val="3418213739"/>
                    </a:ext>
                  </a:extLst>
                </a:gridCol>
                <a:gridCol w="330471">
                  <a:extLst>
                    <a:ext uri="{9D8B030D-6E8A-4147-A177-3AD203B41FA5}">
                      <a16:colId xmlns:a16="http://schemas.microsoft.com/office/drawing/2014/main" val="2457974358"/>
                    </a:ext>
                  </a:extLst>
                </a:gridCol>
                <a:gridCol w="330471">
                  <a:extLst>
                    <a:ext uri="{9D8B030D-6E8A-4147-A177-3AD203B41FA5}">
                      <a16:colId xmlns:a16="http://schemas.microsoft.com/office/drawing/2014/main" val="703834206"/>
                    </a:ext>
                  </a:extLst>
                </a:gridCol>
                <a:gridCol w="330471">
                  <a:extLst>
                    <a:ext uri="{9D8B030D-6E8A-4147-A177-3AD203B41FA5}">
                      <a16:colId xmlns:a16="http://schemas.microsoft.com/office/drawing/2014/main" val="670495943"/>
                    </a:ext>
                  </a:extLst>
                </a:gridCol>
                <a:gridCol w="330471">
                  <a:extLst>
                    <a:ext uri="{9D8B030D-6E8A-4147-A177-3AD203B41FA5}">
                      <a16:colId xmlns:a16="http://schemas.microsoft.com/office/drawing/2014/main" val="19744634"/>
                    </a:ext>
                  </a:extLst>
                </a:gridCol>
                <a:gridCol w="330471">
                  <a:extLst>
                    <a:ext uri="{9D8B030D-6E8A-4147-A177-3AD203B41FA5}">
                      <a16:colId xmlns:a16="http://schemas.microsoft.com/office/drawing/2014/main" val="706400269"/>
                    </a:ext>
                  </a:extLst>
                </a:gridCol>
                <a:gridCol w="330471">
                  <a:extLst>
                    <a:ext uri="{9D8B030D-6E8A-4147-A177-3AD203B41FA5}">
                      <a16:colId xmlns:a16="http://schemas.microsoft.com/office/drawing/2014/main" val="4218871396"/>
                    </a:ext>
                  </a:extLst>
                </a:gridCol>
                <a:gridCol w="330471">
                  <a:extLst>
                    <a:ext uri="{9D8B030D-6E8A-4147-A177-3AD203B41FA5}">
                      <a16:colId xmlns:a16="http://schemas.microsoft.com/office/drawing/2014/main" val="705464795"/>
                    </a:ext>
                  </a:extLst>
                </a:gridCol>
                <a:gridCol w="330471">
                  <a:extLst>
                    <a:ext uri="{9D8B030D-6E8A-4147-A177-3AD203B41FA5}">
                      <a16:colId xmlns:a16="http://schemas.microsoft.com/office/drawing/2014/main" val="2788597309"/>
                    </a:ext>
                  </a:extLst>
                </a:gridCol>
                <a:gridCol w="330471">
                  <a:extLst>
                    <a:ext uri="{9D8B030D-6E8A-4147-A177-3AD203B41FA5}">
                      <a16:colId xmlns:a16="http://schemas.microsoft.com/office/drawing/2014/main" val="218640362"/>
                    </a:ext>
                  </a:extLst>
                </a:gridCol>
                <a:gridCol w="330471">
                  <a:extLst>
                    <a:ext uri="{9D8B030D-6E8A-4147-A177-3AD203B41FA5}">
                      <a16:colId xmlns:a16="http://schemas.microsoft.com/office/drawing/2014/main" val="584483612"/>
                    </a:ext>
                  </a:extLst>
                </a:gridCol>
                <a:gridCol w="330471">
                  <a:extLst>
                    <a:ext uri="{9D8B030D-6E8A-4147-A177-3AD203B41FA5}">
                      <a16:colId xmlns:a16="http://schemas.microsoft.com/office/drawing/2014/main" val="3583568018"/>
                    </a:ext>
                  </a:extLst>
                </a:gridCol>
                <a:gridCol w="330471">
                  <a:extLst>
                    <a:ext uri="{9D8B030D-6E8A-4147-A177-3AD203B41FA5}">
                      <a16:colId xmlns:a16="http://schemas.microsoft.com/office/drawing/2014/main" val="1274387630"/>
                    </a:ext>
                  </a:extLst>
                </a:gridCol>
                <a:gridCol w="330471">
                  <a:extLst>
                    <a:ext uri="{9D8B030D-6E8A-4147-A177-3AD203B41FA5}">
                      <a16:colId xmlns:a16="http://schemas.microsoft.com/office/drawing/2014/main" val="1142944747"/>
                    </a:ext>
                  </a:extLst>
                </a:gridCol>
                <a:gridCol w="330471">
                  <a:extLst>
                    <a:ext uri="{9D8B030D-6E8A-4147-A177-3AD203B41FA5}">
                      <a16:colId xmlns:a16="http://schemas.microsoft.com/office/drawing/2014/main" val="382336201"/>
                    </a:ext>
                  </a:extLst>
                </a:gridCol>
                <a:gridCol w="330471">
                  <a:extLst>
                    <a:ext uri="{9D8B030D-6E8A-4147-A177-3AD203B41FA5}">
                      <a16:colId xmlns:a16="http://schemas.microsoft.com/office/drawing/2014/main" val="662756704"/>
                    </a:ext>
                  </a:extLst>
                </a:gridCol>
                <a:gridCol w="330471">
                  <a:extLst>
                    <a:ext uri="{9D8B030D-6E8A-4147-A177-3AD203B41FA5}">
                      <a16:colId xmlns:a16="http://schemas.microsoft.com/office/drawing/2014/main" val="1375119238"/>
                    </a:ext>
                  </a:extLst>
                </a:gridCol>
                <a:gridCol w="330471">
                  <a:extLst>
                    <a:ext uri="{9D8B030D-6E8A-4147-A177-3AD203B41FA5}">
                      <a16:colId xmlns:a16="http://schemas.microsoft.com/office/drawing/2014/main" val="2673787509"/>
                    </a:ext>
                  </a:extLst>
                </a:gridCol>
                <a:gridCol w="330471">
                  <a:extLst>
                    <a:ext uri="{9D8B030D-6E8A-4147-A177-3AD203B41FA5}">
                      <a16:colId xmlns:a16="http://schemas.microsoft.com/office/drawing/2014/main" val="448839743"/>
                    </a:ext>
                  </a:extLst>
                </a:gridCol>
                <a:gridCol w="330471">
                  <a:extLst>
                    <a:ext uri="{9D8B030D-6E8A-4147-A177-3AD203B41FA5}">
                      <a16:colId xmlns:a16="http://schemas.microsoft.com/office/drawing/2014/main" val="2209889244"/>
                    </a:ext>
                  </a:extLst>
                </a:gridCol>
                <a:gridCol w="330471">
                  <a:extLst>
                    <a:ext uri="{9D8B030D-6E8A-4147-A177-3AD203B41FA5}">
                      <a16:colId xmlns:a16="http://schemas.microsoft.com/office/drawing/2014/main" val="2554221766"/>
                    </a:ext>
                  </a:extLst>
                </a:gridCol>
                <a:gridCol w="330471">
                  <a:extLst>
                    <a:ext uri="{9D8B030D-6E8A-4147-A177-3AD203B41FA5}">
                      <a16:colId xmlns:a16="http://schemas.microsoft.com/office/drawing/2014/main" val="3488704483"/>
                    </a:ext>
                  </a:extLst>
                </a:gridCol>
                <a:gridCol w="330471">
                  <a:extLst>
                    <a:ext uri="{9D8B030D-6E8A-4147-A177-3AD203B41FA5}">
                      <a16:colId xmlns:a16="http://schemas.microsoft.com/office/drawing/2014/main" val="1634702515"/>
                    </a:ext>
                  </a:extLst>
                </a:gridCol>
              </a:tblGrid>
              <a:tr h="264499">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mei</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juni</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juli</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aug</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sept</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okt</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nov</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110332993"/>
                  </a:ext>
                </a:extLst>
              </a:tr>
              <a:tr h="264499">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1</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2</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3</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4</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1</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2</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3</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4</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1</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2</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3</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4</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1</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2</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3</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4</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1</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2</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3</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4</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1</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2</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3</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4</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1</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2</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3</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4</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2794217535"/>
                  </a:ext>
                </a:extLst>
              </a:tr>
              <a:tr h="264499">
                <a:tc>
                  <a:txBody>
                    <a:bodyPr/>
                    <a:lstStyle/>
                    <a:p>
                      <a:pPr algn="l" fontAlgn="b"/>
                      <a:r>
                        <a:rPr lang="nl-NL" sz="1200" b="1" i="0" u="none" strike="noStrike">
                          <a:solidFill>
                            <a:srgbClr val="000000"/>
                          </a:solidFill>
                          <a:effectLst/>
                          <a:latin typeface="Calibri" panose="020F0502020204030204" pitchFamily="34" charset="0"/>
                        </a:rPr>
                        <a:t>1)IMKL standaard bijwerken</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B4C6E7"/>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l" fontAlgn="b"/>
                      <a:r>
                        <a:rPr lang="nl-NL" sz="1200" b="0" i="0" u="none" strike="noStrike">
                          <a:solidFill>
                            <a:srgbClr val="B4C6E7"/>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l" fontAlgn="b"/>
                      <a:r>
                        <a:rPr lang="nl-NL" sz="1200" b="0" i="0" u="none" strike="noStrike">
                          <a:solidFill>
                            <a:srgbClr val="B4C6E7"/>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l" fontAlgn="b"/>
                      <a:r>
                        <a:rPr lang="nl-NL" sz="1200" b="0" i="0" u="none" strike="noStrike">
                          <a:solidFill>
                            <a:srgbClr val="B4C6E7"/>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l" fontAlgn="b"/>
                      <a:r>
                        <a:rPr lang="nl-NL" sz="1200" b="0" i="0" u="none" strike="noStrike">
                          <a:solidFill>
                            <a:srgbClr val="B4C6E7"/>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l" fontAlgn="b"/>
                      <a:r>
                        <a:rPr lang="nl-NL" sz="1200" b="0" i="0" u="none" strike="noStrike">
                          <a:solidFill>
                            <a:srgbClr val="B4C6E7"/>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extLst>
                  <a:ext uri="{0D108BD9-81ED-4DB2-BD59-A6C34878D82A}">
                    <a16:rowId xmlns:a16="http://schemas.microsoft.com/office/drawing/2014/main" val="1272183390"/>
                  </a:ext>
                </a:extLst>
              </a:tr>
              <a:tr h="264499">
                <a:tc>
                  <a:txBody>
                    <a:bodyPr/>
                    <a:lstStyle/>
                    <a:p>
                      <a:pPr algn="l" fontAlgn="b"/>
                      <a:r>
                        <a:rPr lang="nl-NL" sz="1200" b="1" i="0" u="none" strike="noStrike">
                          <a:solidFill>
                            <a:srgbClr val="000000"/>
                          </a:solidFill>
                          <a:effectLst/>
                          <a:latin typeface="Calibri" panose="020F0502020204030204" pitchFamily="34" charset="0"/>
                        </a:rPr>
                        <a:t>2)TCS werkversie akkoord</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6E0B4"/>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B4C6E7"/>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6E0B4"/>
                    </a:solidFill>
                  </a:tcPr>
                </a:tc>
                <a:tc>
                  <a:txBody>
                    <a:bodyPr/>
                    <a:lstStyle/>
                    <a:p>
                      <a:pPr algn="l" fontAlgn="b"/>
                      <a:r>
                        <a:rPr lang="nl-NL" sz="1200" b="0" i="0" u="none" strike="noStrike" dirty="0">
                          <a:solidFill>
                            <a:srgbClr val="B4C6E7"/>
                          </a:solidFill>
                          <a:effectLst/>
                          <a:latin typeface="Calibri" panose="020F0502020204030204" pitchFamily="34" charset="0"/>
                        </a:rPr>
                        <a:t> </a:t>
                      </a:r>
                      <a:r>
                        <a:rPr lang="nl-NL" sz="1200" b="0" i="0" u="none" strike="noStrike" dirty="0">
                          <a:solidFill>
                            <a:schemeClr val="tx1"/>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6E0B4"/>
                    </a:solidFill>
                  </a:tcPr>
                </a:tc>
                <a:tc>
                  <a:txBody>
                    <a:bodyPr/>
                    <a:lstStyle/>
                    <a:p>
                      <a:pPr algn="l" fontAlgn="b"/>
                      <a:r>
                        <a:rPr lang="nl-NL" sz="1200" b="0" i="0" u="none" strike="noStrike">
                          <a:solidFill>
                            <a:srgbClr val="B4C6E7"/>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6E0B4"/>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2874105328"/>
                  </a:ext>
                </a:extLst>
              </a:tr>
              <a:tr h="264499">
                <a:tc>
                  <a:txBody>
                    <a:bodyPr/>
                    <a:lstStyle/>
                    <a:p>
                      <a:pPr algn="l" fontAlgn="b"/>
                      <a:r>
                        <a:rPr lang="nl-NL" sz="1200" b="1" i="0" u="none" strike="noStrike">
                          <a:solidFill>
                            <a:srgbClr val="000000"/>
                          </a:solidFill>
                          <a:effectLst/>
                          <a:latin typeface="Calibri" panose="020F0502020204030204" pitchFamily="34" charset="0"/>
                        </a:rPr>
                        <a:t>3)Consultatie</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A9D08E"/>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A9D08E"/>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A9D08E"/>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A9D08E"/>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A9D08E"/>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A9D08E"/>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A9D08E"/>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extLst>
                  <a:ext uri="{0D108BD9-81ED-4DB2-BD59-A6C34878D82A}">
                    <a16:rowId xmlns:a16="http://schemas.microsoft.com/office/drawing/2014/main" val="1394972194"/>
                  </a:ext>
                </a:extLst>
              </a:tr>
              <a:tr h="264499">
                <a:tc>
                  <a:txBody>
                    <a:bodyPr/>
                    <a:lstStyle/>
                    <a:p>
                      <a:pPr algn="l" fontAlgn="b"/>
                      <a:r>
                        <a:rPr lang="nl-NL" sz="1200" b="1" i="0" u="none" strike="noStrike">
                          <a:solidFill>
                            <a:srgbClr val="000000"/>
                          </a:solidFill>
                          <a:effectLst/>
                          <a:latin typeface="Calibri" panose="020F0502020204030204" pitchFamily="34" charset="0"/>
                        </a:rPr>
                        <a:t>4a) Onwikkelen Release candidate</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548235"/>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548235"/>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548235"/>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548235"/>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548235"/>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2126904466"/>
                  </a:ext>
                </a:extLst>
              </a:tr>
              <a:tr h="264499">
                <a:tc>
                  <a:txBody>
                    <a:bodyPr/>
                    <a:lstStyle/>
                    <a:p>
                      <a:pPr algn="l" fontAlgn="b"/>
                      <a:r>
                        <a:rPr lang="en-US" sz="1200" b="1" i="0" u="none" strike="noStrike">
                          <a:solidFill>
                            <a:srgbClr val="000000"/>
                          </a:solidFill>
                          <a:effectLst/>
                          <a:latin typeface="Calibri" panose="020F0502020204030204" pitchFamily="34" charset="0"/>
                        </a:rPr>
                        <a:t>4b) TCS review op consultatie</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548235"/>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x</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548235"/>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2405995337"/>
                  </a:ext>
                </a:extLst>
              </a:tr>
              <a:tr h="264499">
                <a:tc>
                  <a:txBody>
                    <a:bodyPr/>
                    <a:lstStyle/>
                    <a:p>
                      <a:pPr algn="l" fontAlgn="b"/>
                      <a:r>
                        <a:rPr lang="nl-NL" sz="1200" b="1" i="0" u="none" strike="noStrike">
                          <a:solidFill>
                            <a:srgbClr val="000000"/>
                          </a:solidFill>
                          <a:effectLst/>
                          <a:latin typeface="Calibri" panose="020F0502020204030204" pitchFamily="34" charset="0"/>
                        </a:rPr>
                        <a:t>5)Vaststellen/publiceren</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375623"/>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375623"/>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375623"/>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375623"/>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375623"/>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extLst>
                  <a:ext uri="{0D108BD9-81ED-4DB2-BD59-A6C34878D82A}">
                    <a16:rowId xmlns:a16="http://schemas.microsoft.com/office/drawing/2014/main" val="2811741523"/>
                  </a:ext>
                </a:extLst>
              </a:tr>
              <a:tr h="264499">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194540890"/>
                  </a:ext>
                </a:extLst>
              </a:tr>
              <a:tr h="264499">
                <a:tc>
                  <a:txBody>
                    <a:bodyPr/>
                    <a:lstStyle/>
                    <a:p>
                      <a:pPr algn="l" fontAlgn="b"/>
                      <a:r>
                        <a:rPr lang="nl-NL" sz="1200" b="0" i="0" u="none" strike="noStrike" dirty="0">
                          <a:solidFill>
                            <a:srgbClr val="000000"/>
                          </a:solidFill>
                          <a:effectLst/>
                          <a:highlight>
                            <a:srgbClr val="FFFF00"/>
                          </a:highlight>
                          <a:latin typeface="Calibri" panose="020F0502020204030204" pitchFamily="34" charset="0"/>
                        </a:rPr>
                        <a:t>UML</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2279067077"/>
                  </a:ext>
                </a:extLst>
              </a:tr>
              <a:tr h="264499">
                <a:tc>
                  <a:txBody>
                    <a:bodyPr/>
                    <a:lstStyle/>
                    <a:p>
                      <a:pPr algn="l" fontAlgn="b"/>
                      <a:r>
                        <a:rPr lang="nl-NL" sz="1200" b="0" i="0" u="none" strike="noStrike" dirty="0" err="1">
                          <a:solidFill>
                            <a:srgbClr val="000000"/>
                          </a:solidFill>
                          <a:effectLst/>
                          <a:highlight>
                            <a:srgbClr val="FFFF00"/>
                          </a:highlight>
                          <a:latin typeface="Calibri" panose="020F0502020204030204" pitchFamily="34" charset="0"/>
                        </a:rPr>
                        <a:t>Modeldoc</a:t>
                      </a:r>
                      <a:endParaRPr lang="nl-NL" sz="1200" b="0" i="0" u="none" strike="noStrike" dirty="0">
                        <a:solidFill>
                          <a:srgbClr val="000000"/>
                        </a:solidFill>
                        <a:effectLst/>
                        <a:highlight>
                          <a:srgbClr val="FFFF00"/>
                        </a:highlight>
                        <a:latin typeface="Calibri" panose="020F0502020204030204" pitchFamily="34" charset="0"/>
                      </a:endParaRP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3467305423"/>
                  </a:ext>
                </a:extLst>
              </a:tr>
              <a:tr h="264499">
                <a:tc>
                  <a:txBody>
                    <a:bodyPr/>
                    <a:lstStyle/>
                    <a:p>
                      <a:pPr algn="l" fontAlgn="b"/>
                      <a:r>
                        <a:rPr lang="nl-NL" sz="1200" b="0" i="0" u="none" strike="noStrike" dirty="0">
                          <a:solidFill>
                            <a:schemeClr val="tx1"/>
                          </a:solidFill>
                          <a:effectLst/>
                          <a:highlight>
                            <a:srgbClr val="FFFF00"/>
                          </a:highlight>
                          <a:latin typeface="Calibri" panose="020F0502020204030204" pitchFamily="34" charset="0"/>
                        </a:rPr>
                        <a:t>Objectcatalogus</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1069724845"/>
                  </a:ext>
                </a:extLst>
              </a:tr>
              <a:tr h="264499">
                <a:tc>
                  <a:txBody>
                    <a:bodyPr/>
                    <a:lstStyle/>
                    <a:p>
                      <a:pPr algn="l" fontAlgn="b"/>
                      <a:r>
                        <a:rPr lang="nl-NL" sz="1200" b="0" i="0" u="none" strike="noStrike" dirty="0">
                          <a:solidFill>
                            <a:schemeClr val="tx1"/>
                          </a:solidFill>
                          <a:effectLst/>
                          <a:highlight>
                            <a:srgbClr val="FFFF00"/>
                          </a:highlight>
                          <a:latin typeface="Calibri" panose="020F0502020204030204" pitchFamily="34" charset="0"/>
                        </a:rPr>
                        <a:t>ExtraRegels.xls</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4023036676"/>
                  </a:ext>
                </a:extLst>
              </a:tr>
              <a:tr h="264499">
                <a:tc>
                  <a:txBody>
                    <a:bodyPr/>
                    <a:lstStyle/>
                    <a:p>
                      <a:pPr algn="l" fontAlgn="b"/>
                      <a:r>
                        <a:rPr lang="nl-NL" sz="1200" b="0" i="0" u="none" strike="noStrike" dirty="0">
                          <a:solidFill>
                            <a:schemeClr val="tx1"/>
                          </a:solidFill>
                          <a:effectLst/>
                          <a:highlight>
                            <a:srgbClr val="FFFF00"/>
                          </a:highlight>
                          <a:latin typeface="Calibri" panose="020F0502020204030204" pitchFamily="34" charset="0"/>
                        </a:rPr>
                        <a:t>Waardelijsten/inhoud</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2275715469"/>
                  </a:ext>
                </a:extLst>
              </a:tr>
              <a:tr h="264499">
                <a:tc>
                  <a:txBody>
                    <a:bodyPr/>
                    <a:lstStyle/>
                    <a:p>
                      <a:pPr algn="l" fontAlgn="b"/>
                      <a:r>
                        <a:rPr lang="nl-NL" sz="1200" b="0" i="0" u="none" strike="noStrike" dirty="0">
                          <a:solidFill>
                            <a:schemeClr val="tx1"/>
                          </a:solidFill>
                          <a:effectLst/>
                          <a:highlight>
                            <a:srgbClr val="FFFF00"/>
                          </a:highlight>
                          <a:latin typeface="Calibri" panose="020F0502020204030204" pitchFamily="34" charset="0"/>
                        </a:rPr>
                        <a:t>Waardelijst/NL</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3340378020"/>
                  </a:ext>
                </a:extLst>
              </a:tr>
              <a:tr h="264499">
                <a:tc>
                  <a:txBody>
                    <a:bodyPr/>
                    <a:lstStyle/>
                    <a:p>
                      <a:pPr algn="l" fontAlgn="b"/>
                      <a:r>
                        <a:rPr lang="nl-NL" sz="1200" b="0" i="0" u="none" strike="noStrike" dirty="0">
                          <a:solidFill>
                            <a:srgbClr val="000000"/>
                          </a:solidFill>
                          <a:effectLst/>
                          <a:highlight>
                            <a:srgbClr val="FFFF00"/>
                          </a:highlight>
                          <a:latin typeface="Calibri" panose="020F0502020204030204" pitchFamily="34" charset="0"/>
                        </a:rPr>
                        <a:t>XSD</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3075838945"/>
                  </a:ext>
                </a:extLst>
              </a:tr>
              <a:tr h="264499">
                <a:tc>
                  <a:txBody>
                    <a:bodyPr/>
                    <a:lstStyle/>
                    <a:p>
                      <a:pPr algn="l" fontAlgn="b"/>
                      <a:r>
                        <a:rPr lang="nl-NL" sz="1200" b="0" i="0" u="none" strike="noStrike" dirty="0" err="1">
                          <a:solidFill>
                            <a:schemeClr val="tx1"/>
                          </a:solidFill>
                          <a:effectLst/>
                          <a:highlight>
                            <a:srgbClr val="FFFF00"/>
                          </a:highlight>
                          <a:latin typeface="Calibri" panose="020F0502020204030204" pitchFamily="34" charset="0"/>
                        </a:rPr>
                        <a:t>VisualisatieDoc</a:t>
                      </a:r>
                      <a:endParaRPr lang="nl-NL" sz="1200" b="0" i="0" u="none" strike="noStrike" dirty="0">
                        <a:solidFill>
                          <a:schemeClr val="tx1"/>
                        </a:solidFill>
                        <a:effectLst/>
                        <a:highlight>
                          <a:srgbClr val="FFFF00"/>
                        </a:highlight>
                        <a:latin typeface="Calibri" panose="020F0502020204030204" pitchFamily="34" charset="0"/>
                      </a:endParaRP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1286246778"/>
                  </a:ext>
                </a:extLst>
              </a:tr>
              <a:tr h="264499">
                <a:tc>
                  <a:txBody>
                    <a:bodyPr/>
                    <a:lstStyle/>
                    <a:p>
                      <a:pPr algn="l" fontAlgn="b"/>
                      <a:r>
                        <a:rPr lang="nl-NL" sz="1200" b="0" i="0" u="none" strike="noStrike">
                          <a:solidFill>
                            <a:srgbClr val="000000"/>
                          </a:solidFill>
                          <a:effectLst/>
                          <a:latin typeface="Calibri" panose="020F0502020204030204" pitchFamily="34" charset="0"/>
                        </a:rPr>
                        <a:t>Volgorde attributen voor visualisatie</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2913481065"/>
                  </a:ext>
                </a:extLst>
              </a:tr>
              <a:tr h="264499">
                <a:tc>
                  <a:txBody>
                    <a:bodyPr/>
                    <a:lstStyle/>
                    <a:p>
                      <a:pPr algn="l" fontAlgn="b"/>
                      <a:r>
                        <a:rPr lang="nl-NL" sz="1200" b="0" i="0" u="none" strike="noStrike" dirty="0">
                          <a:solidFill>
                            <a:schemeClr val="tx1"/>
                          </a:solidFill>
                          <a:effectLst/>
                          <a:highlight>
                            <a:srgbClr val="FFFF00"/>
                          </a:highlight>
                          <a:latin typeface="Calibri" panose="020F0502020204030204" pitchFamily="34" charset="0"/>
                        </a:rPr>
                        <a:t>SLD</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81798164"/>
                  </a:ext>
                </a:extLst>
              </a:tr>
              <a:tr h="251272">
                <a:tc>
                  <a:txBody>
                    <a:bodyPr/>
                    <a:lstStyle/>
                    <a:p>
                      <a:pPr algn="l" fontAlgn="b"/>
                      <a:r>
                        <a:rPr lang="nl-NL" sz="1200" b="0" i="0" u="none" strike="noStrike" dirty="0">
                          <a:solidFill>
                            <a:schemeClr val="tx1"/>
                          </a:solidFill>
                          <a:effectLst/>
                          <a:highlight>
                            <a:srgbClr val="FFFF00"/>
                          </a:highlight>
                          <a:latin typeface="Calibri" panose="020F0502020204030204" pitchFamily="34" charset="0"/>
                        </a:rPr>
                        <a:t>Symbolen</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2719521971"/>
                  </a:ext>
                </a:extLst>
              </a:tr>
              <a:tr h="264499">
                <a:tc>
                  <a:txBody>
                    <a:bodyPr/>
                    <a:lstStyle/>
                    <a:p>
                      <a:pPr algn="l" fontAlgn="b"/>
                      <a:r>
                        <a:rPr lang="nl-NL" sz="1200" b="0" i="0" u="none" strike="noStrike" dirty="0">
                          <a:solidFill>
                            <a:srgbClr val="000000"/>
                          </a:solidFill>
                          <a:effectLst/>
                          <a:latin typeface="Calibri" panose="020F0502020204030204" pitchFamily="34" charset="0"/>
                        </a:rPr>
                        <a:t>conceptenregister</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3878892309"/>
                  </a:ext>
                </a:extLst>
              </a:tr>
            </a:tbl>
          </a:graphicData>
        </a:graphic>
      </p:graphicFrame>
      <p:sp>
        <p:nvSpPr>
          <p:cNvPr id="3" name="Rechthoek 2">
            <a:extLst>
              <a:ext uri="{FF2B5EF4-FFF2-40B4-BE49-F238E27FC236}">
                <a16:creationId xmlns:a16="http://schemas.microsoft.com/office/drawing/2014/main" id="{DDE82341-B015-4AAA-8848-D7296BBAFC26}"/>
              </a:ext>
            </a:extLst>
          </p:cNvPr>
          <p:cNvSpPr/>
          <p:nvPr/>
        </p:nvSpPr>
        <p:spPr>
          <a:xfrm>
            <a:off x="2639616" y="932723"/>
            <a:ext cx="3024584" cy="59252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nl-NL" sz="2400">
              <a:solidFill>
                <a:prstClr val="white"/>
              </a:solidFill>
              <a:latin typeface="Calibri"/>
            </a:endParaRPr>
          </a:p>
        </p:txBody>
      </p:sp>
    </p:spTree>
    <p:extLst>
      <p:ext uri="{BB962C8B-B14F-4D97-AF65-F5344CB8AC3E}">
        <p14:creationId xmlns:p14="http://schemas.microsoft.com/office/powerpoint/2010/main" val="3656969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F022B7-690F-4782-853C-6E16BB787C01}"/>
              </a:ext>
            </a:extLst>
          </p:cNvPr>
          <p:cNvSpPr>
            <a:spLocks noGrp="1"/>
          </p:cNvSpPr>
          <p:nvPr>
            <p:ph type="title"/>
          </p:nvPr>
        </p:nvSpPr>
        <p:spPr>
          <a:xfrm>
            <a:off x="-2933700" y="-88900"/>
            <a:ext cx="10972800" cy="1143000"/>
          </a:xfrm>
        </p:spPr>
        <p:txBody>
          <a:bodyPr/>
          <a:lstStyle/>
          <a:p>
            <a:r>
              <a:rPr lang="nl-NL" dirty="0"/>
              <a:t>Review opmerkingen</a:t>
            </a:r>
          </a:p>
        </p:txBody>
      </p:sp>
      <p:sp>
        <p:nvSpPr>
          <p:cNvPr id="3" name="Tijdelijke aanduiding voor inhoud 2">
            <a:extLst>
              <a:ext uri="{FF2B5EF4-FFF2-40B4-BE49-F238E27FC236}">
                <a16:creationId xmlns:a16="http://schemas.microsoft.com/office/drawing/2014/main" id="{0E041253-A958-44E3-80F0-3B19F91DF89A}"/>
              </a:ext>
            </a:extLst>
          </p:cNvPr>
          <p:cNvSpPr>
            <a:spLocks noGrp="1"/>
          </p:cNvSpPr>
          <p:nvPr>
            <p:ph idx="1"/>
          </p:nvPr>
        </p:nvSpPr>
        <p:spPr>
          <a:xfrm>
            <a:off x="431800" y="1527572"/>
            <a:ext cx="10972800" cy="4464496"/>
          </a:xfrm>
        </p:spPr>
        <p:txBody>
          <a:bodyPr>
            <a:normAutofit fontScale="62500" lnSpcReduction="20000"/>
          </a:bodyPr>
          <a:lstStyle/>
          <a:p>
            <a:pPr marL="0" indent="0">
              <a:buNone/>
            </a:pPr>
            <a:r>
              <a:rPr lang="nl-NL" dirty="0"/>
              <a:t>Wil </a:t>
            </a:r>
            <a:r>
              <a:rPr lang="nl-NL" dirty="0" err="1"/>
              <a:t>Lambo</a:t>
            </a:r>
            <a:r>
              <a:rPr lang="nl-NL" dirty="0"/>
              <a:t> (KPN)</a:t>
            </a:r>
          </a:p>
          <a:p>
            <a:r>
              <a:rPr lang="nl-NL" dirty="0"/>
              <a:t>In het IMKL </a:t>
            </a:r>
            <a:r>
              <a:rPr lang="nl-NL" dirty="0" err="1"/>
              <a:t>Dataspec</a:t>
            </a:r>
            <a:r>
              <a:rPr lang="nl-NL" dirty="0"/>
              <a:t> heb ik op </a:t>
            </a:r>
            <a:r>
              <a:rPr lang="nl-NL" dirty="0" err="1"/>
              <a:t>blz</a:t>
            </a:r>
            <a:r>
              <a:rPr lang="nl-NL" dirty="0"/>
              <a:t> 6, 7, 9, 14, 18, en 28 een aantal kleine correcties/aanvullingen gedaan.  </a:t>
            </a:r>
          </a:p>
          <a:p>
            <a:r>
              <a:rPr lang="nl-NL" dirty="0"/>
              <a:t>In het IMKL </a:t>
            </a:r>
            <a:r>
              <a:rPr lang="nl-NL" dirty="0" err="1"/>
              <a:t>Objectcat</a:t>
            </a:r>
            <a:r>
              <a:rPr lang="nl-NL" dirty="0"/>
              <a:t> heb ik op </a:t>
            </a:r>
            <a:r>
              <a:rPr lang="nl-NL" dirty="0" err="1"/>
              <a:t>blz</a:t>
            </a:r>
            <a:r>
              <a:rPr lang="nl-NL" dirty="0"/>
              <a:t> 40 een aantal kleine correctie/aanvulling gedaan.  </a:t>
            </a:r>
          </a:p>
          <a:p>
            <a:r>
              <a:rPr lang="nl-NL" dirty="0"/>
              <a:t>In het PMKL heb in de paragrafen 2.4.1, 3.6.1 en 5.1 een kleine correctie gedaan. (Er staan geen </a:t>
            </a:r>
            <a:r>
              <a:rPr lang="nl-NL" dirty="0" err="1"/>
              <a:t>blz</a:t>
            </a:r>
            <a:r>
              <a:rPr lang="nl-NL" dirty="0"/>
              <a:t>-nummers in). (tekst correcties)</a:t>
            </a:r>
          </a:p>
          <a:p>
            <a:pPr marL="0" indent="0">
              <a:buNone/>
            </a:pPr>
            <a:r>
              <a:rPr lang="nl-NL" dirty="0"/>
              <a:t> </a:t>
            </a:r>
          </a:p>
          <a:p>
            <a:pPr marL="0" indent="0">
              <a:buNone/>
            </a:pPr>
            <a:r>
              <a:rPr lang="nl-NL" dirty="0"/>
              <a:t>Jan van der Tol (Ziggo)</a:t>
            </a:r>
          </a:p>
          <a:p>
            <a:r>
              <a:rPr lang="nl-NL" dirty="0"/>
              <a:t>Met de </a:t>
            </a:r>
            <a:r>
              <a:rPr lang="nl-NL" u="sng" dirty="0"/>
              <a:t>nieuwe</a:t>
            </a:r>
            <a:r>
              <a:rPr lang="nl-NL" dirty="0"/>
              <a:t> versie van het IMKL bestaat er geen “</a:t>
            </a:r>
            <a:r>
              <a:rPr lang="nl-NL" dirty="0" err="1"/>
              <a:t>nietBetrokken</a:t>
            </a:r>
            <a:r>
              <a:rPr lang="nl-NL" dirty="0"/>
              <a:t>”-bijlage meer en zal dus ook </a:t>
            </a:r>
            <a:r>
              <a:rPr lang="nl-NL" u="sng" dirty="0"/>
              <a:t>niet meer uitgeleverd</a:t>
            </a:r>
            <a:r>
              <a:rPr lang="nl-NL" dirty="0"/>
              <a:t> gaan worden.</a:t>
            </a:r>
          </a:p>
          <a:p>
            <a:pPr marL="0" indent="0">
              <a:buNone/>
            </a:pPr>
            <a:r>
              <a:rPr lang="nl-NL" dirty="0"/>
              <a:t> </a:t>
            </a:r>
          </a:p>
          <a:p>
            <a:pPr marL="0" indent="0">
              <a:buNone/>
            </a:pPr>
            <a:r>
              <a:rPr lang="nl-NL" dirty="0"/>
              <a:t>Hans Postema (</a:t>
            </a:r>
            <a:r>
              <a:rPr lang="nl-NL" dirty="0" err="1"/>
              <a:t>Gasunie</a:t>
            </a:r>
            <a:r>
              <a:rPr lang="nl-NL"/>
              <a:t>)</a:t>
            </a:r>
            <a:endParaRPr lang="nl-NL" dirty="0"/>
          </a:p>
          <a:p>
            <a:r>
              <a:rPr lang="nl-NL" dirty="0"/>
              <a:t>Eén van de issues is ‘Postcode is geen verplicht attribuut van adres’. Is dat zo?</a:t>
            </a:r>
          </a:p>
          <a:p>
            <a:endParaRPr lang="nl-NL" dirty="0"/>
          </a:p>
        </p:txBody>
      </p:sp>
    </p:spTree>
    <p:extLst>
      <p:ext uri="{BB962C8B-B14F-4D97-AF65-F5344CB8AC3E}">
        <p14:creationId xmlns:p14="http://schemas.microsoft.com/office/powerpoint/2010/main" val="2206064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C519FA-AB71-4ADF-943E-E60DD702877E}"/>
              </a:ext>
            </a:extLst>
          </p:cNvPr>
          <p:cNvSpPr>
            <a:spLocks noGrp="1"/>
          </p:cNvSpPr>
          <p:nvPr>
            <p:ph type="title"/>
          </p:nvPr>
        </p:nvSpPr>
        <p:spPr>
          <a:xfrm>
            <a:off x="609600" y="-110728"/>
            <a:ext cx="2895600" cy="1143000"/>
          </a:xfrm>
        </p:spPr>
        <p:txBody>
          <a:bodyPr>
            <a:normAutofit/>
          </a:bodyPr>
          <a:lstStyle/>
          <a:p>
            <a:r>
              <a:rPr lang="nl-NL" sz="1800" dirty="0"/>
              <a:t>Review intern Kadaster</a:t>
            </a:r>
          </a:p>
        </p:txBody>
      </p:sp>
      <p:sp>
        <p:nvSpPr>
          <p:cNvPr id="3" name="Tijdelijke aanduiding voor inhoud 2">
            <a:extLst>
              <a:ext uri="{FF2B5EF4-FFF2-40B4-BE49-F238E27FC236}">
                <a16:creationId xmlns:a16="http://schemas.microsoft.com/office/drawing/2014/main" id="{8405B0AC-80D8-428D-AD20-2B5D63993AD3}"/>
              </a:ext>
            </a:extLst>
          </p:cNvPr>
          <p:cNvSpPr>
            <a:spLocks noGrp="1"/>
          </p:cNvSpPr>
          <p:nvPr>
            <p:ph idx="1"/>
          </p:nvPr>
        </p:nvSpPr>
        <p:spPr/>
        <p:txBody>
          <a:bodyPr/>
          <a:lstStyle/>
          <a:p>
            <a:r>
              <a:rPr lang="nl-NL" dirty="0"/>
              <a:t>Objectcatalogus 14</a:t>
            </a:r>
          </a:p>
          <a:p>
            <a:r>
              <a:rPr lang="nl-NL" dirty="0" err="1"/>
              <a:t>extraRegels</a:t>
            </a:r>
            <a:r>
              <a:rPr lang="nl-NL" dirty="0"/>
              <a:t> 23</a:t>
            </a:r>
          </a:p>
          <a:p>
            <a:r>
              <a:rPr lang="nl-NL" dirty="0"/>
              <a:t>Waardelijst 4</a:t>
            </a:r>
          </a:p>
          <a:p>
            <a:r>
              <a:rPr lang="nl-NL" dirty="0"/>
              <a:t>PMKL 1 </a:t>
            </a:r>
            <a:r>
              <a:rPr lang="nl-NL" sz="1800" dirty="0"/>
              <a:t>(icoon drukregelaar wordt niet gebruikt)</a:t>
            </a:r>
          </a:p>
        </p:txBody>
      </p:sp>
    </p:spTree>
    <p:extLst>
      <p:ext uri="{BB962C8B-B14F-4D97-AF65-F5344CB8AC3E}">
        <p14:creationId xmlns:p14="http://schemas.microsoft.com/office/powerpoint/2010/main" val="301558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839B9E77-C161-4349-A5B0-7DBDE5AF07DA}"/>
              </a:ext>
            </a:extLst>
          </p:cNvPr>
          <p:cNvSpPr>
            <a:spLocks noGrp="1"/>
          </p:cNvSpPr>
          <p:nvPr>
            <p:ph idx="1"/>
          </p:nvPr>
        </p:nvSpPr>
        <p:spPr>
          <a:xfrm>
            <a:off x="609600" y="1794272"/>
            <a:ext cx="10972800" cy="4464496"/>
          </a:xfrm>
        </p:spPr>
        <p:txBody>
          <a:bodyPr>
            <a:normAutofit fontScale="92500"/>
          </a:bodyPr>
          <a:lstStyle/>
          <a:p>
            <a:pPr marL="0" indent="0">
              <a:buNone/>
            </a:pPr>
            <a:r>
              <a:rPr lang="nl-NL" sz="2400" dirty="0"/>
              <a:t>Standaard wordt de geometrie van het object </a:t>
            </a:r>
            <a:r>
              <a:rPr lang="nl-NL" sz="2400" dirty="0" err="1"/>
              <a:t>AanduidingEisVoorzorgsmaatregel</a:t>
            </a:r>
            <a:r>
              <a:rPr lang="nl-NL" sz="2400" dirty="0"/>
              <a:t> gebruikt om aan te geven op welke kabel of leiding of deel daarvan een voorzorgsmaatregel van toepassing is. De begrenzing van de geometrie is dan om dit te visualiseren en eenvoudig ruimtelijke </a:t>
            </a:r>
            <a:r>
              <a:rPr lang="nl-NL" sz="2400" dirty="0" err="1"/>
              <a:t>selecteerbaar</a:t>
            </a:r>
            <a:r>
              <a:rPr lang="nl-NL" sz="2400" dirty="0"/>
              <a:t> te maken. </a:t>
            </a:r>
          </a:p>
          <a:p>
            <a:pPr marL="0" indent="0">
              <a:buNone/>
            </a:pPr>
            <a:r>
              <a:rPr lang="nl-NL" dirty="0">
                <a:highlight>
                  <a:srgbClr val="FFFF00"/>
                </a:highlight>
              </a:rPr>
              <a:t>De aanduiding van een eis voorzorgsmaatregel is functioneel gerelateerd aan een kabel of leiding, maar er hoeft geen directe associatie </a:t>
            </a:r>
            <a:r>
              <a:rPr lang="nl-NL" dirty="0">
                <a:solidFill>
                  <a:srgbClr val="0070C0"/>
                </a:solidFill>
              </a:rPr>
              <a:t>&lt;- klopt dit  wel? </a:t>
            </a:r>
            <a:r>
              <a:rPr lang="nl-NL" dirty="0">
                <a:highlight>
                  <a:srgbClr val="FFFF00"/>
                </a:highlight>
              </a:rPr>
              <a:t>te liggen </a:t>
            </a:r>
            <a:r>
              <a:rPr lang="nl-NL" sz="2200" dirty="0"/>
              <a:t>met dat betreffende object. De strookbreedte die de netbeheerder voor het betreffende object wil hanteren, wordt door de netbeheerder als vlakgeometrie aangeleverd bij de aanduiding eis voorzorgsmaatregel.</a:t>
            </a:r>
          </a:p>
          <a:p>
            <a:pPr marL="0" indent="0">
              <a:buNone/>
            </a:pPr>
            <a:endParaRPr lang="nl-NL" dirty="0"/>
          </a:p>
        </p:txBody>
      </p:sp>
      <p:sp>
        <p:nvSpPr>
          <p:cNvPr id="4" name="Rechthoek 3">
            <a:extLst>
              <a:ext uri="{FF2B5EF4-FFF2-40B4-BE49-F238E27FC236}">
                <a16:creationId xmlns:a16="http://schemas.microsoft.com/office/drawing/2014/main" id="{DD233C8E-BE8C-4E56-A274-779EEC38ACA8}"/>
              </a:ext>
            </a:extLst>
          </p:cNvPr>
          <p:cNvSpPr/>
          <p:nvPr/>
        </p:nvSpPr>
        <p:spPr>
          <a:xfrm>
            <a:off x="314117" y="272534"/>
            <a:ext cx="4552080" cy="461665"/>
          </a:xfrm>
          <a:prstGeom prst="rect">
            <a:avLst/>
          </a:prstGeom>
        </p:spPr>
        <p:txBody>
          <a:bodyPr wrap="none">
            <a:spAutoFit/>
          </a:bodyPr>
          <a:lstStyle/>
          <a:p>
            <a:r>
              <a:rPr lang="nl-NL" sz="2400" b="1" dirty="0" err="1"/>
              <a:t>AanduidingEisVoorzorgsmaatregel</a:t>
            </a:r>
            <a:endParaRPr lang="nl-NL" sz="2400" b="1" dirty="0"/>
          </a:p>
        </p:txBody>
      </p:sp>
    </p:spTree>
    <p:extLst>
      <p:ext uri="{BB962C8B-B14F-4D97-AF65-F5344CB8AC3E}">
        <p14:creationId xmlns:p14="http://schemas.microsoft.com/office/powerpoint/2010/main" val="3690775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hthoek 16">
            <a:extLst>
              <a:ext uri="{FF2B5EF4-FFF2-40B4-BE49-F238E27FC236}">
                <a16:creationId xmlns:a16="http://schemas.microsoft.com/office/drawing/2014/main" id="{DADF43F0-12DC-4AD7-8F9C-249189FBA35D}"/>
              </a:ext>
            </a:extLst>
          </p:cNvPr>
          <p:cNvSpPr/>
          <p:nvPr/>
        </p:nvSpPr>
        <p:spPr>
          <a:xfrm>
            <a:off x="1346200" y="1874728"/>
            <a:ext cx="9499600" cy="3108543"/>
          </a:xfrm>
          <a:prstGeom prst="rect">
            <a:avLst/>
          </a:prstGeom>
        </p:spPr>
        <p:txBody>
          <a:bodyPr wrap="square">
            <a:spAutoFit/>
          </a:bodyPr>
          <a:lstStyle/>
          <a:p>
            <a:r>
              <a:rPr lang="nl-NL" sz="2800" dirty="0"/>
              <a:t>Een oriëntatiepolygoon is de weergave door een opdrachtgever, grondroerder, aanbieder of bestuursorgaan van een aangesloten gebied, ten aanzien waarvan deze om gebiedsinformatie verzoekt met het oog op respectievelijk het voorbereiden van graafwerkzaamheden, het voorbereiden van een verzoek tot medegebruik of coördinatie </a:t>
            </a:r>
            <a:r>
              <a:rPr lang="nl-NL" sz="2800" b="1" dirty="0">
                <a:solidFill>
                  <a:srgbClr val="0070C0"/>
                </a:solidFill>
              </a:rPr>
              <a:t>van civiele werken</a:t>
            </a:r>
            <a:r>
              <a:rPr lang="nl-NL" sz="2800" dirty="0"/>
              <a:t>, of ten behoeve van de hem opgedragen taak. </a:t>
            </a:r>
          </a:p>
        </p:txBody>
      </p:sp>
      <p:sp>
        <p:nvSpPr>
          <p:cNvPr id="18" name="Rechthoek 17">
            <a:extLst>
              <a:ext uri="{FF2B5EF4-FFF2-40B4-BE49-F238E27FC236}">
                <a16:creationId xmlns:a16="http://schemas.microsoft.com/office/drawing/2014/main" id="{D1FBF394-21DD-4A58-8AAE-6C0BDE5908BD}"/>
              </a:ext>
            </a:extLst>
          </p:cNvPr>
          <p:cNvSpPr/>
          <p:nvPr/>
        </p:nvSpPr>
        <p:spPr>
          <a:xfrm>
            <a:off x="1426384" y="340707"/>
            <a:ext cx="3229346" cy="461665"/>
          </a:xfrm>
          <a:prstGeom prst="rect">
            <a:avLst/>
          </a:prstGeom>
        </p:spPr>
        <p:txBody>
          <a:bodyPr wrap="none">
            <a:spAutoFit/>
          </a:bodyPr>
          <a:lstStyle/>
          <a:p>
            <a:r>
              <a:rPr lang="nl-NL" sz="2400" b="1" dirty="0" err="1"/>
              <a:t>Def</a:t>
            </a:r>
            <a:r>
              <a:rPr lang="nl-NL" sz="2400" b="1" dirty="0"/>
              <a:t>: oriëntatiepolygoon</a:t>
            </a:r>
          </a:p>
        </p:txBody>
      </p:sp>
    </p:spTree>
    <p:extLst>
      <p:ext uri="{BB962C8B-B14F-4D97-AF65-F5344CB8AC3E}">
        <p14:creationId xmlns:p14="http://schemas.microsoft.com/office/powerpoint/2010/main" val="1052713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577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76AE3F-5AA4-4F7A-934C-41AD05235B6C}"/>
              </a:ext>
            </a:extLst>
          </p:cNvPr>
          <p:cNvSpPr>
            <a:spLocks noGrp="1"/>
          </p:cNvSpPr>
          <p:nvPr>
            <p:ph type="title"/>
          </p:nvPr>
        </p:nvSpPr>
        <p:spPr>
          <a:xfrm>
            <a:off x="335360" y="0"/>
            <a:ext cx="4224469" cy="932723"/>
          </a:xfrm>
        </p:spPr>
        <p:txBody>
          <a:bodyPr/>
          <a:lstStyle/>
          <a:p>
            <a:r>
              <a:rPr lang="nl-NL" dirty="0"/>
              <a:t>planning</a:t>
            </a:r>
          </a:p>
        </p:txBody>
      </p:sp>
      <p:graphicFrame>
        <p:nvGraphicFramePr>
          <p:cNvPr id="4" name="Tabel 3">
            <a:extLst>
              <a:ext uri="{FF2B5EF4-FFF2-40B4-BE49-F238E27FC236}">
                <a16:creationId xmlns:a16="http://schemas.microsoft.com/office/drawing/2014/main" id="{06D67CE9-81B3-49E4-A561-8A78F830EE4A}"/>
              </a:ext>
            </a:extLst>
          </p:cNvPr>
          <p:cNvGraphicFramePr>
            <a:graphicFrameLocks noGrp="1"/>
          </p:cNvGraphicFramePr>
          <p:nvPr>
            <p:extLst>
              <p:ext uri="{D42A27DB-BD31-4B8C-83A1-F6EECF244321}">
                <p14:modId xmlns:p14="http://schemas.microsoft.com/office/powerpoint/2010/main" val="1749049544"/>
              </p:ext>
            </p:extLst>
          </p:nvPr>
        </p:nvGraphicFramePr>
        <p:xfrm>
          <a:off x="0" y="1331054"/>
          <a:ext cx="11943214" cy="5541252"/>
        </p:xfrm>
        <a:graphic>
          <a:graphicData uri="http://schemas.openxmlformats.org/drawingml/2006/table">
            <a:tbl>
              <a:tblPr/>
              <a:tblGrid>
                <a:gridCol w="2409125">
                  <a:extLst>
                    <a:ext uri="{9D8B030D-6E8A-4147-A177-3AD203B41FA5}">
                      <a16:colId xmlns:a16="http://schemas.microsoft.com/office/drawing/2014/main" val="1723941186"/>
                    </a:ext>
                  </a:extLst>
                </a:gridCol>
                <a:gridCol w="171844">
                  <a:extLst>
                    <a:ext uri="{9D8B030D-6E8A-4147-A177-3AD203B41FA5}">
                      <a16:colId xmlns:a16="http://schemas.microsoft.com/office/drawing/2014/main" val="1466125592"/>
                    </a:ext>
                  </a:extLst>
                </a:gridCol>
                <a:gridCol w="109057">
                  <a:extLst>
                    <a:ext uri="{9D8B030D-6E8A-4147-A177-3AD203B41FA5}">
                      <a16:colId xmlns:a16="http://schemas.microsoft.com/office/drawing/2014/main" val="2239875775"/>
                    </a:ext>
                  </a:extLst>
                </a:gridCol>
                <a:gridCol w="330471">
                  <a:extLst>
                    <a:ext uri="{9D8B030D-6E8A-4147-A177-3AD203B41FA5}">
                      <a16:colId xmlns:a16="http://schemas.microsoft.com/office/drawing/2014/main" val="1974631680"/>
                    </a:ext>
                  </a:extLst>
                </a:gridCol>
                <a:gridCol w="330471">
                  <a:extLst>
                    <a:ext uri="{9D8B030D-6E8A-4147-A177-3AD203B41FA5}">
                      <a16:colId xmlns:a16="http://schemas.microsoft.com/office/drawing/2014/main" val="297342901"/>
                    </a:ext>
                  </a:extLst>
                </a:gridCol>
                <a:gridCol w="330471">
                  <a:extLst>
                    <a:ext uri="{9D8B030D-6E8A-4147-A177-3AD203B41FA5}">
                      <a16:colId xmlns:a16="http://schemas.microsoft.com/office/drawing/2014/main" val="2130964123"/>
                    </a:ext>
                  </a:extLst>
                </a:gridCol>
                <a:gridCol w="330471">
                  <a:extLst>
                    <a:ext uri="{9D8B030D-6E8A-4147-A177-3AD203B41FA5}">
                      <a16:colId xmlns:a16="http://schemas.microsoft.com/office/drawing/2014/main" val="657702746"/>
                    </a:ext>
                  </a:extLst>
                </a:gridCol>
                <a:gridCol w="330471">
                  <a:extLst>
                    <a:ext uri="{9D8B030D-6E8A-4147-A177-3AD203B41FA5}">
                      <a16:colId xmlns:a16="http://schemas.microsoft.com/office/drawing/2014/main" val="3273512709"/>
                    </a:ext>
                  </a:extLst>
                </a:gridCol>
                <a:gridCol w="330471">
                  <a:extLst>
                    <a:ext uri="{9D8B030D-6E8A-4147-A177-3AD203B41FA5}">
                      <a16:colId xmlns:a16="http://schemas.microsoft.com/office/drawing/2014/main" val="3418213739"/>
                    </a:ext>
                  </a:extLst>
                </a:gridCol>
                <a:gridCol w="330471">
                  <a:extLst>
                    <a:ext uri="{9D8B030D-6E8A-4147-A177-3AD203B41FA5}">
                      <a16:colId xmlns:a16="http://schemas.microsoft.com/office/drawing/2014/main" val="2457974358"/>
                    </a:ext>
                  </a:extLst>
                </a:gridCol>
                <a:gridCol w="330471">
                  <a:extLst>
                    <a:ext uri="{9D8B030D-6E8A-4147-A177-3AD203B41FA5}">
                      <a16:colId xmlns:a16="http://schemas.microsoft.com/office/drawing/2014/main" val="703834206"/>
                    </a:ext>
                  </a:extLst>
                </a:gridCol>
                <a:gridCol w="330471">
                  <a:extLst>
                    <a:ext uri="{9D8B030D-6E8A-4147-A177-3AD203B41FA5}">
                      <a16:colId xmlns:a16="http://schemas.microsoft.com/office/drawing/2014/main" val="670495943"/>
                    </a:ext>
                  </a:extLst>
                </a:gridCol>
                <a:gridCol w="330471">
                  <a:extLst>
                    <a:ext uri="{9D8B030D-6E8A-4147-A177-3AD203B41FA5}">
                      <a16:colId xmlns:a16="http://schemas.microsoft.com/office/drawing/2014/main" val="19744634"/>
                    </a:ext>
                  </a:extLst>
                </a:gridCol>
                <a:gridCol w="330471">
                  <a:extLst>
                    <a:ext uri="{9D8B030D-6E8A-4147-A177-3AD203B41FA5}">
                      <a16:colId xmlns:a16="http://schemas.microsoft.com/office/drawing/2014/main" val="706400269"/>
                    </a:ext>
                  </a:extLst>
                </a:gridCol>
                <a:gridCol w="330471">
                  <a:extLst>
                    <a:ext uri="{9D8B030D-6E8A-4147-A177-3AD203B41FA5}">
                      <a16:colId xmlns:a16="http://schemas.microsoft.com/office/drawing/2014/main" val="4218871396"/>
                    </a:ext>
                  </a:extLst>
                </a:gridCol>
                <a:gridCol w="330471">
                  <a:extLst>
                    <a:ext uri="{9D8B030D-6E8A-4147-A177-3AD203B41FA5}">
                      <a16:colId xmlns:a16="http://schemas.microsoft.com/office/drawing/2014/main" val="705464795"/>
                    </a:ext>
                  </a:extLst>
                </a:gridCol>
                <a:gridCol w="330471">
                  <a:extLst>
                    <a:ext uri="{9D8B030D-6E8A-4147-A177-3AD203B41FA5}">
                      <a16:colId xmlns:a16="http://schemas.microsoft.com/office/drawing/2014/main" val="2788597309"/>
                    </a:ext>
                  </a:extLst>
                </a:gridCol>
                <a:gridCol w="330471">
                  <a:extLst>
                    <a:ext uri="{9D8B030D-6E8A-4147-A177-3AD203B41FA5}">
                      <a16:colId xmlns:a16="http://schemas.microsoft.com/office/drawing/2014/main" val="218640362"/>
                    </a:ext>
                  </a:extLst>
                </a:gridCol>
                <a:gridCol w="330471">
                  <a:extLst>
                    <a:ext uri="{9D8B030D-6E8A-4147-A177-3AD203B41FA5}">
                      <a16:colId xmlns:a16="http://schemas.microsoft.com/office/drawing/2014/main" val="584483612"/>
                    </a:ext>
                  </a:extLst>
                </a:gridCol>
                <a:gridCol w="330471">
                  <a:extLst>
                    <a:ext uri="{9D8B030D-6E8A-4147-A177-3AD203B41FA5}">
                      <a16:colId xmlns:a16="http://schemas.microsoft.com/office/drawing/2014/main" val="3583568018"/>
                    </a:ext>
                  </a:extLst>
                </a:gridCol>
                <a:gridCol w="330471">
                  <a:extLst>
                    <a:ext uri="{9D8B030D-6E8A-4147-A177-3AD203B41FA5}">
                      <a16:colId xmlns:a16="http://schemas.microsoft.com/office/drawing/2014/main" val="1274387630"/>
                    </a:ext>
                  </a:extLst>
                </a:gridCol>
                <a:gridCol w="330471">
                  <a:extLst>
                    <a:ext uri="{9D8B030D-6E8A-4147-A177-3AD203B41FA5}">
                      <a16:colId xmlns:a16="http://schemas.microsoft.com/office/drawing/2014/main" val="1142944747"/>
                    </a:ext>
                  </a:extLst>
                </a:gridCol>
                <a:gridCol w="330471">
                  <a:extLst>
                    <a:ext uri="{9D8B030D-6E8A-4147-A177-3AD203B41FA5}">
                      <a16:colId xmlns:a16="http://schemas.microsoft.com/office/drawing/2014/main" val="382336201"/>
                    </a:ext>
                  </a:extLst>
                </a:gridCol>
                <a:gridCol w="330471">
                  <a:extLst>
                    <a:ext uri="{9D8B030D-6E8A-4147-A177-3AD203B41FA5}">
                      <a16:colId xmlns:a16="http://schemas.microsoft.com/office/drawing/2014/main" val="662756704"/>
                    </a:ext>
                  </a:extLst>
                </a:gridCol>
                <a:gridCol w="330471">
                  <a:extLst>
                    <a:ext uri="{9D8B030D-6E8A-4147-A177-3AD203B41FA5}">
                      <a16:colId xmlns:a16="http://schemas.microsoft.com/office/drawing/2014/main" val="1375119238"/>
                    </a:ext>
                  </a:extLst>
                </a:gridCol>
                <a:gridCol w="330471">
                  <a:extLst>
                    <a:ext uri="{9D8B030D-6E8A-4147-A177-3AD203B41FA5}">
                      <a16:colId xmlns:a16="http://schemas.microsoft.com/office/drawing/2014/main" val="2673787509"/>
                    </a:ext>
                  </a:extLst>
                </a:gridCol>
                <a:gridCol w="330471">
                  <a:extLst>
                    <a:ext uri="{9D8B030D-6E8A-4147-A177-3AD203B41FA5}">
                      <a16:colId xmlns:a16="http://schemas.microsoft.com/office/drawing/2014/main" val="448839743"/>
                    </a:ext>
                  </a:extLst>
                </a:gridCol>
                <a:gridCol w="330471">
                  <a:extLst>
                    <a:ext uri="{9D8B030D-6E8A-4147-A177-3AD203B41FA5}">
                      <a16:colId xmlns:a16="http://schemas.microsoft.com/office/drawing/2014/main" val="2209889244"/>
                    </a:ext>
                  </a:extLst>
                </a:gridCol>
                <a:gridCol w="330471">
                  <a:extLst>
                    <a:ext uri="{9D8B030D-6E8A-4147-A177-3AD203B41FA5}">
                      <a16:colId xmlns:a16="http://schemas.microsoft.com/office/drawing/2014/main" val="2554221766"/>
                    </a:ext>
                  </a:extLst>
                </a:gridCol>
                <a:gridCol w="330471">
                  <a:extLst>
                    <a:ext uri="{9D8B030D-6E8A-4147-A177-3AD203B41FA5}">
                      <a16:colId xmlns:a16="http://schemas.microsoft.com/office/drawing/2014/main" val="3488704483"/>
                    </a:ext>
                  </a:extLst>
                </a:gridCol>
                <a:gridCol w="330471">
                  <a:extLst>
                    <a:ext uri="{9D8B030D-6E8A-4147-A177-3AD203B41FA5}">
                      <a16:colId xmlns:a16="http://schemas.microsoft.com/office/drawing/2014/main" val="1634702515"/>
                    </a:ext>
                  </a:extLst>
                </a:gridCol>
              </a:tblGrid>
              <a:tr h="264499">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mei</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juni</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juli</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aug</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sept</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okt</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nov</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110332993"/>
                  </a:ext>
                </a:extLst>
              </a:tr>
              <a:tr h="264499">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1</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2</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3</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4</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1</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2</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3</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4</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1</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2</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3</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4</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1</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2</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3</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4</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1</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2</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3</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4</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1</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2</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3</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4</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1</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2</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3</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r" fontAlgn="b"/>
                      <a:r>
                        <a:rPr lang="nl-NL" sz="1200" b="0" i="0" u="none" strike="noStrike">
                          <a:solidFill>
                            <a:srgbClr val="000000"/>
                          </a:solidFill>
                          <a:effectLst/>
                          <a:latin typeface="Calibri" panose="020F0502020204030204" pitchFamily="34" charset="0"/>
                        </a:rPr>
                        <a:t>4</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2794217535"/>
                  </a:ext>
                </a:extLst>
              </a:tr>
              <a:tr h="264499">
                <a:tc>
                  <a:txBody>
                    <a:bodyPr/>
                    <a:lstStyle/>
                    <a:p>
                      <a:pPr algn="l" fontAlgn="b"/>
                      <a:r>
                        <a:rPr lang="nl-NL" sz="1200" b="1" i="0" u="none" strike="noStrike">
                          <a:solidFill>
                            <a:srgbClr val="000000"/>
                          </a:solidFill>
                          <a:effectLst/>
                          <a:latin typeface="Calibri" panose="020F0502020204030204" pitchFamily="34" charset="0"/>
                        </a:rPr>
                        <a:t>1)IMKL standaard bijwerken</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B4C6E7"/>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l" fontAlgn="b"/>
                      <a:r>
                        <a:rPr lang="nl-NL" sz="1200" b="0" i="0" u="none" strike="noStrike">
                          <a:solidFill>
                            <a:srgbClr val="B4C6E7"/>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l" fontAlgn="b"/>
                      <a:r>
                        <a:rPr lang="nl-NL" sz="1200" b="0" i="0" u="none" strike="noStrike">
                          <a:solidFill>
                            <a:srgbClr val="B4C6E7"/>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l" fontAlgn="b"/>
                      <a:r>
                        <a:rPr lang="nl-NL" sz="1200" b="0" i="0" u="none" strike="noStrike">
                          <a:solidFill>
                            <a:srgbClr val="B4C6E7"/>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l" fontAlgn="b"/>
                      <a:r>
                        <a:rPr lang="nl-NL" sz="1200" b="0" i="0" u="none" strike="noStrike">
                          <a:solidFill>
                            <a:srgbClr val="B4C6E7"/>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l" fontAlgn="b"/>
                      <a:r>
                        <a:rPr lang="nl-NL" sz="1200" b="0" i="0" u="none" strike="noStrike">
                          <a:solidFill>
                            <a:srgbClr val="B4C6E7"/>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extLst>
                  <a:ext uri="{0D108BD9-81ED-4DB2-BD59-A6C34878D82A}">
                    <a16:rowId xmlns:a16="http://schemas.microsoft.com/office/drawing/2014/main" val="1272183390"/>
                  </a:ext>
                </a:extLst>
              </a:tr>
              <a:tr h="264499">
                <a:tc>
                  <a:txBody>
                    <a:bodyPr/>
                    <a:lstStyle/>
                    <a:p>
                      <a:pPr algn="l" fontAlgn="b"/>
                      <a:r>
                        <a:rPr lang="nl-NL" sz="1200" b="1" i="0" u="none" strike="noStrike">
                          <a:solidFill>
                            <a:srgbClr val="000000"/>
                          </a:solidFill>
                          <a:effectLst/>
                          <a:latin typeface="Calibri" panose="020F0502020204030204" pitchFamily="34" charset="0"/>
                        </a:rPr>
                        <a:t>2)TCS werkversie akkoord</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6E0B4"/>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B4C6E7"/>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6E0B4"/>
                    </a:solidFill>
                  </a:tcPr>
                </a:tc>
                <a:tc>
                  <a:txBody>
                    <a:bodyPr/>
                    <a:lstStyle/>
                    <a:p>
                      <a:pPr algn="l" fontAlgn="b"/>
                      <a:r>
                        <a:rPr lang="nl-NL" sz="1200" b="0" i="0" u="none" strike="noStrike" dirty="0">
                          <a:solidFill>
                            <a:srgbClr val="B4C6E7"/>
                          </a:solidFill>
                          <a:effectLst/>
                          <a:latin typeface="Calibri" panose="020F0502020204030204" pitchFamily="34" charset="0"/>
                        </a:rPr>
                        <a:t> </a:t>
                      </a:r>
                      <a:r>
                        <a:rPr lang="nl-NL" sz="1200" b="0" i="0" u="none" strike="noStrike" dirty="0">
                          <a:solidFill>
                            <a:schemeClr val="tx1"/>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6E0B4"/>
                    </a:solidFill>
                  </a:tcPr>
                </a:tc>
                <a:tc>
                  <a:txBody>
                    <a:bodyPr/>
                    <a:lstStyle/>
                    <a:p>
                      <a:pPr algn="l" fontAlgn="b"/>
                      <a:r>
                        <a:rPr lang="nl-NL" sz="1200" b="0" i="0" u="none" strike="noStrike">
                          <a:solidFill>
                            <a:srgbClr val="B4C6E7"/>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6E0B4"/>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2874105328"/>
                  </a:ext>
                </a:extLst>
              </a:tr>
              <a:tr h="264499">
                <a:tc>
                  <a:txBody>
                    <a:bodyPr/>
                    <a:lstStyle/>
                    <a:p>
                      <a:pPr algn="l" fontAlgn="b"/>
                      <a:r>
                        <a:rPr lang="nl-NL" sz="1200" b="1" i="0" u="none" strike="noStrike">
                          <a:solidFill>
                            <a:srgbClr val="000000"/>
                          </a:solidFill>
                          <a:effectLst/>
                          <a:latin typeface="Calibri" panose="020F0502020204030204" pitchFamily="34" charset="0"/>
                        </a:rPr>
                        <a:t>3)Consultatie</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A9D08E"/>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A9D08E"/>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A9D08E"/>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A9D08E"/>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A9D08E"/>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A9D08E"/>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A9D08E"/>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extLst>
                  <a:ext uri="{0D108BD9-81ED-4DB2-BD59-A6C34878D82A}">
                    <a16:rowId xmlns:a16="http://schemas.microsoft.com/office/drawing/2014/main" val="1394972194"/>
                  </a:ext>
                </a:extLst>
              </a:tr>
              <a:tr h="264499">
                <a:tc>
                  <a:txBody>
                    <a:bodyPr/>
                    <a:lstStyle/>
                    <a:p>
                      <a:pPr algn="l" fontAlgn="b"/>
                      <a:r>
                        <a:rPr lang="nl-NL" sz="1200" b="1" i="0" u="none" strike="noStrike">
                          <a:solidFill>
                            <a:srgbClr val="000000"/>
                          </a:solidFill>
                          <a:effectLst/>
                          <a:latin typeface="Calibri" panose="020F0502020204030204" pitchFamily="34" charset="0"/>
                        </a:rPr>
                        <a:t>4a) Onwikkelen Release candidate</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548235"/>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548235"/>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548235"/>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548235"/>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548235"/>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2126904466"/>
                  </a:ext>
                </a:extLst>
              </a:tr>
              <a:tr h="264499">
                <a:tc>
                  <a:txBody>
                    <a:bodyPr/>
                    <a:lstStyle/>
                    <a:p>
                      <a:pPr algn="l" fontAlgn="b"/>
                      <a:r>
                        <a:rPr lang="en-US" sz="1200" b="1" i="0" u="none" strike="noStrike">
                          <a:solidFill>
                            <a:srgbClr val="000000"/>
                          </a:solidFill>
                          <a:effectLst/>
                          <a:latin typeface="Calibri" panose="020F0502020204030204" pitchFamily="34" charset="0"/>
                        </a:rPr>
                        <a:t>4b) TCS review op consultatie</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548235"/>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x</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548235"/>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2405995337"/>
                  </a:ext>
                </a:extLst>
              </a:tr>
              <a:tr h="264499">
                <a:tc>
                  <a:txBody>
                    <a:bodyPr/>
                    <a:lstStyle/>
                    <a:p>
                      <a:pPr algn="l" fontAlgn="b"/>
                      <a:r>
                        <a:rPr lang="nl-NL" sz="1200" b="1" i="0" u="none" strike="noStrike">
                          <a:solidFill>
                            <a:srgbClr val="000000"/>
                          </a:solidFill>
                          <a:effectLst/>
                          <a:latin typeface="Calibri" panose="020F0502020204030204" pitchFamily="34" charset="0"/>
                        </a:rPr>
                        <a:t>5)Vaststellen/publiceren</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375623"/>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375623"/>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375623"/>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375623"/>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375623"/>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E699"/>
                    </a:solidFill>
                  </a:tcPr>
                </a:tc>
                <a:extLst>
                  <a:ext uri="{0D108BD9-81ED-4DB2-BD59-A6C34878D82A}">
                    <a16:rowId xmlns:a16="http://schemas.microsoft.com/office/drawing/2014/main" val="2811741523"/>
                  </a:ext>
                </a:extLst>
              </a:tr>
              <a:tr h="264499">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194540890"/>
                  </a:ext>
                </a:extLst>
              </a:tr>
              <a:tr h="264499">
                <a:tc>
                  <a:txBody>
                    <a:bodyPr/>
                    <a:lstStyle/>
                    <a:p>
                      <a:pPr algn="l" fontAlgn="b"/>
                      <a:r>
                        <a:rPr lang="nl-NL" sz="1200" b="0" i="0" u="none" strike="noStrike" dirty="0">
                          <a:solidFill>
                            <a:srgbClr val="000000"/>
                          </a:solidFill>
                          <a:effectLst/>
                          <a:highlight>
                            <a:srgbClr val="FFFF00"/>
                          </a:highlight>
                          <a:latin typeface="Calibri" panose="020F0502020204030204" pitchFamily="34" charset="0"/>
                        </a:rPr>
                        <a:t>UML</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2279067077"/>
                  </a:ext>
                </a:extLst>
              </a:tr>
              <a:tr h="264499">
                <a:tc>
                  <a:txBody>
                    <a:bodyPr/>
                    <a:lstStyle/>
                    <a:p>
                      <a:pPr algn="l" fontAlgn="b"/>
                      <a:r>
                        <a:rPr lang="nl-NL" sz="1200" b="0" i="0" u="none" strike="noStrike" dirty="0" err="1">
                          <a:solidFill>
                            <a:srgbClr val="000000"/>
                          </a:solidFill>
                          <a:effectLst/>
                          <a:highlight>
                            <a:srgbClr val="FFFF00"/>
                          </a:highlight>
                          <a:latin typeface="Calibri" panose="020F0502020204030204" pitchFamily="34" charset="0"/>
                        </a:rPr>
                        <a:t>Modeldoc</a:t>
                      </a:r>
                      <a:endParaRPr lang="nl-NL" sz="1200" b="0" i="0" u="none" strike="noStrike" dirty="0">
                        <a:solidFill>
                          <a:srgbClr val="000000"/>
                        </a:solidFill>
                        <a:effectLst/>
                        <a:highlight>
                          <a:srgbClr val="FFFF00"/>
                        </a:highlight>
                        <a:latin typeface="Calibri" panose="020F0502020204030204" pitchFamily="34" charset="0"/>
                      </a:endParaRP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3467305423"/>
                  </a:ext>
                </a:extLst>
              </a:tr>
              <a:tr h="264499">
                <a:tc>
                  <a:txBody>
                    <a:bodyPr/>
                    <a:lstStyle/>
                    <a:p>
                      <a:pPr algn="l" fontAlgn="b"/>
                      <a:r>
                        <a:rPr lang="nl-NL" sz="1200" b="0" i="0" u="none" strike="noStrike" dirty="0">
                          <a:solidFill>
                            <a:schemeClr val="tx1"/>
                          </a:solidFill>
                          <a:effectLst/>
                          <a:highlight>
                            <a:srgbClr val="FFFF00"/>
                          </a:highlight>
                          <a:latin typeface="Calibri" panose="020F0502020204030204" pitchFamily="34" charset="0"/>
                        </a:rPr>
                        <a:t>Objectcatalogus</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1069724845"/>
                  </a:ext>
                </a:extLst>
              </a:tr>
              <a:tr h="264499">
                <a:tc>
                  <a:txBody>
                    <a:bodyPr/>
                    <a:lstStyle/>
                    <a:p>
                      <a:pPr algn="l" fontAlgn="b"/>
                      <a:r>
                        <a:rPr lang="nl-NL" sz="1200" b="0" i="0" u="none" strike="noStrike" dirty="0">
                          <a:solidFill>
                            <a:schemeClr val="tx1"/>
                          </a:solidFill>
                          <a:effectLst/>
                          <a:highlight>
                            <a:srgbClr val="FFFF00"/>
                          </a:highlight>
                          <a:latin typeface="Calibri" panose="020F0502020204030204" pitchFamily="34" charset="0"/>
                        </a:rPr>
                        <a:t>ExtraRegels.xls</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4023036676"/>
                  </a:ext>
                </a:extLst>
              </a:tr>
              <a:tr h="264499">
                <a:tc>
                  <a:txBody>
                    <a:bodyPr/>
                    <a:lstStyle/>
                    <a:p>
                      <a:pPr algn="l" fontAlgn="b"/>
                      <a:r>
                        <a:rPr lang="nl-NL" sz="1200" b="0" i="0" u="none" strike="noStrike" dirty="0">
                          <a:solidFill>
                            <a:schemeClr val="tx1"/>
                          </a:solidFill>
                          <a:effectLst/>
                          <a:highlight>
                            <a:srgbClr val="FFFF00"/>
                          </a:highlight>
                          <a:latin typeface="Calibri" panose="020F0502020204030204" pitchFamily="34" charset="0"/>
                        </a:rPr>
                        <a:t>Waardelijsten/inhoud</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2275715469"/>
                  </a:ext>
                </a:extLst>
              </a:tr>
              <a:tr h="264499">
                <a:tc>
                  <a:txBody>
                    <a:bodyPr/>
                    <a:lstStyle/>
                    <a:p>
                      <a:pPr algn="l" fontAlgn="b"/>
                      <a:r>
                        <a:rPr lang="nl-NL" sz="1200" b="0" i="0" u="none" strike="noStrike" dirty="0">
                          <a:solidFill>
                            <a:schemeClr val="tx1"/>
                          </a:solidFill>
                          <a:effectLst/>
                          <a:highlight>
                            <a:srgbClr val="FFFF00"/>
                          </a:highlight>
                          <a:latin typeface="Calibri" panose="020F0502020204030204" pitchFamily="34" charset="0"/>
                        </a:rPr>
                        <a:t>Waardelijst/NL</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3340378020"/>
                  </a:ext>
                </a:extLst>
              </a:tr>
              <a:tr h="264499">
                <a:tc>
                  <a:txBody>
                    <a:bodyPr/>
                    <a:lstStyle/>
                    <a:p>
                      <a:pPr algn="l" fontAlgn="b"/>
                      <a:r>
                        <a:rPr lang="nl-NL" sz="1200" b="0" i="0" u="none" strike="noStrike" dirty="0">
                          <a:solidFill>
                            <a:srgbClr val="000000"/>
                          </a:solidFill>
                          <a:effectLst/>
                          <a:highlight>
                            <a:srgbClr val="FFFF00"/>
                          </a:highlight>
                          <a:latin typeface="Calibri" panose="020F0502020204030204" pitchFamily="34" charset="0"/>
                        </a:rPr>
                        <a:t>XSD</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3075838945"/>
                  </a:ext>
                </a:extLst>
              </a:tr>
              <a:tr h="264499">
                <a:tc>
                  <a:txBody>
                    <a:bodyPr/>
                    <a:lstStyle/>
                    <a:p>
                      <a:pPr algn="l" fontAlgn="b"/>
                      <a:r>
                        <a:rPr lang="nl-NL" sz="1200" b="0" i="0" u="none" strike="noStrike" dirty="0" err="1">
                          <a:solidFill>
                            <a:schemeClr val="tx1"/>
                          </a:solidFill>
                          <a:effectLst/>
                          <a:highlight>
                            <a:srgbClr val="FFFF00"/>
                          </a:highlight>
                          <a:latin typeface="Calibri" panose="020F0502020204030204" pitchFamily="34" charset="0"/>
                        </a:rPr>
                        <a:t>VisualisatieDoc</a:t>
                      </a:r>
                      <a:endParaRPr lang="nl-NL" sz="1200" b="0" i="0" u="none" strike="noStrike" dirty="0">
                        <a:solidFill>
                          <a:schemeClr val="tx1"/>
                        </a:solidFill>
                        <a:effectLst/>
                        <a:highlight>
                          <a:srgbClr val="FFFF00"/>
                        </a:highlight>
                        <a:latin typeface="Calibri" panose="020F0502020204030204" pitchFamily="34" charset="0"/>
                      </a:endParaRP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1286246778"/>
                  </a:ext>
                </a:extLst>
              </a:tr>
              <a:tr h="264499">
                <a:tc>
                  <a:txBody>
                    <a:bodyPr/>
                    <a:lstStyle/>
                    <a:p>
                      <a:pPr algn="l" fontAlgn="b"/>
                      <a:r>
                        <a:rPr lang="nl-NL" sz="1200" b="0" i="0" u="none" strike="noStrike">
                          <a:solidFill>
                            <a:srgbClr val="000000"/>
                          </a:solidFill>
                          <a:effectLst/>
                          <a:latin typeface="Calibri" panose="020F0502020204030204" pitchFamily="34" charset="0"/>
                        </a:rPr>
                        <a:t>Volgorde attributen voor visualisatie</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2913481065"/>
                  </a:ext>
                </a:extLst>
              </a:tr>
              <a:tr h="264499">
                <a:tc>
                  <a:txBody>
                    <a:bodyPr/>
                    <a:lstStyle/>
                    <a:p>
                      <a:pPr algn="l" fontAlgn="b"/>
                      <a:r>
                        <a:rPr lang="nl-NL" sz="1200" b="0" i="0" u="none" strike="noStrike" dirty="0">
                          <a:solidFill>
                            <a:schemeClr val="tx1"/>
                          </a:solidFill>
                          <a:effectLst/>
                          <a:highlight>
                            <a:srgbClr val="FFFF00"/>
                          </a:highlight>
                          <a:latin typeface="Calibri" panose="020F0502020204030204" pitchFamily="34" charset="0"/>
                        </a:rPr>
                        <a:t>SLD</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81798164"/>
                  </a:ext>
                </a:extLst>
              </a:tr>
              <a:tr h="251272">
                <a:tc>
                  <a:txBody>
                    <a:bodyPr/>
                    <a:lstStyle/>
                    <a:p>
                      <a:pPr algn="l" fontAlgn="b"/>
                      <a:r>
                        <a:rPr lang="nl-NL" sz="1200" b="0" i="0" u="none" strike="noStrike" dirty="0">
                          <a:solidFill>
                            <a:schemeClr val="tx1"/>
                          </a:solidFill>
                          <a:effectLst/>
                          <a:highlight>
                            <a:srgbClr val="FFFF00"/>
                          </a:highlight>
                          <a:latin typeface="Calibri" panose="020F0502020204030204" pitchFamily="34" charset="0"/>
                        </a:rPr>
                        <a:t>Symbolen</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2719521971"/>
                  </a:ext>
                </a:extLst>
              </a:tr>
              <a:tr h="264499">
                <a:tc>
                  <a:txBody>
                    <a:bodyPr/>
                    <a:lstStyle/>
                    <a:p>
                      <a:pPr algn="l" fontAlgn="b"/>
                      <a:r>
                        <a:rPr lang="nl-NL" sz="1200" b="0" i="0" u="none" strike="noStrike" dirty="0">
                          <a:solidFill>
                            <a:srgbClr val="000000"/>
                          </a:solidFill>
                          <a:effectLst/>
                          <a:latin typeface="Calibri" panose="020F0502020204030204" pitchFamily="34" charset="0"/>
                        </a:rPr>
                        <a:t>conceptenregister</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x</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25400" cap="flat" cmpd="dbl"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nl-NL" sz="1200" b="0" i="0" u="none" strike="noStrike" dirty="0">
                          <a:solidFill>
                            <a:srgbClr val="000000"/>
                          </a:solidFill>
                          <a:effectLst/>
                          <a:latin typeface="Calibri" panose="020F0502020204030204" pitchFamily="34" charset="0"/>
                        </a:rPr>
                        <a:t> </a:t>
                      </a:r>
                    </a:p>
                  </a:txBody>
                  <a:tcPr marL="8735" marR="8735" marT="8735"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extLst>
                  <a:ext uri="{0D108BD9-81ED-4DB2-BD59-A6C34878D82A}">
                    <a16:rowId xmlns:a16="http://schemas.microsoft.com/office/drawing/2014/main" val="3878892309"/>
                  </a:ext>
                </a:extLst>
              </a:tr>
            </a:tbl>
          </a:graphicData>
        </a:graphic>
      </p:graphicFrame>
      <p:sp>
        <p:nvSpPr>
          <p:cNvPr id="3" name="Rechthoek 2">
            <a:extLst>
              <a:ext uri="{FF2B5EF4-FFF2-40B4-BE49-F238E27FC236}">
                <a16:creationId xmlns:a16="http://schemas.microsoft.com/office/drawing/2014/main" id="{DDE82341-B015-4AAA-8848-D7296BBAFC26}"/>
              </a:ext>
            </a:extLst>
          </p:cNvPr>
          <p:cNvSpPr/>
          <p:nvPr/>
        </p:nvSpPr>
        <p:spPr>
          <a:xfrm>
            <a:off x="2639616" y="932723"/>
            <a:ext cx="3062684" cy="59252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nl-NL" sz="2400">
              <a:solidFill>
                <a:prstClr val="white"/>
              </a:solidFill>
              <a:latin typeface="Calibri"/>
            </a:endParaRPr>
          </a:p>
        </p:txBody>
      </p:sp>
    </p:spTree>
    <p:extLst>
      <p:ext uri="{BB962C8B-B14F-4D97-AF65-F5344CB8AC3E}">
        <p14:creationId xmlns:p14="http://schemas.microsoft.com/office/powerpoint/2010/main" val="1651198557"/>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828</TotalTime>
  <Words>1732</Words>
  <Application>Microsoft Office PowerPoint</Application>
  <PresentationFormat>Breedbeeld</PresentationFormat>
  <Paragraphs>1335</Paragraphs>
  <Slides>9</Slides>
  <Notes>0</Notes>
  <HiddenSlides>0</HiddenSlides>
  <MMClips>0</MMClips>
  <ScaleCrop>false</ScaleCrop>
  <HeadingPairs>
    <vt:vector size="6" baseType="variant">
      <vt:variant>
        <vt:lpstr>Gebruikte lettertypen</vt:lpstr>
      </vt:variant>
      <vt:variant>
        <vt:i4>5</vt:i4>
      </vt:variant>
      <vt:variant>
        <vt:lpstr>Thema</vt:lpstr>
      </vt:variant>
      <vt:variant>
        <vt:i4>2</vt:i4>
      </vt:variant>
      <vt:variant>
        <vt:lpstr>Diatitels</vt:lpstr>
      </vt:variant>
      <vt:variant>
        <vt:i4>9</vt:i4>
      </vt:variant>
    </vt:vector>
  </HeadingPairs>
  <TitlesOfParts>
    <vt:vector size="16" baseType="lpstr">
      <vt:lpstr>Arial</vt:lpstr>
      <vt:lpstr>Calibri</vt:lpstr>
      <vt:lpstr>Calibri Light</vt:lpstr>
      <vt:lpstr>Verdana</vt:lpstr>
      <vt:lpstr>Wingdings</vt:lpstr>
      <vt:lpstr>Kantoorthema</vt:lpstr>
      <vt:lpstr>1_Kantoorthema</vt:lpstr>
      <vt:lpstr>PowerPoint-presentatie</vt:lpstr>
      <vt:lpstr>PowerPoint-presentatie</vt:lpstr>
      <vt:lpstr>planning</vt:lpstr>
      <vt:lpstr>Review opmerkingen</vt:lpstr>
      <vt:lpstr>Review intern Kadaster</vt:lpstr>
      <vt:lpstr>PowerPoint-presentatie</vt:lpstr>
      <vt:lpstr>PowerPoint-presentatie</vt:lpstr>
      <vt:lpstr>PowerPoint-presentatie</vt:lpstr>
      <vt:lpstr>planning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Paul Janssen</dc:creator>
  <cp:lastModifiedBy>Paul Janssen</cp:lastModifiedBy>
  <cp:revision>35</cp:revision>
  <dcterms:created xsi:type="dcterms:W3CDTF">2020-04-17T15:35:00Z</dcterms:created>
  <dcterms:modified xsi:type="dcterms:W3CDTF">2020-07-03T09:43:13Z</dcterms:modified>
</cp:coreProperties>
</file>