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4-6-2020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Proces update</a:t>
            </a:r>
          </a:p>
          <a:p>
            <a:r>
              <a:rPr lang="nl-NL" sz="2400" b="1" dirty="0"/>
              <a:t>standaard</a:t>
            </a:r>
          </a:p>
          <a:p>
            <a:r>
              <a:rPr lang="nl-NL" sz="2400" b="1" dirty="0"/>
              <a:t>IMKL2.0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Vrijdag 5 juni 2020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BA768F-96EA-4A8B-A93B-FA82091F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2"/>
            <a:ext cx="3943350" cy="5029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589041A-3F43-49F2-95A5-72CBC437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319433"/>
            <a:ext cx="3971925" cy="53816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65100" dist="38100" dir="2700000" sx="96000" sy="96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15FDECC-5347-4F57-BD6F-E3521B89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29" y="4479340"/>
            <a:ext cx="2270152" cy="17752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733BE8-44DF-4873-B7A9-F6C2E58B3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62" y="156942"/>
            <a:ext cx="12192000" cy="649764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2755E8-5DC8-41BA-9463-5830F966E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233" y="1568676"/>
            <a:ext cx="862134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standaard IMKL2.0                              Proces update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142875" y="2110318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90162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VisualisatieDoc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1632347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726</Words>
  <Application>Microsoft Office PowerPoint</Application>
  <PresentationFormat>Breedbeeld</PresentationFormat>
  <Paragraphs>664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PowerPoint-presentatie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13</cp:revision>
  <dcterms:created xsi:type="dcterms:W3CDTF">2020-04-17T15:35:00Z</dcterms:created>
  <dcterms:modified xsi:type="dcterms:W3CDTF">2020-06-04T16:08:40Z</dcterms:modified>
</cp:coreProperties>
</file>