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62" r:id="rId4"/>
    <p:sldId id="261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8A43E-719A-4502-9D39-660CD7A46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78119D-B36C-4B4F-B0CD-FB87504C6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521F181-B03B-4B10-B132-09CC207C6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12-6-2020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8A59206-3936-4CED-8458-603BEBC9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92EE2D-8259-43E3-9755-102BBA88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084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4C6C1-5879-43D5-86D3-ABA7A92B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D70981-FE59-403C-8E21-B632E4E5F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3071DEB-E8BF-46E8-B1E9-C2239A37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12-6-2020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7B0063-A6FE-4949-B13C-B4F28D77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4846B34-B4E2-4BF0-8B6E-70B4D7CB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790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2F12E01-52BF-416E-85DF-7EBB634D1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C73F696-584D-44C2-A209-D0D854F16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E54B353-94FE-4293-A7CF-B272C809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12-6-2020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DB3ECE-C857-4453-9B32-1C329BB0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4B7C59-CB7A-4570-94B9-144EABAC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5580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48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667" b="1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9" y="70013"/>
            <a:ext cx="1824203" cy="694691"/>
          </a:xfrm>
          <a:prstGeom prst="rect">
            <a:avLst/>
          </a:prstGeom>
        </p:spPr>
      </p:pic>
      <p:sp>
        <p:nvSpPr>
          <p:cNvPr id="11" name="Rechthoek 10"/>
          <p:cNvSpPr/>
          <p:nvPr userDrawn="1"/>
        </p:nvSpPr>
        <p:spPr>
          <a:xfrm>
            <a:off x="0" y="980728"/>
            <a:ext cx="12192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2737796923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33872"/>
            <a:ext cx="10972800" cy="1143000"/>
          </a:xfrm>
        </p:spPr>
        <p:txBody>
          <a:bodyPr>
            <a:normAutofit/>
          </a:bodyPr>
          <a:lstStyle>
            <a:lvl1pPr>
              <a:defRPr sz="3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09600" y="2276872"/>
            <a:ext cx="10972800" cy="4464496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§"/>
              <a:defRPr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667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523962" indent="-304792">
              <a:buFont typeface="Wingdings" panose="05000000000000000000" pitchFamily="2" charset="2"/>
              <a:buChar char="§"/>
              <a:defRPr sz="2133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9" y="70013"/>
            <a:ext cx="1824203" cy="694691"/>
          </a:xfrm>
          <a:prstGeom prst="rect">
            <a:avLst/>
          </a:prstGeom>
        </p:spPr>
      </p:pic>
      <p:sp>
        <p:nvSpPr>
          <p:cNvPr id="8" name="Rechthoek 7"/>
          <p:cNvSpPr/>
          <p:nvPr userDrawn="1"/>
        </p:nvSpPr>
        <p:spPr>
          <a:xfrm>
            <a:off x="0" y="980728"/>
            <a:ext cx="12192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382297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2276873"/>
            <a:ext cx="5384800" cy="4464496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 marL="1523962" indent="-304792">
              <a:buFont typeface="Wingdings" panose="05000000000000000000" pitchFamily="2" charset="2"/>
              <a:buChar char="§"/>
              <a:defRPr sz="2133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2276873"/>
            <a:ext cx="5384800" cy="445395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 marL="1523962" indent="-304792">
              <a:buFont typeface="Wingdings" panose="05000000000000000000" pitchFamily="2" charset="2"/>
              <a:buChar char="§"/>
              <a:defRPr sz="2133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9" y="70013"/>
            <a:ext cx="1824203" cy="694691"/>
          </a:xfrm>
          <a:prstGeom prst="rect">
            <a:avLst/>
          </a:prstGeom>
        </p:spPr>
      </p:pic>
      <p:sp>
        <p:nvSpPr>
          <p:cNvPr id="9" name="Rechthoek 8"/>
          <p:cNvSpPr/>
          <p:nvPr userDrawn="1"/>
        </p:nvSpPr>
        <p:spPr>
          <a:xfrm>
            <a:off x="0" y="980728"/>
            <a:ext cx="12192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2904039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9" y="70013"/>
            <a:ext cx="1824203" cy="694691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980728"/>
            <a:ext cx="12192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709968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863419" y="1186408"/>
            <a:ext cx="10465163" cy="4690864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949281"/>
            <a:ext cx="7315200" cy="804863"/>
          </a:xfrm>
        </p:spPr>
        <p:txBody>
          <a:bodyPr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9" y="70013"/>
            <a:ext cx="1824203" cy="694691"/>
          </a:xfrm>
          <a:prstGeom prst="rect">
            <a:avLst/>
          </a:prstGeom>
        </p:spPr>
      </p:pic>
      <p:sp>
        <p:nvSpPr>
          <p:cNvPr id="10" name="Rechthoek 9"/>
          <p:cNvSpPr/>
          <p:nvPr userDrawn="1"/>
        </p:nvSpPr>
        <p:spPr>
          <a:xfrm>
            <a:off x="0" y="980728"/>
            <a:ext cx="12192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1353061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ishoudelijke mede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056 GN PPsjabloon"/>
          <p:cNvPicPr>
            <a:picLocks noChangeAspect="1" noChangeArrowheads="1"/>
          </p:cNvPicPr>
          <p:nvPr userDrawn="1"/>
        </p:nvPicPr>
        <p:blipFill>
          <a:blip r:embed="rId2"/>
          <a:srcRect r="77114"/>
          <a:stretch>
            <a:fillRect/>
          </a:stretch>
        </p:blipFill>
        <p:spPr bwMode="auto">
          <a:xfrm>
            <a:off x="4" y="1211093"/>
            <a:ext cx="2447593" cy="567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lokaal_kopie\afwas\afwasdame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2864" y="2575287"/>
            <a:ext cx="5891808" cy="2945904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 userDrawn="1"/>
        </p:nvSpPr>
        <p:spPr>
          <a:xfrm>
            <a:off x="2543605" y="2686327"/>
            <a:ext cx="3709259" cy="360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53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Kopjes</a:t>
            </a:r>
            <a:r>
              <a:rPr lang="nl-NL" sz="2533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de keuken</a:t>
            </a:r>
          </a:p>
          <a:p>
            <a:endParaRPr lang="nl-NL" sz="2533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2533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Whiteboard schoon</a:t>
            </a:r>
          </a:p>
          <a:p>
            <a:endParaRPr lang="nl-NL" sz="2533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2533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Flip-over leeg</a:t>
            </a:r>
          </a:p>
          <a:p>
            <a:endParaRPr lang="nl-NL" sz="2533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2533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 en beamer uit</a:t>
            </a:r>
          </a:p>
          <a:p>
            <a:endParaRPr lang="nl-NL" sz="2533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2533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Licht uit, zon aan</a:t>
            </a:r>
          </a:p>
        </p:txBody>
      </p:sp>
      <p:sp>
        <p:nvSpPr>
          <p:cNvPr id="6" name="Tekstvak 5"/>
          <p:cNvSpPr txBox="1"/>
          <p:nvPr userDrawn="1"/>
        </p:nvSpPr>
        <p:spPr>
          <a:xfrm>
            <a:off x="10032437" y="5517234"/>
            <a:ext cx="2112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Alvast bedankt!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2543605" y="1281241"/>
            <a:ext cx="4128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tot slot graag</a:t>
            </a:r>
          </a:p>
        </p:txBody>
      </p:sp>
    </p:spTree>
    <p:extLst>
      <p:ext uri="{BB962C8B-B14F-4D97-AF65-F5344CB8AC3E}">
        <p14:creationId xmlns:p14="http://schemas.microsoft.com/office/powerpoint/2010/main" val="258190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9" y="70013"/>
            <a:ext cx="1824203" cy="694691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980728"/>
            <a:ext cx="12192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0" name="Picture 2" descr="5056 GN PPsjabloon"/>
          <p:cNvPicPr>
            <a:picLocks noChangeAspect="1" noChangeArrowheads="1"/>
          </p:cNvPicPr>
          <p:nvPr userDrawn="1"/>
        </p:nvPicPr>
        <p:blipFill>
          <a:blip r:embed="rId3"/>
          <a:srcRect r="77114"/>
          <a:stretch>
            <a:fillRect/>
          </a:stretch>
        </p:blipFill>
        <p:spPr bwMode="auto">
          <a:xfrm>
            <a:off x="4" y="1211093"/>
            <a:ext cx="2447593" cy="567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kstvak 12"/>
          <p:cNvSpPr txBox="1"/>
          <p:nvPr userDrawn="1"/>
        </p:nvSpPr>
        <p:spPr>
          <a:xfrm>
            <a:off x="2639616" y="5013177"/>
            <a:ext cx="7680853" cy="2258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nl-NL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Barchman</a:t>
            </a: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Wuytierslaan</a:t>
            </a: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10, 3818 LH Amersfoort,</a:t>
            </a:r>
            <a:r>
              <a:rPr lang="nl-NL" sz="16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NL</a:t>
            </a:r>
            <a:endParaRPr lang="nl-NL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Postbus 508, 3800 AM Amersfoort, NL</a:t>
            </a:r>
          </a:p>
          <a:p>
            <a:pPr lvl="0">
              <a:lnSpc>
                <a:spcPct val="150000"/>
              </a:lnSpc>
            </a:pP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+ 31 (0) 334 604 100</a:t>
            </a:r>
          </a:p>
          <a:p>
            <a:pPr lvl="0">
              <a:lnSpc>
                <a:spcPct val="150000"/>
              </a:lnSpc>
            </a:pP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info@geonovum.nl</a:t>
            </a:r>
          </a:p>
          <a:p>
            <a:pPr lvl="0">
              <a:lnSpc>
                <a:spcPct val="150000"/>
              </a:lnSpc>
            </a:pP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www.geonovum.nl</a:t>
            </a:r>
          </a:p>
          <a:p>
            <a:pPr lvl="0">
              <a:lnSpc>
                <a:spcPct val="150000"/>
              </a:lnSpc>
            </a:pPr>
            <a:r>
              <a:rPr lang="nl-N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@geonovum.nl</a:t>
            </a:r>
          </a:p>
        </p:txBody>
      </p:sp>
    </p:spTree>
    <p:extLst>
      <p:ext uri="{BB962C8B-B14F-4D97-AF65-F5344CB8AC3E}">
        <p14:creationId xmlns:p14="http://schemas.microsoft.com/office/powerpoint/2010/main" val="306684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0AB1D-94B2-4666-8B93-A2A34759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E4A95F-5F25-4BBD-9282-78D5D0A99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B8BD973-3E26-44A7-80DB-3DA956F6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12-6-2020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C99A9A-6994-4C46-8B14-4B4912CD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B10B98-1759-4703-B65C-A246E654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372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75FC2-BC49-4686-8949-540D288E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480BFD-0E06-473E-9EE5-EA9368EC1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F2DAD2-6CE3-4055-BB87-5E04CAAC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12-6-2020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B45DC09-4B25-4149-BBEE-2A206C3C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2024D7-29C9-4A71-993F-1CD72833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50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BFDBC-E04E-479E-9DB9-F243EA2D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5A963E-8B01-44B0-A408-A348DC272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DB1CDEB-5B1D-48C4-85C1-DDF3D854D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1AF3D99-8A9A-4235-9864-D9812FB2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12-6-2020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ABC8BF-7D3A-4B8D-9CD0-E1F3CF73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B61FAB4-6681-45F9-B282-92988516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097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6B298-F609-4E18-B7C5-E452619E2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78C990C-3266-4D3F-9507-1FFE1FED0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40C93F7-CDD5-4242-A5E2-8D9CF5E4D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EEDA6B-0A8D-44D5-9852-6D90FBFA8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C994556-E618-4CD1-AB63-7A1131849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3B79F26-FD3E-417C-9E7D-ABA79A66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12-6-2020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54B09D8-357D-46BF-8563-CA322A0C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3D10061-ACAD-4EBC-BE34-48695B40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144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164D8-57B2-4E56-8C5E-F29BF203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B8F663B-0A26-4BC3-AB23-9698711F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12-6-2020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6573A1E-3B79-478A-A695-672812AA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4CD18A6-F0C6-40A7-A960-3D2302FF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357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8E657B4-5EEB-4A5D-8B64-7BC43B3D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12-6-2020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57901DC-D11B-408C-84B5-1496AFD7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2FB85E-2B60-44DB-9778-40628E2B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230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22EE3-140F-4DCB-B29D-D240B43E2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6E8692-C1F6-49A9-B731-554838F34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20D6A7-A202-4650-9825-FFE9E237F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5FC1312-751B-46FE-9217-EAACA7EE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12-6-2020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641CB71-73DE-4436-8467-C7CE8C99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2F4155B-99C1-4845-B28E-8DC2D325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658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6D73A-51EC-430B-9099-AC252BA9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2798FAD-182E-4A45-9B6B-11E9F3820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0A95575-94CA-4440-88A1-79E078B08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DB6F61-389E-4BB3-94A4-CD59A70C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12-6-2020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559DEF5-B517-488A-AE9C-BA5EE3B4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61D7D53-9CE6-410F-AE1B-35FDBD7F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671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FD8BDE0-5943-4067-9E63-A9B03B7E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87FA2E8-3769-417F-B2DD-3F8389360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F186E5E-F7F1-4E73-9AF2-610474C7B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A2BA0-D605-4B73-854E-1A1D25016A50}" type="datetimeFigureOut">
              <a:rPr lang="nl-NL" smtClean="0"/>
              <a:t>12-6-2020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BFF6C5-9113-4414-B696-C672A6546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387F27-337E-4578-ACE4-E3B101DB8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408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9600" y="113387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2276872"/>
            <a:ext cx="10972800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9" y="70013"/>
            <a:ext cx="1824203" cy="694691"/>
          </a:xfrm>
          <a:prstGeom prst="rect">
            <a:avLst/>
          </a:prstGeom>
        </p:spPr>
      </p:pic>
      <p:sp>
        <p:nvSpPr>
          <p:cNvPr id="8" name="Rechthoek 7"/>
          <p:cNvSpPr/>
          <p:nvPr userDrawn="1"/>
        </p:nvSpPr>
        <p:spPr>
          <a:xfrm>
            <a:off x="0" y="980728"/>
            <a:ext cx="12192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108613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/>
  <p:txStyles>
    <p:titleStyle>
      <a:lvl1pPr algn="ctr" defTabSz="12191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42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buiten, gebouw, zitten, voorzijde&#10;&#10;Automatisch gegenereerde beschrijving">
            <a:extLst>
              <a:ext uri="{FF2B5EF4-FFF2-40B4-BE49-F238E27FC236}">
                <a16:creationId xmlns:a16="http://schemas.microsoft.com/office/drawing/2014/main" id="{02C795E5-F3E4-400A-B7A9-D417E48E8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843" y="0"/>
            <a:ext cx="9144000" cy="6858000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EC02A79A-93A1-4BE9-88AE-5F268D8A05D6}"/>
              </a:ext>
            </a:extLst>
          </p:cNvPr>
          <p:cNvSpPr/>
          <p:nvPr/>
        </p:nvSpPr>
        <p:spPr>
          <a:xfrm>
            <a:off x="484415" y="1293364"/>
            <a:ext cx="2275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b="1" dirty="0"/>
              <a:t>Proces update</a:t>
            </a:r>
          </a:p>
          <a:p>
            <a:r>
              <a:rPr lang="nl-NL" sz="2400" b="1" dirty="0"/>
              <a:t>standaard</a:t>
            </a:r>
          </a:p>
          <a:p>
            <a:r>
              <a:rPr lang="nl-NL" sz="2400" b="1" dirty="0"/>
              <a:t>IMKL2.0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63FB17B9-532C-488E-9C3A-D7427E09B923}"/>
              </a:ext>
            </a:extLst>
          </p:cNvPr>
          <p:cNvSpPr/>
          <p:nvPr/>
        </p:nvSpPr>
        <p:spPr>
          <a:xfrm>
            <a:off x="332015" y="6170164"/>
            <a:ext cx="22751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b="1" dirty="0"/>
              <a:t>Vrijdag 5 juni 2020</a:t>
            </a:r>
          </a:p>
        </p:txBody>
      </p:sp>
    </p:spTree>
    <p:extLst>
      <p:ext uri="{BB962C8B-B14F-4D97-AF65-F5344CB8AC3E}">
        <p14:creationId xmlns:p14="http://schemas.microsoft.com/office/powerpoint/2010/main" val="48479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B5BA768F-96EA-4A8B-A93B-FA82091F2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82"/>
            <a:ext cx="3943350" cy="50292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589041A-3F43-49F2-95A5-72CBC437B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387" y="1319433"/>
            <a:ext cx="3971925" cy="538162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165100" dist="38100" dir="2700000" sx="96000" sy="96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15FDECC-5347-4F57-BD6F-E3521B894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229" y="4479340"/>
            <a:ext cx="2270152" cy="177523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20733BE8-44DF-4873-B7A9-F6C2E58B3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1062" y="156942"/>
            <a:ext cx="12192000" cy="6497640"/>
          </a:xfrm>
          <a:prstGeom prst="rect">
            <a:avLst/>
          </a:prstGeom>
          <a:ln w="15875">
            <a:solidFill>
              <a:schemeClr val="accent1"/>
            </a:solidFill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82755E8-5DC8-41BA-9463-5830F966ED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9233" y="1568676"/>
            <a:ext cx="862134" cy="332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8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ndertitel 2">
            <a:extLst>
              <a:ext uri="{FF2B5EF4-FFF2-40B4-BE49-F238E27FC236}">
                <a16:creationId xmlns:a16="http://schemas.microsoft.com/office/drawing/2014/main" id="{4D66534F-AF25-40E0-B394-207C72A288D1}"/>
              </a:ext>
            </a:extLst>
          </p:cNvPr>
          <p:cNvSpPr txBox="1">
            <a:spLocks/>
          </p:cNvSpPr>
          <p:nvPr/>
        </p:nvSpPr>
        <p:spPr>
          <a:xfrm>
            <a:off x="0" y="142342"/>
            <a:ext cx="12192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133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standaard IMKL2.0                              Proces update</a:t>
            </a:r>
          </a:p>
        </p:txBody>
      </p:sp>
      <p:grpSp>
        <p:nvGrpSpPr>
          <p:cNvPr id="19" name="Groep 18">
            <a:extLst>
              <a:ext uri="{FF2B5EF4-FFF2-40B4-BE49-F238E27FC236}">
                <a16:creationId xmlns:a16="http://schemas.microsoft.com/office/drawing/2014/main" id="{78019F04-576A-4324-9C6E-2F94BFBB3053}"/>
              </a:ext>
            </a:extLst>
          </p:cNvPr>
          <p:cNvGrpSpPr/>
          <p:nvPr/>
        </p:nvGrpSpPr>
        <p:grpSpPr>
          <a:xfrm>
            <a:off x="142875" y="2110318"/>
            <a:ext cx="11259209" cy="4199753"/>
            <a:chOff x="142875" y="2110318"/>
            <a:chExt cx="11259209" cy="4199753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790A237F-D75C-402D-B421-FB93D78877B0}"/>
                </a:ext>
              </a:extLst>
            </p:cNvPr>
            <p:cNvSpPr/>
            <p:nvPr/>
          </p:nvSpPr>
          <p:spPr>
            <a:xfrm>
              <a:off x="1145833" y="3059668"/>
              <a:ext cx="29261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1) IMKL standaard bijwerken</a:t>
              </a:r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592ECE4F-8FEA-4487-811F-BC17CD3AFB08}"/>
                </a:ext>
              </a:extLst>
            </p:cNvPr>
            <p:cNvSpPr/>
            <p:nvPr/>
          </p:nvSpPr>
          <p:spPr>
            <a:xfrm>
              <a:off x="3356932" y="3771385"/>
              <a:ext cx="26914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2) TCS werkversie akkoord</a:t>
              </a: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F5951913-B925-40CA-83EB-9F2872AD5339}"/>
                </a:ext>
              </a:extLst>
            </p:cNvPr>
            <p:cNvSpPr/>
            <p:nvPr/>
          </p:nvSpPr>
          <p:spPr>
            <a:xfrm>
              <a:off x="5485079" y="4436318"/>
              <a:ext cx="15075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3) Consultatie</a:t>
              </a:r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571A0A8C-4800-4D39-A539-75584A2BE92A}"/>
                </a:ext>
              </a:extLst>
            </p:cNvPr>
            <p:cNvSpPr/>
            <p:nvPr/>
          </p:nvSpPr>
          <p:spPr>
            <a:xfrm>
              <a:off x="6818243" y="5124643"/>
              <a:ext cx="21530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4) Release </a:t>
              </a:r>
              <a:r>
                <a:rPr lang="nl-NL" b="1" dirty="0" err="1">
                  <a:solidFill>
                    <a:srgbClr val="000000"/>
                  </a:solidFill>
                  <a:latin typeface="Calibri" panose="020F0502020204030204" pitchFamily="34" charset="0"/>
                </a:rPr>
                <a:t>candidate</a:t>
              </a:r>
              <a:endParaRPr lang="nl-NL" b="1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B3845085-4147-4583-BA4F-8A2A8679E8B4}"/>
                </a:ext>
              </a:extLst>
            </p:cNvPr>
            <p:cNvSpPr/>
            <p:nvPr/>
          </p:nvSpPr>
          <p:spPr>
            <a:xfrm>
              <a:off x="8824968" y="5940739"/>
              <a:ext cx="25771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5) Vaststellen/publiceren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11628A58-3721-41CC-A080-F7AC8D4F51CD}"/>
                </a:ext>
              </a:extLst>
            </p:cNvPr>
            <p:cNvSpPr/>
            <p:nvPr/>
          </p:nvSpPr>
          <p:spPr>
            <a:xfrm>
              <a:off x="142875" y="2110318"/>
              <a:ext cx="21519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0) Issues beoordelen</a:t>
              </a:r>
            </a:p>
          </p:txBody>
        </p:sp>
        <p:sp>
          <p:nvSpPr>
            <p:cNvPr id="11" name="Pijl: gebogen 10">
              <a:extLst>
                <a:ext uri="{FF2B5EF4-FFF2-40B4-BE49-F238E27FC236}">
                  <a16:creationId xmlns:a16="http://schemas.microsoft.com/office/drawing/2014/main" id="{467C226D-0BD0-4B4F-9FB8-BC41FB300C19}"/>
                </a:ext>
              </a:extLst>
            </p:cNvPr>
            <p:cNvSpPr/>
            <p:nvPr/>
          </p:nvSpPr>
          <p:spPr>
            <a:xfrm rot="5400000">
              <a:off x="2294811" y="2294984"/>
              <a:ext cx="607593" cy="449619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2" name="Pijl: gebogen 11">
              <a:extLst>
                <a:ext uri="{FF2B5EF4-FFF2-40B4-BE49-F238E27FC236}">
                  <a16:creationId xmlns:a16="http://schemas.microsoft.com/office/drawing/2014/main" id="{27E07BC7-3217-4D4D-BE5F-D640A8E1BE01}"/>
                </a:ext>
              </a:extLst>
            </p:cNvPr>
            <p:cNvSpPr/>
            <p:nvPr/>
          </p:nvSpPr>
          <p:spPr>
            <a:xfrm rot="5400000">
              <a:off x="4174047" y="3179541"/>
              <a:ext cx="607593" cy="449619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3" name="Pijl: gebogen 12">
              <a:extLst>
                <a:ext uri="{FF2B5EF4-FFF2-40B4-BE49-F238E27FC236}">
                  <a16:creationId xmlns:a16="http://schemas.microsoft.com/office/drawing/2014/main" id="{86394F5A-EE99-4A4F-B5FD-ACA4D1FD4572}"/>
                </a:ext>
              </a:extLst>
            </p:cNvPr>
            <p:cNvSpPr/>
            <p:nvPr/>
          </p:nvSpPr>
          <p:spPr>
            <a:xfrm rot="5400000">
              <a:off x="5969387" y="3938704"/>
              <a:ext cx="607593" cy="449619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4" name="Pijl: gebogen 13">
              <a:extLst>
                <a:ext uri="{FF2B5EF4-FFF2-40B4-BE49-F238E27FC236}">
                  <a16:creationId xmlns:a16="http://schemas.microsoft.com/office/drawing/2014/main" id="{6AE63E7F-47F3-4A82-AF55-DD85B9C4467C}"/>
                </a:ext>
              </a:extLst>
            </p:cNvPr>
            <p:cNvSpPr/>
            <p:nvPr/>
          </p:nvSpPr>
          <p:spPr>
            <a:xfrm rot="5400000">
              <a:off x="7366182" y="4620200"/>
              <a:ext cx="607593" cy="449619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5" name="Pijl: gebogen 14">
              <a:extLst>
                <a:ext uri="{FF2B5EF4-FFF2-40B4-BE49-F238E27FC236}">
                  <a16:creationId xmlns:a16="http://schemas.microsoft.com/office/drawing/2014/main" id="{2A374A22-EB43-4C68-9496-BE671942181E}"/>
                </a:ext>
              </a:extLst>
            </p:cNvPr>
            <p:cNvSpPr/>
            <p:nvPr/>
          </p:nvSpPr>
          <p:spPr>
            <a:xfrm rot="5400000">
              <a:off x="9146705" y="5349745"/>
              <a:ext cx="607593" cy="449619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3D6B5C13-077F-4787-8C86-0E98A13236EE}"/>
                </a:ext>
              </a:extLst>
            </p:cNvPr>
            <p:cNvSpPr/>
            <p:nvPr/>
          </p:nvSpPr>
          <p:spPr>
            <a:xfrm>
              <a:off x="8717954" y="3658938"/>
              <a:ext cx="1453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nl-NL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TCS evaluatie</a:t>
              </a:r>
            </a:p>
          </p:txBody>
        </p:sp>
        <p:cxnSp>
          <p:nvCxnSpPr>
            <p:cNvPr id="17" name="Rechte verbindingslijn met pijl 16">
              <a:extLst>
                <a:ext uri="{FF2B5EF4-FFF2-40B4-BE49-F238E27FC236}">
                  <a16:creationId xmlns:a16="http://schemas.microsoft.com/office/drawing/2014/main" id="{8BD5D616-2008-414D-ADE4-8CC187C92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5966" y="3956051"/>
              <a:ext cx="1045109" cy="480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met pijl 17">
              <a:extLst>
                <a:ext uri="{FF2B5EF4-FFF2-40B4-BE49-F238E27FC236}">
                  <a16:creationId xmlns:a16="http://schemas.microsoft.com/office/drawing/2014/main" id="{E63BA8E4-6801-457A-9EC1-DB75401995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01075" y="4074390"/>
              <a:ext cx="588360" cy="945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162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6AE3F-5AA4-4F7A-934C-41AD0523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0"/>
            <a:ext cx="4224469" cy="932723"/>
          </a:xfrm>
        </p:spPr>
        <p:txBody>
          <a:bodyPr/>
          <a:lstStyle/>
          <a:p>
            <a:r>
              <a:rPr lang="nl-NL" dirty="0"/>
              <a:t>planning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06D67CE9-81B3-49E4-A561-8A78F830E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098546"/>
              </p:ext>
            </p:extLst>
          </p:nvPr>
        </p:nvGraphicFramePr>
        <p:xfrm>
          <a:off x="0" y="1331054"/>
          <a:ext cx="11943214" cy="5541252"/>
        </p:xfrm>
        <a:graphic>
          <a:graphicData uri="http://schemas.openxmlformats.org/drawingml/2006/table">
            <a:tbl>
              <a:tblPr/>
              <a:tblGrid>
                <a:gridCol w="2409125">
                  <a:extLst>
                    <a:ext uri="{9D8B030D-6E8A-4147-A177-3AD203B41FA5}">
                      <a16:colId xmlns:a16="http://schemas.microsoft.com/office/drawing/2014/main" val="1723941186"/>
                    </a:ext>
                  </a:extLst>
                </a:gridCol>
                <a:gridCol w="171844">
                  <a:extLst>
                    <a:ext uri="{9D8B030D-6E8A-4147-A177-3AD203B41FA5}">
                      <a16:colId xmlns:a16="http://schemas.microsoft.com/office/drawing/2014/main" val="1466125592"/>
                    </a:ext>
                  </a:extLst>
                </a:gridCol>
                <a:gridCol w="109057">
                  <a:extLst>
                    <a:ext uri="{9D8B030D-6E8A-4147-A177-3AD203B41FA5}">
                      <a16:colId xmlns:a16="http://schemas.microsoft.com/office/drawing/2014/main" val="2239875775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974631680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97342901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130964123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657702746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3273512709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3418213739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457974358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703834206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670495943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9744634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706400269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4218871396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705464795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788597309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18640362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584483612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3583568018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274387630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142944747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382336201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662756704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375119238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673787509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448839743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209889244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2554221766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3488704483"/>
                    </a:ext>
                  </a:extLst>
                </a:gridCol>
                <a:gridCol w="330471">
                  <a:extLst>
                    <a:ext uri="{9D8B030D-6E8A-4147-A177-3AD203B41FA5}">
                      <a16:colId xmlns:a16="http://schemas.microsoft.com/office/drawing/2014/main" val="1634702515"/>
                    </a:ext>
                  </a:extLst>
                </a:gridCol>
              </a:tblGrid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mei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juni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juli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okt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332993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17535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1)IMKL standaard bijwerken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183390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2)TCS werkversie akkoord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105328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3)Consultatie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72194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4a) Onwikkelen Release candidate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904466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4b) TCS review op consultatie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995337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5)Vaststellen/publiceren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741523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540890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UML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067077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Modeldoc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305423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Objectcatalogus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724845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ExtraRegels.xls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036676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Waardelijsten/inhoud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715469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Waardelijst/NL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378020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XSD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838945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VisualisatieDoc</a:t>
                      </a:r>
                      <a:endParaRPr lang="nl-NL" sz="12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246778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Volgorde attributen voor visualisatie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481065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SLD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98164"/>
                  </a:ext>
                </a:extLst>
              </a:tr>
              <a:tr h="251272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Symbolen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521971"/>
                  </a:ext>
                </a:extLst>
              </a:tr>
              <a:tr h="264499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conceptenregister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5" marR="8735" marT="873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892309"/>
                  </a:ext>
                </a:extLst>
              </a:tr>
            </a:tbl>
          </a:graphicData>
        </a:graphic>
      </p:graphicFrame>
      <p:sp>
        <p:nvSpPr>
          <p:cNvPr id="3" name="Rechthoek 2">
            <a:extLst>
              <a:ext uri="{FF2B5EF4-FFF2-40B4-BE49-F238E27FC236}">
                <a16:creationId xmlns:a16="http://schemas.microsoft.com/office/drawing/2014/main" id="{DDE82341-B015-4AAA-8848-D7296BBAFC26}"/>
              </a:ext>
            </a:extLst>
          </p:cNvPr>
          <p:cNvSpPr/>
          <p:nvPr/>
        </p:nvSpPr>
        <p:spPr>
          <a:xfrm>
            <a:off x="2639616" y="932723"/>
            <a:ext cx="1632347" cy="5925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nl-NL" sz="24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696998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726</Words>
  <Application>Microsoft Office PowerPoint</Application>
  <PresentationFormat>Breedbeeld</PresentationFormat>
  <Paragraphs>664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Wingdings</vt:lpstr>
      <vt:lpstr>Kantoorthema</vt:lpstr>
      <vt:lpstr>1_Kantoorthema</vt:lpstr>
      <vt:lpstr>PowerPoint-presentatie</vt:lpstr>
      <vt:lpstr>PowerPoint-presentatie</vt:lpstr>
      <vt:lpstr>PowerPoint-presentatie</vt:lpstr>
      <vt:lpstr>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Paul Janssen</dc:creator>
  <cp:lastModifiedBy>Paul Janssen</cp:lastModifiedBy>
  <cp:revision>18</cp:revision>
  <dcterms:created xsi:type="dcterms:W3CDTF">2020-04-17T15:35:00Z</dcterms:created>
  <dcterms:modified xsi:type="dcterms:W3CDTF">2020-06-12T09:56:52Z</dcterms:modified>
</cp:coreProperties>
</file>