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A032-4865-4865-9224-07DF00C6880C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66C7D2C-4ECE-4DE4-979B-4F582A7DD26B}"/>
              </a:ext>
            </a:extLst>
          </p:cNvPr>
          <p:cNvGrpSpPr/>
          <p:nvPr/>
        </p:nvGrpSpPr>
        <p:grpSpPr>
          <a:xfrm>
            <a:off x="395536" y="1772816"/>
            <a:ext cx="9038528" cy="4032448"/>
            <a:chOff x="395536" y="1772816"/>
            <a:chExt cx="9038528" cy="4032448"/>
          </a:xfrm>
        </p:grpSpPr>
        <p:sp>
          <p:nvSpPr>
            <p:cNvPr id="5" name="Stroomdiagram: Alternatief proces 4"/>
            <p:cNvSpPr/>
            <p:nvPr/>
          </p:nvSpPr>
          <p:spPr>
            <a:xfrm>
              <a:off x="3131840" y="3933056"/>
              <a:ext cx="1080120" cy="648072"/>
            </a:xfrm>
            <a:prstGeom prst="flowChartAlternateProcess">
              <a:avLst/>
            </a:prstGeom>
            <a:gradFill flip="none" rotWithShape="1">
              <a:gsLst>
                <a:gs pos="67000">
                  <a:srgbClr val="A603AB">
                    <a:alpha val="3000"/>
                  </a:srgbClr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7" name="Stroomdiagram: Alternatief proces 6"/>
            <p:cNvSpPr/>
            <p:nvPr/>
          </p:nvSpPr>
          <p:spPr>
            <a:xfrm>
              <a:off x="6660232" y="4293096"/>
              <a:ext cx="1080120" cy="648072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8" name="Stroomdiagram: Alternatief proces 7"/>
            <p:cNvSpPr/>
            <p:nvPr/>
          </p:nvSpPr>
          <p:spPr>
            <a:xfrm>
              <a:off x="6660232" y="5157192"/>
              <a:ext cx="1080120" cy="648072"/>
            </a:xfrm>
            <a:prstGeom prst="flowChartAlternateProcess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9" name="Stroomdiagram: Alternatief proces 8"/>
            <p:cNvSpPr/>
            <p:nvPr/>
          </p:nvSpPr>
          <p:spPr>
            <a:xfrm>
              <a:off x="6660232" y="3356992"/>
              <a:ext cx="1080120" cy="648072"/>
            </a:xfrm>
            <a:prstGeom prst="flowChartAlternate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10" name="Stroomdiagram: Alternatief proces 9"/>
            <p:cNvSpPr/>
            <p:nvPr/>
          </p:nvSpPr>
          <p:spPr>
            <a:xfrm>
              <a:off x="6660232" y="2420888"/>
              <a:ext cx="1080120" cy="64807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6732240" y="2420888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>
                  <a:solidFill>
                    <a:srgbClr val="FFFF00"/>
                  </a:solidFill>
                </a:rPr>
                <a:t>Inspire</a:t>
              </a:r>
              <a:r>
                <a:rPr lang="nl-NL" sz="1200" b="1" dirty="0">
                  <a:solidFill>
                    <a:srgbClr val="FFFF00"/>
                  </a:solidFill>
                </a:rPr>
                <a:t> UN</a:t>
              </a:r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6732240" y="364502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WIBON</a:t>
              </a:r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6732240" y="544522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/>
                <a:t>BevB</a:t>
              </a:r>
              <a:endParaRPr lang="nl-NL" sz="1200" b="1" dirty="0"/>
            </a:p>
          </p:txBody>
        </p:sp>
        <p:sp>
          <p:nvSpPr>
            <p:cNvPr id="14" name="Tekstvak 13"/>
            <p:cNvSpPr txBox="1"/>
            <p:nvPr/>
          </p:nvSpPr>
          <p:spPr>
            <a:xfrm>
              <a:off x="6732240" y="458112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/>
                <a:t>SWater</a:t>
              </a:r>
              <a:endParaRPr lang="nl-NL" sz="1200" b="1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6300192" y="177281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Data producten</a:t>
              </a:r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7596336" y="1772816"/>
              <a:ext cx="183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b="1" dirty="0"/>
                <a:t>Data  productmodel</a:t>
              </a:r>
            </a:p>
          </p:txBody>
        </p:sp>
        <p:sp>
          <p:nvSpPr>
            <p:cNvPr id="19" name="Tekstvak 18"/>
            <p:cNvSpPr txBox="1"/>
            <p:nvPr/>
          </p:nvSpPr>
          <p:spPr>
            <a:xfrm>
              <a:off x="7919864" y="537321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/>
                <a:t>IMBevB</a:t>
              </a:r>
              <a:endParaRPr lang="nl-NL" sz="1200" b="1" dirty="0"/>
            </a:p>
          </p:txBody>
        </p:sp>
        <p:sp>
          <p:nvSpPr>
            <p:cNvPr id="20" name="Tekstvak 19"/>
            <p:cNvSpPr txBox="1"/>
            <p:nvPr/>
          </p:nvSpPr>
          <p:spPr>
            <a:xfrm>
              <a:off x="3059831" y="4581128"/>
              <a:ext cx="144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IMKL specificatie</a:t>
              </a:r>
            </a:p>
          </p:txBody>
        </p:sp>
        <p:sp>
          <p:nvSpPr>
            <p:cNvPr id="21" name="Tekstvak 20"/>
            <p:cNvSpPr txBox="1"/>
            <p:nvPr/>
          </p:nvSpPr>
          <p:spPr>
            <a:xfrm>
              <a:off x="7919864" y="443711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IMSW</a:t>
              </a:r>
            </a:p>
          </p:txBody>
        </p:sp>
        <p:sp>
          <p:nvSpPr>
            <p:cNvPr id="22" name="Tekstvak 21"/>
            <p:cNvSpPr txBox="1"/>
            <p:nvPr/>
          </p:nvSpPr>
          <p:spPr>
            <a:xfrm>
              <a:off x="7919864" y="3573016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IMWIBON</a:t>
              </a:r>
            </a:p>
          </p:txBody>
        </p:sp>
        <p:sp>
          <p:nvSpPr>
            <p:cNvPr id="23" name="Tekstvak 22"/>
            <p:cNvSpPr txBox="1"/>
            <p:nvPr/>
          </p:nvSpPr>
          <p:spPr>
            <a:xfrm>
              <a:off x="7919864" y="2636912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INSPIRE US</a:t>
              </a:r>
            </a:p>
          </p:txBody>
        </p:sp>
        <p:sp>
          <p:nvSpPr>
            <p:cNvPr id="25" name="PIJL-RECHTS 24"/>
            <p:cNvSpPr/>
            <p:nvPr/>
          </p:nvSpPr>
          <p:spPr>
            <a:xfrm rot="964130">
              <a:off x="4553951" y="5063410"/>
              <a:ext cx="1944216" cy="14401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6" name="PIJL-RECHTS 25"/>
            <p:cNvSpPr/>
            <p:nvPr/>
          </p:nvSpPr>
          <p:spPr>
            <a:xfrm>
              <a:off x="4499992" y="4365104"/>
              <a:ext cx="1944216" cy="21602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7" name="PIJL-RECHTS 26"/>
            <p:cNvSpPr/>
            <p:nvPr/>
          </p:nvSpPr>
          <p:spPr>
            <a:xfrm rot="20823290">
              <a:off x="4491416" y="3716948"/>
              <a:ext cx="1944216" cy="14401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8" name="PIJL-RECHTS 27"/>
            <p:cNvSpPr/>
            <p:nvPr/>
          </p:nvSpPr>
          <p:spPr>
            <a:xfrm rot="20280510">
              <a:off x="4346459" y="3099743"/>
              <a:ext cx="1944216" cy="195937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9" name="Stroomdiagram: Magnetische schijf 28"/>
            <p:cNvSpPr/>
            <p:nvPr/>
          </p:nvSpPr>
          <p:spPr>
            <a:xfrm>
              <a:off x="395536" y="3212976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0" name="Stroomdiagram: Magnetische schijf 29"/>
            <p:cNvSpPr/>
            <p:nvPr/>
          </p:nvSpPr>
          <p:spPr>
            <a:xfrm>
              <a:off x="467544" y="3429000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1" name="Stroomdiagram: Magnetische schijf 30"/>
            <p:cNvSpPr/>
            <p:nvPr/>
          </p:nvSpPr>
          <p:spPr>
            <a:xfrm>
              <a:off x="611560" y="3789040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2" name="Stroomdiagram: Magnetische schijf 31"/>
            <p:cNvSpPr/>
            <p:nvPr/>
          </p:nvSpPr>
          <p:spPr>
            <a:xfrm>
              <a:off x="683568" y="4077072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3" name="PIJL-LINKS en -RECHTS 32"/>
            <p:cNvSpPr/>
            <p:nvPr/>
          </p:nvSpPr>
          <p:spPr>
            <a:xfrm>
              <a:off x="1979712" y="4077072"/>
              <a:ext cx="936104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4" name="Tekstvak 33"/>
            <p:cNvSpPr txBox="1"/>
            <p:nvPr/>
          </p:nvSpPr>
          <p:spPr>
            <a:xfrm>
              <a:off x="611560" y="486916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(BRON) DATA</a:t>
              </a:r>
            </a:p>
          </p:txBody>
        </p:sp>
        <p:sp>
          <p:nvSpPr>
            <p:cNvPr id="35" name="Tekstvak 34"/>
            <p:cNvSpPr txBox="1"/>
            <p:nvPr/>
          </p:nvSpPr>
          <p:spPr>
            <a:xfrm>
              <a:off x="3203848" y="3140968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IMKL uitwissel interface</a:t>
              </a:r>
            </a:p>
          </p:txBody>
        </p:sp>
        <p:sp>
          <p:nvSpPr>
            <p:cNvPr id="36" name="Tekstvak 35"/>
            <p:cNvSpPr txBox="1"/>
            <p:nvPr/>
          </p:nvSpPr>
          <p:spPr>
            <a:xfrm>
              <a:off x="899592" y="2132856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Relatie tussen data, dataproducten en informatiemodellen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1CA556BA-2718-4601-A7BA-2DF7FECBFC1F}"/>
              </a:ext>
            </a:extLst>
          </p:cNvPr>
          <p:cNvGrpSpPr/>
          <p:nvPr/>
        </p:nvGrpSpPr>
        <p:grpSpPr>
          <a:xfrm>
            <a:off x="395536" y="1772816"/>
            <a:ext cx="7416824" cy="4032448"/>
            <a:chOff x="395536" y="1772816"/>
            <a:chExt cx="7416824" cy="4032448"/>
          </a:xfrm>
        </p:grpSpPr>
        <p:sp>
          <p:nvSpPr>
            <p:cNvPr id="36" name="Stroomdiagram: Alternatief proces 35">
              <a:extLst>
                <a:ext uri="{FF2B5EF4-FFF2-40B4-BE49-F238E27FC236}">
                  <a16:creationId xmlns:a16="http://schemas.microsoft.com/office/drawing/2014/main" id="{9EFF20D5-7B6A-4C3C-9037-79CA5E8B8229}"/>
                </a:ext>
              </a:extLst>
            </p:cNvPr>
            <p:cNvSpPr/>
            <p:nvPr/>
          </p:nvSpPr>
          <p:spPr>
            <a:xfrm>
              <a:off x="3131840" y="3933056"/>
              <a:ext cx="1080120" cy="648072"/>
            </a:xfrm>
            <a:prstGeom prst="flowChartAlternateProcess">
              <a:avLst/>
            </a:prstGeom>
            <a:gradFill flip="none" rotWithShape="1">
              <a:gsLst>
                <a:gs pos="67000">
                  <a:srgbClr val="A603AB">
                    <a:alpha val="3000"/>
                  </a:srgbClr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37" name="Stroomdiagram: Alternatief proces 36">
              <a:extLst>
                <a:ext uri="{FF2B5EF4-FFF2-40B4-BE49-F238E27FC236}">
                  <a16:creationId xmlns:a16="http://schemas.microsoft.com/office/drawing/2014/main" id="{D8368B44-A1C5-4D81-8E93-ED759F998526}"/>
                </a:ext>
              </a:extLst>
            </p:cNvPr>
            <p:cNvSpPr/>
            <p:nvPr/>
          </p:nvSpPr>
          <p:spPr>
            <a:xfrm>
              <a:off x="6660232" y="4293096"/>
              <a:ext cx="1080120" cy="648072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38" name="Stroomdiagram: Alternatief proces 37">
              <a:extLst>
                <a:ext uri="{FF2B5EF4-FFF2-40B4-BE49-F238E27FC236}">
                  <a16:creationId xmlns:a16="http://schemas.microsoft.com/office/drawing/2014/main" id="{EDE84F01-B78A-43A3-B44D-4725511C3452}"/>
                </a:ext>
              </a:extLst>
            </p:cNvPr>
            <p:cNvSpPr/>
            <p:nvPr/>
          </p:nvSpPr>
          <p:spPr>
            <a:xfrm>
              <a:off x="6660232" y="5157192"/>
              <a:ext cx="1080120" cy="648072"/>
            </a:xfrm>
            <a:prstGeom prst="flowChartAlternateProcess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39" name="Stroomdiagram: Alternatief proces 38">
              <a:extLst>
                <a:ext uri="{FF2B5EF4-FFF2-40B4-BE49-F238E27FC236}">
                  <a16:creationId xmlns:a16="http://schemas.microsoft.com/office/drawing/2014/main" id="{5465FC86-8088-459A-854D-C538F87C83A8}"/>
                </a:ext>
              </a:extLst>
            </p:cNvPr>
            <p:cNvSpPr/>
            <p:nvPr/>
          </p:nvSpPr>
          <p:spPr>
            <a:xfrm>
              <a:off x="6660232" y="3356992"/>
              <a:ext cx="1080120" cy="648072"/>
            </a:xfrm>
            <a:prstGeom prst="flowChartAlternate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40" name="Stroomdiagram: Alternatief proces 39">
              <a:extLst>
                <a:ext uri="{FF2B5EF4-FFF2-40B4-BE49-F238E27FC236}">
                  <a16:creationId xmlns:a16="http://schemas.microsoft.com/office/drawing/2014/main" id="{53BF6865-FD87-4044-A0E6-EFAAC3710AF8}"/>
                </a:ext>
              </a:extLst>
            </p:cNvPr>
            <p:cNvSpPr/>
            <p:nvPr/>
          </p:nvSpPr>
          <p:spPr>
            <a:xfrm>
              <a:off x="6660232" y="2420888"/>
              <a:ext cx="1080120" cy="64807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86B67027-B3BB-442B-85B5-C570E218EF64}"/>
                </a:ext>
              </a:extLst>
            </p:cNvPr>
            <p:cNvSpPr txBox="1"/>
            <p:nvPr/>
          </p:nvSpPr>
          <p:spPr>
            <a:xfrm>
              <a:off x="6732240" y="2420888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>
                  <a:solidFill>
                    <a:srgbClr val="FFFF00"/>
                  </a:solidFill>
                </a:rPr>
                <a:t>Inspire</a:t>
              </a:r>
              <a:r>
                <a:rPr lang="nl-NL" sz="1200" b="1" dirty="0">
                  <a:solidFill>
                    <a:srgbClr val="FFFF00"/>
                  </a:solidFill>
                </a:rPr>
                <a:t> UN</a:t>
              </a:r>
            </a:p>
          </p:txBody>
        </p:sp>
        <p:sp>
          <p:nvSpPr>
            <p:cNvPr id="42" name="Tekstvak 41">
              <a:extLst>
                <a:ext uri="{FF2B5EF4-FFF2-40B4-BE49-F238E27FC236}">
                  <a16:creationId xmlns:a16="http://schemas.microsoft.com/office/drawing/2014/main" id="{EA5C4AB2-55FC-45E4-9472-2928B0B6DBC6}"/>
                </a:ext>
              </a:extLst>
            </p:cNvPr>
            <p:cNvSpPr txBox="1"/>
            <p:nvPr/>
          </p:nvSpPr>
          <p:spPr>
            <a:xfrm>
              <a:off x="6732240" y="364502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WIBON</a:t>
              </a:r>
            </a:p>
          </p:txBody>
        </p:sp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17297006-B2D6-413B-8386-6BBEB5DA44B7}"/>
                </a:ext>
              </a:extLst>
            </p:cNvPr>
            <p:cNvSpPr txBox="1"/>
            <p:nvPr/>
          </p:nvSpPr>
          <p:spPr>
            <a:xfrm>
              <a:off x="6732240" y="544522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/>
                <a:t>BevB</a:t>
              </a:r>
              <a:endParaRPr lang="nl-NL" sz="1200" b="1" dirty="0"/>
            </a:p>
          </p:txBody>
        </p:sp>
        <p:sp>
          <p:nvSpPr>
            <p:cNvPr id="44" name="Tekstvak 43">
              <a:extLst>
                <a:ext uri="{FF2B5EF4-FFF2-40B4-BE49-F238E27FC236}">
                  <a16:creationId xmlns:a16="http://schemas.microsoft.com/office/drawing/2014/main" id="{C4BC7B2E-1141-4F2B-BF43-785B49607837}"/>
                </a:ext>
              </a:extLst>
            </p:cNvPr>
            <p:cNvSpPr txBox="1"/>
            <p:nvPr/>
          </p:nvSpPr>
          <p:spPr>
            <a:xfrm>
              <a:off x="6732240" y="458112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/>
                <a:t>SWater</a:t>
              </a:r>
              <a:endParaRPr lang="nl-NL" sz="1200" b="1" dirty="0"/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B34C90B5-4441-405B-9D18-94D72E7F293F}"/>
                </a:ext>
              </a:extLst>
            </p:cNvPr>
            <p:cNvSpPr txBox="1"/>
            <p:nvPr/>
          </p:nvSpPr>
          <p:spPr>
            <a:xfrm>
              <a:off x="6300192" y="177281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Data producten</a:t>
              </a:r>
            </a:p>
          </p:txBody>
        </p: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4BDE9F20-226F-4B72-BD00-409FB0E85553}"/>
                </a:ext>
              </a:extLst>
            </p:cNvPr>
            <p:cNvSpPr txBox="1"/>
            <p:nvPr/>
          </p:nvSpPr>
          <p:spPr>
            <a:xfrm>
              <a:off x="3059831" y="4581128"/>
              <a:ext cx="144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IMKL specificatie</a:t>
              </a:r>
            </a:p>
          </p:txBody>
        </p:sp>
        <p:sp>
          <p:nvSpPr>
            <p:cNvPr id="47" name="PIJL-RECHTS 24">
              <a:extLst>
                <a:ext uri="{FF2B5EF4-FFF2-40B4-BE49-F238E27FC236}">
                  <a16:creationId xmlns:a16="http://schemas.microsoft.com/office/drawing/2014/main" id="{37B9AD41-3FEB-4FB1-8D82-4D5026E954CE}"/>
                </a:ext>
              </a:extLst>
            </p:cNvPr>
            <p:cNvSpPr/>
            <p:nvPr/>
          </p:nvSpPr>
          <p:spPr>
            <a:xfrm rot="964130">
              <a:off x="4553951" y="5063410"/>
              <a:ext cx="1944216" cy="14401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48" name="PIJL-RECHTS 25">
              <a:extLst>
                <a:ext uri="{FF2B5EF4-FFF2-40B4-BE49-F238E27FC236}">
                  <a16:creationId xmlns:a16="http://schemas.microsoft.com/office/drawing/2014/main" id="{E808EA90-AA4F-46BF-B7A3-A05C29EC0783}"/>
                </a:ext>
              </a:extLst>
            </p:cNvPr>
            <p:cNvSpPr/>
            <p:nvPr/>
          </p:nvSpPr>
          <p:spPr>
            <a:xfrm>
              <a:off x="4499992" y="4365104"/>
              <a:ext cx="1944216" cy="21602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49" name="PIJL-RECHTS 26">
              <a:extLst>
                <a:ext uri="{FF2B5EF4-FFF2-40B4-BE49-F238E27FC236}">
                  <a16:creationId xmlns:a16="http://schemas.microsoft.com/office/drawing/2014/main" id="{30D47752-330A-4295-8024-0E752F9CB26F}"/>
                </a:ext>
              </a:extLst>
            </p:cNvPr>
            <p:cNvSpPr/>
            <p:nvPr/>
          </p:nvSpPr>
          <p:spPr>
            <a:xfrm rot="20823290">
              <a:off x="4491416" y="3716948"/>
              <a:ext cx="1944216" cy="14401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50" name="PIJL-RECHTS 27">
              <a:extLst>
                <a:ext uri="{FF2B5EF4-FFF2-40B4-BE49-F238E27FC236}">
                  <a16:creationId xmlns:a16="http://schemas.microsoft.com/office/drawing/2014/main" id="{7790A1AC-33D2-430B-A8C7-54B49FEB97B7}"/>
                </a:ext>
              </a:extLst>
            </p:cNvPr>
            <p:cNvSpPr/>
            <p:nvPr/>
          </p:nvSpPr>
          <p:spPr>
            <a:xfrm rot="20280510">
              <a:off x="4346459" y="3099743"/>
              <a:ext cx="1944216" cy="195937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51" name="Stroomdiagram: Magnetische schijf 50">
              <a:extLst>
                <a:ext uri="{FF2B5EF4-FFF2-40B4-BE49-F238E27FC236}">
                  <a16:creationId xmlns:a16="http://schemas.microsoft.com/office/drawing/2014/main" id="{30947AA4-D4C1-4B8F-B31C-4CEAD43FF85B}"/>
                </a:ext>
              </a:extLst>
            </p:cNvPr>
            <p:cNvSpPr/>
            <p:nvPr/>
          </p:nvSpPr>
          <p:spPr>
            <a:xfrm>
              <a:off x="395536" y="3212976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52" name="Stroomdiagram: Magnetische schijf 51">
              <a:extLst>
                <a:ext uri="{FF2B5EF4-FFF2-40B4-BE49-F238E27FC236}">
                  <a16:creationId xmlns:a16="http://schemas.microsoft.com/office/drawing/2014/main" id="{22AB2AF7-9392-4EDC-B26E-D9EC73E8375D}"/>
                </a:ext>
              </a:extLst>
            </p:cNvPr>
            <p:cNvSpPr/>
            <p:nvPr/>
          </p:nvSpPr>
          <p:spPr>
            <a:xfrm>
              <a:off x="467544" y="3429000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53" name="Stroomdiagram: Magnetische schijf 52">
              <a:extLst>
                <a:ext uri="{FF2B5EF4-FFF2-40B4-BE49-F238E27FC236}">
                  <a16:creationId xmlns:a16="http://schemas.microsoft.com/office/drawing/2014/main" id="{495658EA-78EA-4861-A581-BB6939C514BC}"/>
                </a:ext>
              </a:extLst>
            </p:cNvPr>
            <p:cNvSpPr/>
            <p:nvPr/>
          </p:nvSpPr>
          <p:spPr>
            <a:xfrm>
              <a:off x="611560" y="3789040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54" name="Stroomdiagram: Magnetische schijf 53">
              <a:extLst>
                <a:ext uri="{FF2B5EF4-FFF2-40B4-BE49-F238E27FC236}">
                  <a16:creationId xmlns:a16="http://schemas.microsoft.com/office/drawing/2014/main" id="{B8D359F5-2DDA-4B91-A213-29DAFEB2691C}"/>
                </a:ext>
              </a:extLst>
            </p:cNvPr>
            <p:cNvSpPr/>
            <p:nvPr/>
          </p:nvSpPr>
          <p:spPr>
            <a:xfrm>
              <a:off x="683568" y="4077072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55" name="PIJL-LINKS en -RECHTS 32">
              <a:extLst>
                <a:ext uri="{FF2B5EF4-FFF2-40B4-BE49-F238E27FC236}">
                  <a16:creationId xmlns:a16="http://schemas.microsoft.com/office/drawing/2014/main" id="{1356DB5B-BF38-47EF-AA99-EB0F6CE2DC2B}"/>
                </a:ext>
              </a:extLst>
            </p:cNvPr>
            <p:cNvSpPr/>
            <p:nvPr/>
          </p:nvSpPr>
          <p:spPr>
            <a:xfrm>
              <a:off x="1979712" y="4077072"/>
              <a:ext cx="936104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FC1E29E5-FEE0-4DE3-B8C4-FFAF9640251B}"/>
                </a:ext>
              </a:extLst>
            </p:cNvPr>
            <p:cNvSpPr txBox="1"/>
            <p:nvPr/>
          </p:nvSpPr>
          <p:spPr>
            <a:xfrm>
              <a:off x="611560" y="486916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(BRON) DATA</a:t>
              </a:r>
            </a:p>
          </p:txBody>
        </p:sp>
        <p:sp>
          <p:nvSpPr>
            <p:cNvPr id="57" name="Tekstvak 56">
              <a:extLst>
                <a:ext uri="{FF2B5EF4-FFF2-40B4-BE49-F238E27FC236}">
                  <a16:creationId xmlns:a16="http://schemas.microsoft.com/office/drawing/2014/main" id="{5E5B488A-7E2C-4E31-B612-BC515869A413}"/>
                </a:ext>
              </a:extLst>
            </p:cNvPr>
            <p:cNvSpPr txBox="1"/>
            <p:nvPr/>
          </p:nvSpPr>
          <p:spPr>
            <a:xfrm>
              <a:off x="3203848" y="3140968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/>
                <a:t>IMKL uitwissel interface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46</Words>
  <Application>Microsoft Office PowerPoint</Application>
  <PresentationFormat>Diavoorstelling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pjanssen</dc:creator>
  <cp:lastModifiedBy>Paul Janssen</cp:lastModifiedBy>
  <cp:revision>6</cp:revision>
  <dcterms:created xsi:type="dcterms:W3CDTF">2014-12-18T14:29:08Z</dcterms:created>
  <dcterms:modified xsi:type="dcterms:W3CDTF">2020-05-25T10:35:05Z</dcterms:modified>
</cp:coreProperties>
</file>