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1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DA032-4865-4865-9224-07DF00C6880C}" type="datetimeFigureOut">
              <a:rPr lang="nl-NL" smtClean="0"/>
              <a:t>18-12-2014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9293-426E-484C-8FA4-47D998BB0D97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95536" y="1772816"/>
            <a:ext cx="9038528" cy="4896544"/>
            <a:chOff x="755576" y="476672"/>
            <a:chExt cx="9038528" cy="4896544"/>
          </a:xfrm>
        </p:grpSpPr>
        <p:sp>
          <p:nvSpPr>
            <p:cNvPr id="5" name="Stroomdiagram: Alternatief proces 4"/>
            <p:cNvSpPr/>
            <p:nvPr/>
          </p:nvSpPr>
          <p:spPr>
            <a:xfrm>
              <a:off x="3491880" y="2636912"/>
              <a:ext cx="1080120" cy="648072"/>
            </a:xfrm>
            <a:prstGeom prst="flowChartAlternateProcess">
              <a:avLst/>
            </a:prstGeom>
            <a:gradFill flip="none" rotWithShape="1">
              <a:gsLst>
                <a:gs pos="67000">
                  <a:srgbClr val="A603AB">
                    <a:alpha val="3000"/>
                  </a:srgbClr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6" name="Stroomdiagram: Alternatief proces 5"/>
            <p:cNvSpPr/>
            <p:nvPr/>
          </p:nvSpPr>
          <p:spPr>
            <a:xfrm>
              <a:off x="7020272" y="4725144"/>
              <a:ext cx="1080120" cy="648072"/>
            </a:xfrm>
            <a:prstGeom prst="flowChartAlternateProcess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7" name="Stroomdiagram: Alternatief proces 6"/>
            <p:cNvSpPr/>
            <p:nvPr/>
          </p:nvSpPr>
          <p:spPr>
            <a:xfrm>
              <a:off x="7020272" y="2996952"/>
              <a:ext cx="1080120" cy="648072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8" name="Stroomdiagram: Alternatief proces 7"/>
            <p:cNvSpPr/>
            <p:nvPr/>
          </p:nvSpPr>
          <p:spPr>
            <a:xfrm>
              <a:off x="7020272" y="3861048"/>
              <a:ext cx="1080120" cy="648072"/>
            </a:xfrm>
            <a:prstGeom prst="flowChartAlternateProcess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9" name="Stroomdiagram: Alternatief proces 8"/>
            <p:cNvSpPr/>
            <p:nvPr/>
          </p:nvSpPr>
          <p:spPr>
            <a:xfrm>
              <a:off x="7020272" y="2060848"/>
              <a:ext cx="1080120" cy="648072"/>
            </a:xfrm>
            <a:prstGeom prst="flowChartAlternate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10" name="Stroomdiagram: Alternatief proces 9"/>
            <p:cNvSpPr/>
            <p:nvPr/>
          </p:nvSpPr>
          <p:spPr>
            <a:xfrm>
              <a:off x="7020272" y="1124744"/>
              <a:ext cx="1080120" cy="64807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7092280" y="112474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>
                  <a:solidFill>
                    <a:srgbClr val="FFFF00"/>
                  </a:solidFill>
                </a:rPr>
                <a:t>Inspire</a:t>
              </a:r>
              <a:r>
                <a:rPr lang="nl-NL" sz="1200" b="1" dirty="0" smtClean="0">
                  <a:solidFill>
                    <a:srgbClr val="FFFF00"/>
                  </a:solidFill>
                </a:rPr>
                <a:t> UN</a:t>
              </a:r>
              <a:endParaRPr lang="nl-NL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7092280" y="2348880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WION</a:t>
              </a:r>
              <a:endParaRPr lang="nl-NL" sz="1200" b="1" dirty="0"/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7092280" y="4149080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/>
                <a:t>BevB</a:t>
              </a:r>
              <a:endParaRPr lang="nl-NL" sz="1200" b="1" dirty="0"/>
            </a:p>
          </p:txBody>
        </p:sp>
        <p:sp>
          <p:nvSpPr>
            <p:cNvPr id="14" name="Tekstvak 13"/>
            <p:cNvSpPr txBox="1"/>
            <p:nvPr/>
          </p:nvSpPr>
          <p:spPr>
            <a:xfrm>
              <a:off x="7092280" y="3284984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/>
                <a:t>SWater</a:t>
              </a:r>
              <a:endParaRPr lang="nl-NL" sz="1200" b="1" dirty="0"/>
            </a:p>
          </p:txBody>
        </p:sp>
        <p:sp>
          <p:nvSpPr>
            <p:cNvPr id="15" name="Tekstvak 14"/>
            <p:cNvSpPr txBox="1"/>
            <p:nvPr/>
          </p:nvSpPr>
          <p:spPr>
            <a:xfrm>
              <a:off x="7092280" y="5085184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COM147</a:t>
              </a:r>
              <a:endParaRPr lang="nl-NL" sz="1200" b="1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6660232" y="476672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Data producten</a:t>
              </a:r>
              <a:endParaRPr lang="nl-NL" sz="1200" b="1" dirty="0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7956376" y="476672"/>
              <a:ext cx="183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200" b="1" dirty="0" smtClean="0"/>
                <a:t>Data  productmodel</a:t>
              </a:r>
              <a:endParaRPr lang="nl-NL" sz="1200" b="1" dirty="0"/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8316416" y="4797152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IMCOM147</a:t>
              </a:r>
              <a:endParaRPr lang="nl-NL" sz="1200" b="1" dirty="0"/>
            </a:p>
          </p:txBody>
        </p:sp>
        <p:sp>
          <p:nvSpPr>
            <p:cNvPr id="19" name="Tekstvak 18"/>
            <p:cNvSpPr txBox="1"/>
            <p:nvPr/>
          </p:nvSpPr>
          <p:spPr>
            <a:xfrm>
              <a:off x="8279904" y="407707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/>
                <a:t>IMBevB</a:t>
              </a:r>
              <a:endParaRPr lang="nl-NL" sz="1200" b="1" dirty="0"/>
            </a:p>
          </p:txBody>
        </p:sp>
        <p:sp>
          <p:nvSpPr>
            <p:cNvPr id="20" name="Tekstvak 19"/>
            <p:cNvSpPr txBox="1"/>
            <p:nvPr/>
          </p:nvSpPr>
          <p:spPr>
            <a:xfrm>
              <a:off x="3419872" y="3284984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IMKL2015</a:t>
              </a:r>
              <a:endParaRPr lang="nl-NL" sz="1200" b="1" dirty="0"/>
            </a:p>
          </p:txBody>
        </p:sp>
        <p:sp>
          <p:nvSpPr>
            <p:cNvPr id="21" name="Tekstvak 20"/>
            <p:cNvSpPr txBox="1"/>
            <p:nvPr/>
          </p:nvSpPr>
          <p:spPr>
            <a:xfrm>
              <a:off x="8279904" y="314096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IMSW</a:t>
              </a:r>
              <a:endParaRPr lang="nl-NL" sz="1200" b="1" dirty="0"/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8279904" y="2276872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IMWION</a:t>
              </a:r>
              <a:endParaRPr lang="nl-NL" sz="1200" b="1" dirty="0"/>
            </a:p>
          </p:txBody>
        </p:sp>
        <p:sp>
          <p:nvSpPr>
            <p:cNvPr id="23" name="Tekstvak 22"/>
            <p:cNvSpPr txBox="1"/>
            <p:nvPr/>
          </p:nvSpPr>
          <p:spPr>
            <a:xfrm>
              <a:off x="8279904" y="1340768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INSPIRE US</a:t>
              </a:r>
              <a:endParaRPr lang="nl-NL" sz="1200" b="1" dirty="0"/>
            </a:p>
          </p:txBody>
        </p:sp>
        <p:sp>
          <p:nvSpPr>
            <p:cNvPr id="24" name="PIJL-RECHTS 23"/>
            <p:cNvSpPr/>
            <p:nvPr/>
          </p:nvSpPr>
          <p:spPr>
            <a:xfrm rot="1874863">
              <a:off x="4740252" y="4350367"/>
              <a:ext cx="1944216" cy="20613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5" name="PIJL-RECHTS 24"/>
            <p:cNvSpPr/>
            <p:nvPr/>
          </p:nvSpPr>
          <p:spPr>
            <a:xfrm rot="964130">
              <a:off x="4913991" y="3767266"/>
              <a:ext cx="1944216" cy="14401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6" name="PIJL-RECHTS 25"/>
            <p:cNvSpPr/>
            <p:nvPr/>
          </p:nvSpPr>
          <p:spPr>
            <a:xfrm>
              <a:off x="4860032" y="3068960"/>
              <a:ext cx="1944216" cy="21602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7" name="PIJL-RECHTS 26"/>
            <p:cNvSpPr/>
            <p:nvPr/>
          </p:nvSpPr>
          <p:spPr>
            <a:xfrm rot="20823290">
              <a:off x="4851456" y="2420804"/>
              <a:ext cx="1944216" cy="14401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8" name="PIJL-RECHTS 27"/>
            <p:cNvSpPr/>
            <p:nvPr/>
          </p:nvSpPr>
          <p:spPr>
            <a:xfrm rot="20280510">
              <a:off x="4706499" y="1803599"/>
              <a:ext cx="1944216" cy="195937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9" name="Stroomdiagram: Magnetische schijf 28"/>
            <p:cNvSpPr/>
            <p:nvPr/>
          </p:nvSpPr>
          <p:spPr>
            <a:xfrm>
              <a:off x="755576" y="1916832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0" name="Stroomdiagram: Magnetische schijf 29"/>
            <p:cNvSpPr/>
            <p:nvPr/>
          </p:nvSpPr>
          <p:spPr>
            <a:xfrm>
              <a:off x="827584" y="2132856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1" name="Stroomdiagram: Magnetische schijf 30"/>
            <p:cNvSpPr/>
            <p:nvPr/>
          </p:nvSpPr>
          <p:spPr>
            <a:xfrm>
              <a:off x="971600" y="2492896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2" name="Stroomdiagram: Magnetische schijf 31"/>
            <p:cNvSpPr/>
            <p:nvPr/>
          </p:nvSpPr>
          <p:spPr>
            <a:xfrm>
              <a:off x="1043608" y="2780928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3" name="PIJL-LINKS en -RECHTS 32"/>
            <p:cNvSpPr/>
            <p:nvPr/>
          </p:nvSpPr>
          <p:spPr>
            <a:xfrm>
              <a:off x="2339752" y="2780928"/>
              <a:ext cx="936104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4" name="Tekstvak 33"/>
            <p:cNvSpPr txBox="1"/>
            <p:nvPr/>
          </p:nvSpPr>
          <p:spPr>
            <a:xfrm>
              <a:off x="971600" y="3573016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(BRON) DATA</a:t>
              </a:r>
              <a:endParaRPr lang="nl-NL" sz="1200" b="1" dirty="0"/>
            </a:p>
          </p:txBody>
        </p:sp>
        <p:sp>
          <p:nvSpPr>
            <p:cNvPr id="35" name="Tekstvak 34"/>
            <p:cNvSpPr txBox="1"/>
            <p:nvPr/>
          </p:nvSpPr>
          <p:spPr>
            <a:xfrm>
              <a:off x="3563888" y="1844824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IMKL uitwissel interface</a:t>
              </a:r>
              <a:endParaRPr lang="nl-NL" sz="1200" b="1" dirty="0"/>
            </a:p>
          </p:txBody>
        </p:sp>
        <p:sp>
          <p:nvSpPr>
            <p:cNvPr id="36" name="Tekstvak 35"/>
            <p:cNvSpPr txBox="1"/>
            <p:nvPr/>
          </p:nvSpPr>
          <p:spPr>
            <a:xfrm>
              <a:off x="1259632" y="836712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Relatie tussen data, dataproducten en informatiemodellen </a:t>
              </a:r>
              <a:endParaRPr lang="nl-NL" sz="12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95536" y="1988840"/>
            <a:ext cx="7416824" cy="4700265"/>
            <a:chOff x="755576" y="692696"/>
            <a:chExt cx="7416824" cy="4700265"/>
          </a:xfrm>
        </p:grpSpPr>
        <p:sp>
          <p:nvSpPr>
            <p:cNvPr id="5" name="Stroomdiagram: Alternatief proces 4"/>
            <p:cNvSpPr/>
            <p:nvPr/>
          </p:nvSpPr>
          <p:spPr>
            <a:xfrm>
              <a:off x="3491880" y="2636912"/>
              <a:ext cx="1080120" cy="648072"/>
            </a:xfrm>
            <a:prstGeom prst="flowChartAlternateProcess">
              <a:avLst/>
            </a:prstGeom>
            <a:gradFill flip="none" rotWithShape="1">
              <a:gsLst>
                <a:gs pos="67000">
                  <a:srgbClr val="A603AB">
                    <a:alpha val="3000"/>
                  </a:srgbClr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6" name="Stroomdiagram: Alternatief proces 5"/>
            <p:cNvSpPr/>
            <p:nvPr/>
          </p:nvSpPr>
          <p:spPr>
            <a:xfrm>
              <a:off x="7020272" y="4725144"/>
              <a:ext cx="1080120" cy="648072"/>
            </a:xfrm>
            <a:prstGeom prst="flowChartAlternateProcess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7" name="Stroomdiagram: Alternatief proces 6"/>
            <p:cNvSpPr/>
            <p:nvPr/>
          </p:nvSpPr>
          <p:spPr>
            <a:xfrm>
              <a:off x="7020272" y="2996952"/>
              <a:ext cx="1080120" cy="648072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8" name="Stroomdiagram: Alternatief proces 7"/>
            <p:cNvSpPr/>
            <p:nvPr/>
          </p:nvSpPr>
          <p:spPr>
            <a:xfrm>
              <a:off x="7020272" y="3861048"/>
              <a:ext cx="1080120" cy="648072"/>
            </a:xfrm>
            <a:prstGeom prst="flowChartAlternateProcess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9" name="Stroomdiagram: Alternatief proces 8"/>
            <p:cNvSpPr/>
            <p:nvPr/>
          </p:nvSpPr>
          <p:spPr>
            <a:xfrm>
              <a:off x="7020272" y="2060848"/>
              <a:ext cx="1080120" cy="648072"/>
            </a:xfrm>
            <a:prstGeom prst="flowChartAlternate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10" name="Stroomdiagram: Alternatief proces 9"/>
            <p:cNvSpPr/>
            <p:nvPr/>
          </p:nvSpPr>
          <p:spPr>
            <a:xfrm>
              <a:off x="7020272" y="1124744"/>
              <a:ext cx="1080120" cy="648072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7092280" y="1124744"/>
              <a:ext cx="86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 err="1" smtClean="0">
                  <a:solidFill>
                    <a:srgbClr val="FFFF00"/>
                  </a:solidFill>
                </a:rPr>
                <a:t>Inspire</a:t>
              </a:r>
              <a:r>
                <a:rPr lang="nl-NL" sz="1400" b="1" dirty="0" smtClean="0">
                  <a:solidFill>
                    <a:srgbClr val="FFFF00"/>
                  </a:solidFill>
                </a:rPr>
                <a:t> </a:t>
              </a:r>
              <a:endParaRPr lang="nl-NL" sz="1400" b="1" dirty="0" smtClean="0">
                <a:solidFill>
                  <a:srgbClr val="FFFF00"/>
                </a:solidFill>
              </a:endParaRPr>
            </a:p>
            <a:p>
              <a:r>
                <a:rPr lang="nl-NL" sz="1400" b="1" dirty="0" smtClean="0">
                  <a:solidFill>
                    <a:srgbClr val="FFFF00"/>
                  </a:solidFill>
                </a:rPr>
                <a:t>UN</a:t>
              </a:r>
              <a:endParaRPr lang="nl-NL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7092280" y="234888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 smtClean="0"/>
                <a:t>WION</a:t>
              </a:r>
              <a:endParaRPr lang="nl-NL" sz="1400" b="1" dirty="0"/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7092280" y="4149080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 err="1" smtClean="0"/>
                <a:t>BevB</a:t>
              </a:r>
              <a:endParaRPr lang="nl-NL" sz="1400" b="1" dirty="0"/>
            </a:p>
          </p:txBody>
        </p:sp>
        <p:sp>
          <p:nvSpPr>
            <p:cNvPr id="14" name="Tekstvak 13"/>
            <p:cNvSpPr txBox="1"/>
            <p:nvPr/>
          </p:nvSpPr>
          <p:spPr>
            <a:xfrm>
              <a:off x="7092280" y="3284984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 err="1" smtClean="0"/>
                <a:t>SWater</a:t>
              </a:r>
              <a:endParaRPr lang="nl-NL" sz="1400" b="1" dirty="0"/>
            </a:p>
          </p:txBody>
        </p:sp>
        <p:sp>
          <p:nvSpPr>
            <p:cNvPr id="15" name="Tekstvak 14"/>
            <p:cNvSpPr txBox="1"/>
            <p:nvPr/>
          </p:nvSpPr>
          <p:spPr>
            <a:xfrm>
              <a:off x="7092280" y="5085184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 smtClean="0"/>
                <a:t>EC61</a:t>
              </a:r>
              <a:endParaRPr lang="nl-NL" sz="1400" b="1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6660232" y="69269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Data producten</a:t>
              </a:r>
              <a:endParaRPr lang="nl-NL" sz="1200" b="1" dirty="0"/>
            </a:p>
          </p:txBody>
        </p:sp>
        <p:sp>
          <p:nvSpPr>
            <p:cNvPr id="20" name="Tekstvak 19"/>
            <p:cNvSpPr txBox="1"/>
            <p:nvPr/>
          </p:nvSpPr>
          <p:spPr>
            <a:xfrm>
              <a:off x="3419872" y="3284984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 smtClean="0"/>
                <a:t>IMKL2015</a:t>
              </a:r>
              <a:endParaRPr lang="nl-NL" sz="1400" b="1" dirty="0"/>
            </a:p>
          </p:txBody>
        </p:sp>
        <p:sp>
          <p:nvSpPr>
            <p:cNvPr id="24" name="PIJL-RECHTS 23"/>
            <p:cNvSpPr/>
            <p:nvPr/>
          </p:nvSpPr>
          <p:spPr>
            <a:xfrm rot="1874863">
              <a:off x="4740252" y="4350367"/>
              <a:ext cx="1944216" cy="206132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5" name="PIJL-RECHTS 24"/>
            <p:cNvSpPr/>
            <p:nvPr/>
          </p:nvSpPr>
          <p:spPr>
            <a:xfrm rot="964130">
              <a:off x="4913991" y="3767266"/>
              <a:ext cx="1944216" cy="14401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6" name="PIJL-RECHTS 25"/>
            <p:cNvSpPr/>
            <p:nvPr/>
          </p:nvSpPr>
          <p:spPr>
            <a:xfrm>
              <a:off x="4860032" y="3068960"/>
              <a:ext cx="1944216" cy="216024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7" name="PIJL-RECHTS 26"/>
            <p:cNvSpPr/>
            <p:nvPr/>
          </p:nvSpPr>
          <p:spPr>
            <a:xfrm rot="20823290">
              <a:off x="4851456" y="2420804"/>
              <a:ext cx="1944216" cy="14401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8" name="PIJL-RECHTS 27"/>
            <p:cNvSpPr/>
            <p:nvPr/>
          </p:nvSpPr>
          <p:spPr>
            <a:xfrm rot="20280510">
              <a:off x="4706499" y="1803599"/>
              <a:ext cx="1944216" cy="195937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b="1"/>
            </a:p>
          </p:txBody>
        </p:sp>
        <p:sp>
          <p:nvSpPr>
            <p:cNvPr id="29" name="Stroomdiagram: Magnetische schijf 28"/>
            <p:cNvSpPr/>
            <p:nvPr/>
          </p:nvSpPr>
          <p:spPr>
            <a:xfrm>
              <a:off x="755576" y="1916832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0" name="Stroomdiagram: Magnetische schijf 29"/>
            <p:cNvSpPr/>
            <p:nvPr/>
          </p:nvSpPr>
          <p:spPr>
            <a:xfrm>
              <a:off x="827584" y="2132856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1" name="Stroomdiagram: Magnetische schijf 30"/>
            <p:cNvSpPr/>
            <p:nvPr/>
          </p:nvSpPr>
          <p:spPr>
            <a:xfrm>
              <a:off x="971600" y="2492896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2" name="Stroomdiagram: Magnetische schijf 31"/>
            <p:cNvSpPr/>
            <p:nvPr/>
          </p:nvSpPr>
          <p:spPr>
            <a:xfrm>
              <a:off x="1043608" y="2780928"/>
              <a:ext cx="1152128" cy="1728192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3" name="PIJL-LINKS en -RECHTS 32"/>
            <p:cNvSpPr/>
            <p:nvPr/>
          </p:nvSpPr>
          <p:spPr>
            <a:xfrm>
              <a:off x="2339752" y="2780928"/>
              <a:ext cx="936104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34" name="Tekstvak 33"/>
            <p:cNvSpPr txBox="1"/>
            <p:nvPr/>
          </p:nvSpPr>
          <p:spPr>
            <a:xfrm>
              <a:off x="1259632" y="3573016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(BRON) DATA</a:t>
              </a:r>
              <a:endParaRPr lang="nl-NL" sz="1200" b="1" dirty="0"/>
            </a:p>
          </p:txBody>
        </p:sp>
        <p:sp>
          <p:nvSpPr>
            <p:cNvPr id="35" name="Tekstvak 34"/>
            <p:cNvSpPr txBox="1"/>
            <p:nvPr/>
          </p:nvSpPr>
          <p:spPr>
            <a:xfrm>
              <a:off x="3563888" y="1844824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smtClean="0"/>
                <a:t>IMKL uitwissel interface</a:t>
              </a:r>
              <a:endParaRPr lang="nl-NL" sz="1200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Diavoorstelling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Dia 1</vt:lpstr>
      <vt:lpstr>Dia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pjanssen</cp:lastModifiedBy>
  <cp:revision>4</cp:revision>
  <dcterms:created xsi:type="dcterms:W3CDTF">2014-12-18T14:29:08Z</dcterms:created>
  <dcterms:modified xsi:type="dcterms:W3CDTF">2014-12-18T14:59:54Z</dcterms:modified>
</cp:coreProperties>
</file>