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96665-C1D4-40EF-BBFF-AF38CE6F9556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B44002E2-ECDD-4811-A202-7CB5464D74D2}">
      <dgm:prSet phldrT="[Text]"/>
      <dgm:spPr/>
      <dgm:t>
        <a:bodyPr/>
        <a:lstStyle/>
        <a:p>
          <a:r>
            <a:rPr lang="nl-NL" dirty="0"/>
            <a:t>Aanmerken en inrichten organisatie</a:t>
          </a:r>
        </a:p>
      </dgm:t>
    </dgm:pt>
    <dgm:pt modelId="{AAD5C0E2-F2F8-40FC-98D3-12234C1C0266}" type="parTrans" cxnId="{3EC7A2E8-7BEB-4C07-ABD0-730E9FDFEBAD}">
      <dgm:prSet/>
      <dgm:spPr/>
      <dgm:t>
        <a:bodyPr/>
        <a:lstStyle/>
        <a:p>
          <a:endParaRPr lang="nl-NL"/>
        </a:p>
      </dgm:t>
    </dgm:pt>
    <dgm:pt modelId="{BA907DCD-8D79-4915-A67C-1B2840E1CEFA}" type="sibTrans" cxnId="{3EC7A2E8-7BEB-4C07-ABD0-730E9FDFEBAD}">
      <dgm:prSet/>
      <dgm:spPr/>
      <dgm:t>
        <a:bodyPr/>
        <a:lstStyle/>
        <a:p>
          <a:endParaRPr lang="nl-NL"/>
        </a:p>
      </dgm:t>
    </dgm:pt>
    <dgm:pt modelId="{4CB5CA0E-EEA4-478E-A894-DCA804BFD6A3}">
      <dgm:prSet phldrT="[Text]"/>
      <dgm:spPr/>
      <dgm:t>
        <a:bodyPr/>
        <a:lstStyle/>
        <a:p>
          <a:r>
            <a:rPr lang="nl-NL" dirty="0"/>
            <a:t>1. Data Harmonisatie</a:t>
          </a:r>
        </a:p>
      </dgm:t>
    </dgm:pt>
    <dgm:pt modelId="{FE490BCC-542B-401D-AB72-006B73688190}" type="parTrans" cxnId="{64AC180A-4E3F-46FA-B123-5537B4DBC0EB}">
      <dgm:prSet/>
      <dgm:spPr/>
      <dgm:t>
        <a:bodyPr/>
        <a:lstStyle/>
        <a:p>
          <a:endParaRPr lang="nl-NL"/>
        </a:p>
      </dgm:t>
    </dgm:pt>
    <dgm:pt modelId="{032AF073-5F53-4FA7-BF5A-A4DA383EF50E}" type="sibTrans" cxnId="{64AC180A-4E3F-46FA-B123-5537B4DBC0EB}">
      <dgm:prSet/>
      <dgm:spPr/>
      <dgm:t>
        <a:bodyPr/>
        <a:lstStyle/>
        <a:p>
          <a:endParaRPr lang="nl-NL"/>
        </a:p>
      </dgm:t>
    </dgm:pt>
    <dgm:pt modelId="{59F4DD0D-323B-4A39-BB58-7062FE7D8723}">
      <dgm:prSet phldrT="[Text]"/>
      <dgm:spPr/>
      <dgm:t>
        <a:bodyPr/>
        <a:lstStyle/>
        <a:p>
          <a:r>
            <a:rPr lang="nl-NL" dirty="0"/>
            <a:t>2. Metadata</a:t>
          </a:r>
        </a:p>
      </dgm:t>
    </dgm:pt>
    <dgm:pt modelId="{2D60A78A-D1D4-4235-A794-D3CC8966831D}" type="parTrans" cxnId="{8124D17A-2997-4DE2-8C03-EB15EBF33D3A}">
      <dgm:prSet/>
      <dgm:spPr/>
      <dgm:t>
        <a:bodyPr/>
        <a:lstStyle/>
        <a:p>
          <a:endParaRPr lang="nl-NL"/>
        </a:p>
      </dgm:t>
    </dgm:pt>
    <dgm:pt modelId="{3CE5351C-AE1F-40F0-B891-A072769954EF}" type="sibTrans" cxnId="{8124D17A-2997-4DE2-8C03-EB15EBF33D3A}">
      <dgm:prSet/>
      <dgm:spPr/>
      <dgm:t>
        <a:bodyPr/>
        <a:lstStyle/>
        <a:p>
          <a:endParaRPr lang="nl-NL"/>
        </a:p>
      </dgm:t>
    </dgm:pt>
    <dgm:pt modelId="{95D07628-2531-410B-8DAE-654089F68558}">
      <dgm:prSet phldrT="[Text]"/>
      <dgm:spPr/>
      <dgm:t>
        <a:bodyPr/>
        <a:lstStyle/>
        <a:p>
          <a:r>
            <a:rPr lang="nl-NL" dirty="0"/>
            <a:t>3. Services</a:t>
          </a:r>
        </a:p>
      </dgm:t>
    </dgm:pt>
    <dgm:pt modelId="{791773FD-6ECA-427B-BD14-B787C567E083}" type="parTrans" cxnId="{887CAB6B-0F38-4C80-AB91-D54AEF4BFC12}">
      <dgm:prSet/>
      <dgm:spPr/>
      <dgm:t>
        <a:bodyPr/>
        <a:lstStyle/>
        <a:p>
          <a:endParaRPr lang="nl-NL"/>
        </a:p>
      </dgm:t>
    </dgm:pt>
    <dgm:pt modelId="{6F46E82C-6FF6-4585-9471-5E0342C05611}" type="sibTrans" cxnId="{887CAB6B-0F38-4C80-AB91-D54AEF4BFC12}">
      <dgm:prSet/>
      <dgm:spPr/>
      <dgm:t>
        <a:bodyPr/>
        <a:lstStyle/>
        <a:p>
          <a:endParaRPr lang="nl-NL"/>
        </a:p>
      </dgm:t>
    </dgm:pt>
    <dgm:pt modelId="{992C00C0-E611-4BEF-8C88-F674616C3CBC}">
      <dgm:prSet phldrT="[Text]"/>
      <dgm:spPr/>
      <dgm:t>
        <a:bodyPr/>
        <a:lstStyle/>
        <a:p>
          <a:r>
            <a:rPr lang="nl-NL" dirty="0"/>
            <a:t>4. Publiceren NGR</a:t>
          </a:r>
        </a:p>
      </dgm:t>
    </dgm:pt>
    <dgm:pt modelId="{7BB9FD8C-ACCF-42F1-A95E-ECB6A044669E}" type="parTrans" cxnId="{27DF1B88-681A-4343-A8DF-12670D53233A}">
      <dgm:prSet/>
      <dgm:spPr/>
      <dgm:t>
        <a:bodyPr/>
        <a:lstStyle/>
        <a:p>
          <a:endParaRPr lang="nl-NL"/>
        </a:p>
      </dgm:t>
    </dgm:pt>
    <dgm:pt modelId="{2043D02A-8DAC-4C1B-80F5-D4505F8F3F47}" type="sibTrans" cxnId="{27DF1B88-681A-4343-A8DF-12670D53233A}">
      <dgm:prSet/>
      <dgm:spPr/>
      <dgm:t>
        <a:bodyPr/>
        <a:lstStyle/>
        <a:p>
          <a:endParaRPr lang="nl-NL"/>
        </a:p>
      </dgm:t>
    </dgm:pt>
    <dgm:pt modelId="{E5D260F4-B725-46D6-B997-F71B7F6A31DE}">
      <dgm:prSet phldrT="[Text]"/>
      <dgm:spPr/>
      <dgm:t>
        <a:bodyPr/>
        <a:lstStyle/>
        <a:p>
          <a:r>
            <a:rPr lang="nl-NL" dirty="0"/>
            <a:t>5. Validatie</a:t>
          </a:r>
        </a:p>
      </dgm:t>
    </dgm:pt>
    <dgm:pt modelId="{C4965708-9CBC-447B-905F-AE9ED743B863}" type="parTrans" cxnId="{2AE51F02-8398-49B5-B36C-FD91BA37361E}">
      <dgm:prSet/>
      <dgm:spPr/>
      <dgm:t>
        <a:bodyPr/>
        <a:lstStyle/>
        <a:p>
          <a:endParaRPr lang="nl-NL"/>
        </a:p>
      </dgm:t>
    </dgm:pt>
    <dgm:pt modelId="{FCC30FD7-7287-4899-B8FF-9F054CA5BD0B}" type="sibTrans" cxnId="{2AE51F02-8398-49B5-B36C-FD91BA37361E}">
      <dgm:prSet/>
      <dgm:spPr/>
      <dgm:t>
        <a:bodyPr/>
        <a:lstStyle/>
        <a:p>
          <a:endParaRPr lang="nl-NL"/>
        </a:p>
      </dgm:t>
    </dgm:pt>
    <dgm:pt modelId="{13AE7E98-5EFF-4ADF-B423-B6F808662FA8}" type="pres">
      <dgm:prSet presAssocID="{F9696665-C1D4-40EF-BBFF-AF38CE6F9556}" presName="Name0" presStyleCnt="0">
        <dgm:presLayoutVars>
          <dgm:dir/>
          <dgm:animLvl val="lvl"/>
          <dgm:resizeHandles val="exact"/>
        </dgm:presLayoutVars>
      </dgm:prSet>
      <dgm:spPr/>
    </dgm:pt>
    <dgm:pt modelId="{62B67ABF-5C5D-4106-BE9C-E2D86DD59F7C}" type="pres">
      <dgm:prSet presAssocID="{B44002E2-ECDD-4811-A202-7CB5464D74D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4D21DD5-9B94-4A11-9297-C41369FC02FE}" type="pres">
      <dgm:prSet presAssocID="{BA907DCD-8D79-4915-A67C-1B2840E1CEFA}" presName="parTxOnlySpace" presStyleCnt="0"/>
      <dgm:spPr/>
    </dgm:pt>
    <dgm:pt modelId="{CD7532B1-32FE-416E-B75F-2C2B639AC006}" type="pres">
      <dgm:prSet presAssocID="{4CB5CA0E-EEA4-478E-A894-DCA804BFD6A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19B8DAB-60DE-4F02-866B-5675192ABD00}" type="pres">
      <dgm:prSet presAssocID="{032AF073-5F53-4FA7-BF5A-A4DA383EF50E}" presName="parTxOnlySpace" presStyleCnt="0"/>
      <dgm:spPr/>
    </dgm:pt>
    <dgm:pt modelId="{5CE536D5-17CE-4B93-AC97-AD6AF776FE96}" type="pres">
      <dgm:prSet presAssocID="{59F4DD0D-323B-4A39-BB58-7062FE7D872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C0E70CE-4964-46D7-AA02-C7208D8387C1}" type="pres">
      <dgm:prSet presAssocID="{3CE5351C-AE1F-40F0-B891-A072769954EF}" presName="parTxOnlySpace" presStyleCnt="0"/>
      <dgm:spPr/>
    </dgm:pt>
    <dgm:pt modelId="{F9EFBD0F-C3B7-404C-984D-24A2C2C5097D}" type="pres">
      <dgm:prSet presAssocID="{95D07628-2531-410B-8DAE-654089F6855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8AA4DCD-0004-4018-BBF3-D87966596424}" type="pres">
      <dgm:prSet presAssocID="{6F46E82C-6FF6-4585-9471-5E0342C05611}" presName="parTxOnlySpace" presStyleCnt="0"/>
      <dgm:spPr/>
    </dgm:pt>
    <dgm:pt modelId="{9D91FE0E-022B-46EB-8A47-D11EE10EF786}" type="pres">
      <dgm:prSet presAssocID="{992C00C0-E611-4BEF-8C88-F674616C3CB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3BBB0A5-3C78-4210-9A7F-311120600F7F}" type="pres">
      <dgm:prSet presAssocID="{2043D02A-8DAC-4C1B-80F5-D4505F8F3F47}" presName="parTxOnlySpace" presStyleCnt="0"/>
      <dgm:spPr/>
    </dgm:pt>
    <dgm:pt modelId="{8EAE30D0-A5C6-494E-8B52-E14FCF89AB4B}" type="pres">
      <dgm:prSet presAssocID="{E5D260F4-B725-46D6-B997-F71B7F6A31D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AE51F02-8398-49B5-B36C-FD91BA37361E}" srcId="{F9696665-C1D4-40EF-BBFF-AF38CE6F9556}" destId="{E5D260F4-B725-46D6-B997-F71B7F6A31DE}" srcOrd="5" destOrd="0" parTransId="{C4965708-9CBC-447B-905F-AE9ED743B863}" sibTransId="{FCC30FD7-7287-4899-B8FF-9F054CA5BD0B}"/>
    <dgm:cxn modelId="{64AC180A-4E3F-46FA-B123-5537B4DBC0EB}" srcId="{F9696665-C1D4-40EF-BBFF-AF38CE6F9556}" destId="{4CB5CA0E-EEA4-478E-A894-DCA804BFD6A3}" srcOrd="1" destOrd="0" parTransId="{FE490BCC-542B-401D-AB72-006B73688190}" sibTransId="{032AF073-5F53-4FA7-BF5A-A4DA383EF50E}"/>
    <dgm:cxn modelId="{64FCED24-55DA-44DE-9C7E-4739145351DC}" type="presOf" srcId="{992C00C0-E611-4BEF-8C88-F674616C3CBC}" destId="{9D91FE0E-022B-46EB-8A47-D11EE10EF786}" srcOrd="0" destOrd="0" presId="urn:microsoft.com/office/officeart/2005/8/layout/chevron1"/>
    <dgm:cxn modelId="{887CAB6B-0F38-4C80-AB91-D54AEF4BFC12}" srcId="{F9696665-C1D4-40EF-BBFF-AF38CE6F9556}" destId="{95D07628-2531-410B-8DAE-654089F68558}" srcOrd="3" destOrd="0" parTransId="{791773FD-6ECA-427B-BD14-B787C567E083}" sibTransId="{6F46E82C-6FF6-4585-9471-5E0342C05611}"/>
    <dgm:cxn modelId="{DDE32F56-DF4D-43AE-B2B8-D1C9D32C8C49}" type="presOf" srcId="{E5D260F4-B725-46D6-B997-F71B7F6A31DE}" destId="{8EAE30D0-A5C6-494E-8B52-E14FCF89AB4B}" srcOrd="0" destOrd="0" presId="urn:microsoft.com/office/officeart/2005/8/layout/chevron1"/>
    <dgm:cxn modelId="{8124D17A-2997-4DE2-8C03-EB15EBF33D3A}" srcId="{F9696665-C1D4-40EF-BBFF-AF38CE6F9556}" destId="{59F4DD0D-323B-4A39-BB58-7062FE7D8723}" srcOrd="2" destOrd="0" parTransId="{2D60A78A-D1D4-4235-A794-D3CC8966831D}" sibTransId="{3CE5351C-AE1F-40F0-B891-A072769954EF}"/>
    <dgm:cxn modelId="{27DF1B88-681A-4343-A8DF-12670D53233A}" srcId="{F9696665-C1D4-40EF-BBFF-AF38CE6F9556}" destId="{992C00C0-E611-4BEF-8C88-F674616C3CBC}" srcOrd="4" destOrd="0" parTransId="{7BB9FD8C-ACCF-42F1-A95E-ECB6A044669E}" sibTransId="{2043D02A-8DAC-4C1B-80F5-D4505F8F3F47}"/>
    <dgm:cxn modelId="{7231789A-7C6D-48C4-AB28-65F8F8221F94}" type="presOf" srcId="{F9696665-C1D4-40EF-BBFF-AF38CE6F9556}" destId="{13AE7E98-5EFF-4ADF-B423-B6F808662FA8}" srcOrd="0" destOrd="0" presId="urn:microsoft.com/office/officeart/2005/8/layout/chevron1"/>
    <dgm:cxn modelId="{E85D42C7-FFD5-402D-8577-1A522CC64499}" type="presOf" srcId="{B44002E2-ECDD-4811-A202-7CB5464D74D2}" destId="{62B67ABF-5C5D-4106-BE9C-E2D86DD59F7C}" srcOrd="0" destOrd="0" presId="urn:microsoft.com/office/officeart/2005/8/layout/chevron1"/>
    <dgm:cxn modelId="{EC881DE1-166B-47C1-A415-68B4EA7D0470}" type="presOf" srcId="{95D07628-2531-410B-8DAE-654089F68558}" destId="{F9EFBD0F-C3B7-404C-984D-24A2C2C5097D}" srcOrd="0" destOrd="0" presId="urn:microsoft.com/office/officeart/2005/8/layout/chevron1"/>
    <dgm:cxn modelId="{D31553E4-23DA-420D-AE1A-22E7A06EB541}" type="presOf" srcId="{59F4DD0D-323B-4A39-BB58-7062FE7D8723}" destId="{5CE536D5-17CE-4B93-AC97-AD6AF776FE96}" srcOrd="0" destOrd="0" presId="urn:microsoft.com/office/officeart/2005/8/layout/chevron1"/>
    <dgm:cxn modelId="{850721E7-6407-47BA-82DD-9B972296FAE4}" type="presOf" srcId="{4CB5CA0E-EEA4-478E-A894-DCA804BFD6A3}" destId="{CD7532B1-32FE-416E-B75F-2C2B639AC006}" srcOrd="0" destOrd="0" presId="urn:microsoft.com/office/officeart/2005/8/layout/chevron1"/>
    <dgm:cxn modelId="{3EC7A2E8-7BEB-4C07-ABD0-730E9FDFEBAD}" srcId="{F9696665-C1D4-40EF-BBFF-AF38CE6F9556}" destId="{B44002E2-ECDD-4811-A202-7CB5464D74D2}" srcOrd="0" destOrd="0" parTransId="{AAD5C0E2-F2F8-40FC-98D3-12234C1C0266}" sibTransId="{BA907DCD-8D79-4915-A67C-1B2840E1CEFA}"/>
    <dgm:cxn modelId="{4A85B4B5-7910-4B3F-AAC5-65D5623421DB}" type="presParOf" srcId="{13AE7E98-5EFF-4ADF-B423-B6F808662FA8}" destId="{62B67ABF-5C5D-4106-BE9C-E2D86DD59F7C}" srcOrd="0" destOrd="0" presId="urn:microsoft.com/office/officeart/2005/8/layout/chevron1"/>
    <dgm:cxn modelId="{AAF7E7F7-5A10-4546-BF1E-0B2E070E9AD5}" type="presParOf" srcId="{13AE7E98-5EFF-4ADF-B423-B6F808662FA8}" destId="{04D21DD5-9B94-4A11-9297-C41369FC02FE}" srcOrd="1" destOrd="0" presId="urn:microsoft.com/office/officeart/2005/8/layout/chevron1"/>
    <dgm:cxn modelId="{BB80B925-53EC-4A8B-BFED-436B5A0A34FC}" type="presParOf" srcId="{13AE7E98-5EFF-4ADF-B423-B6F808662FA8}" destId="{CD7532B1-32FE-416E-B75F-2C2B639AC006}" srcOrd="2" destOrd="0" presId="urn:microsoft.com/office/officeart/2005/8/layout/chevron1"/>
    <dgm:cxn modelId="{E10B6A8B-68C5-4EB5-9333-79217E607E6A}" type="presParOf" srcId="{13AE7E98-5EFF-4ADF-B423-B6F808662FA8}" destId="{119B8DAB-60DE-4F02-866B-5675192ABD00}" srcOrd="3" destOrd="0" presId="urn:microsoft.com/office/officeart/2005/8/layout/chevron1"/>
    <dgm:cxn modelId="{46CE1B1C-D219-46D1-BA71-97A56FAFAEC3}" type="presParOf" srcId="{13AE7E98-5EFF-4ADF-B423-B6F808662FA8}" destId="{5CE536D5-17CE-4B93-AC97-AD6AF776FE96}" srcOrd="4" destOrd="0" presId="urn:microsoft.com/office/officeart/2005/8/layout/chevron1"/>
    <dgm:cxn modelId="{6F623517-E6FE-4899-A1C3-3F371BFA6814}" type="presParOf" srcId="{13AE7E98-5EFF-4ADF-B423-B6F808662FA8}" destId="{DC0E70CE-4964-46D7-AA02-C7208D8387C1}" srcOrd="5" destOrd="0" presId="urn:microsoft.com/office/officeart/2005/8/layout/chevron1"/>
    <dgm:cxn modelId="{43944543-21B7-40AC-B666-C848F427E4A3}" type="presParOf" srcId="{13AE7E98-5EFF-4ADF-B423-B6F808662FA8}" destId="{F9EFBD0F-C3B7-404C-984D-24A2C2C5097D}" srcOrd="6" destOrd="0" presId="urn:microsoft.com/office/officeart/2005/8/layout/chevron1"/>
    <dgm:cxn modelId="{3E6A4D34-6FF9-49B0-AA52-79FE21B59A59}" type="presParOf" srcId="{13AE7E98-5EFF-4ADF-B423-B6F808662FA8}" destId="{88AA4DCD-0004-4018-BBF3-D87966596424}" srcOrd="7" destOrd="0" presId="urn:microsoft.com/office/officeart/2005/8/layout/chevron1"/>
    <dgm:cxn modelId="{27A74503-3856-4A74-995C-EEEC07C6BFB6}" type="presParOf" srcId="{13AE7E98-5EFF-4ADF-B423-B6F808662FA8}" destId="{9D91FE0E-022B-46EB-8A47-D11EE10EF786}" srcOrd="8" destOrd="0" presId="urn:microsoft.com/office/officeart/2005/8/layout/chevron1"/>
    <dgm:cxn modelId="{BCF8ECB9-0532-417D-BDB3-F87AD119ADD8}" type="presParOf" srcId="{13AE7E98-5EFF-4ADF-B423-B6F808662FA8}" destId="{53BBB0A5-3C78-4210-9A7F-311120600F7F}" srcOrd="9" destOrd="0" presId="urn:microsoft.com/office/officeart/2005/8/layout/chevron1"/>
    <dgm:cxn modelId="{90CB0E27-D156-4EE6-95EC-AB94785021B3}" type="presParOf" srcId="{13AE7E98-5EFF-4ADF-B423-B6F808662FA8}" destId="{8EAE30D0-A5C6-494E-8B52-E14FCF89AB4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67ABF-5C5D-4106-BE9C-E2D86DD59F7C}">
      <dsp:nvSpPr>
        <dsp:cNvPr id="0" name=""/>
        <dsp:cNvSpPr/>
      </dsp:nvSpPr>
      <dsp:spPr>
        <a:xfrm>
          <a:off x="5953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Aanmerken en inrichten organisatie</a:t>
          </a:r>
        </a:p>
      </dsp:txBody>
      <dsp:txXfrm>
        <a:off x="448865" y="2986086"/>
        <a:ext cx="1328738" cy="885824"/>
      </dsp:txXfrm>
    </dsp:sp>
    <dsp:sp modelId="{CD7532B1-32FE-416E-B75F-2C2B639AC006}">
      <dsp:nvSpPr>
        <dsp:cNvPr id="0" name=""/>
        <dsp:cNvSpPr/>
      </dsp:nvSpPr>
      <dsp:spPr>
        <a:xfrm>
          <a:off x="1999059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1. Data Harmonisatie</a:t>
          </a:r>
        </a:p>
      </dsp:txBody>
      <dsp:txXfrm>
        <a:off x="2441971" y="2986086"/>
        <a:ext cx="1328738" cy="885824"/>
      </dsp:txXfrm>
    </dsp:sp>
    <dsp:sp modelId="{5CE536D5-17CE-4B93-AC97-AD6AF776FE96}">
      <dsp:nvSpPr>
        <dsp:cNvPr id="0" name=""/>
        <dsp:cNvSpPr/>
      </dsp:nvSpPr>
      <dsp:spPr>
        <a:xfrm>
          <a:off x="3992165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2. Metadata</a:t>
          </a:r>
        </a:p>
      </dsp:txBody>
      <dsp:txXfrm>
        <a:off x="4435077" y="2986086"/>
        <a:ext cx="1328738" cy="885824"/>
      </dsp:txXfrm>
    </dsp:sp>
    <dsp:sp modelId="{F9EFBD0F-C3B7-404C-984D-24A2C2C5097D}">
      <dsp:nvSpPr>
        <dsp:cNvPr id="0" name=""/>
        <dsp:cNvSpPr/>
      </dsp:nvSpPr>
      <dsp:spPr>
        <a:xfrm>
          <a:off x="5985271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3. Services</a:t>
          </a:r>
        </a:p>
      </dsp:txBody>
      <dsp:txXfrm>
        <a:off x="6428183" y="2986086"/>
        <a:ext cx="1328738" cy="885824"/>
      </dsp:txXfrm>
    </dsp:sp>
    <dsp:sp modelId="{9D91FE0E-022B-46EB-8A47-D11EE10EF786}">
      <dsp:nvSpPr>
        <dsp:cNvPr id="0" name=""/>
        <dsp:cNvSpPr/>
      </dsp:nvSpPr>
      <dsp:spPr>
        <a:xfrm>
          <a:off x="7978378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4. Publiceren NGR</a:t>
          </a:r>
        </a:p>
      </dsp:txBody>
      <dsp:txXfrm>
        <a:off x="8421290" y="2986086"/>
        <a:ext cx="1328738" cy="885824"/>
      </dsp:txXfrm>
    </dsp:sp>
    <dsp:sp modelId="{8EAE30D0-A5C6-494E-8B52-E14FCF89AB4B}">
      <dsp:nvSpPr>
        <dsp:cNvPr id="0" name=""/>
        <dsp:cNvSpPr/>
      </dsp:nvSpPr>
      <dsp:spPr>
        <a:xfrm>
          <a:off x="9971484" y="2986086"/>
          <a:ext cx="2214562" cy="88582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5. Validatie</a:t>
          </a:r>
        </a:p>
      </dsp:txBody>
      <dsp:txXfrm>
        <a:off x="10414396" y="2986086"/>
        <a:ext cx="1328738" cy="88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3456-9B27-4A31-81D8-09A99AC3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9EF41-74B2-4A36-994E-86599CF47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418A-8200-43EF-842F-CC205B7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C736-3CA4-4FB2-A13A-5F556F49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4BCC-AC80-4A73-BE2D-33A209E6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F43E-C0F6-457B-B481-C140532A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D98D-B9EA-4C5F-B044-22349900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4EB9-510C-4DEF-9A2A-6ABEA342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713F-79D3-4374-81C5-1F44B155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76C22-30CE-4CA2-A1F3-2E914D82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09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3FD50-76E8-4D43-BCC8-453941CB7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11318-5AC1-4371-9456-326C96B6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103C-BCA4-4AC5-B2F0-71F616A8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B9A3-76D2-4BA9-BDF5-236A7B65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C9A0-62F7-4359-A71C-F097881F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2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9F2-5A2C-4D3B-81FD-3F0EFB39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E4F2-D6C4-41B2-A20C-A0E71149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F6D0-C485-43DA-94BA-B42DC715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5A73-6E63-493D-9151-E6F77803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17D1-2A5F-459A-9FE4-8571CD9B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6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C983-ABBE-4957-B230-A77C8A7D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A7A5F-777D-4665-A1A4-D7FA9D97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526C-9F23-4758-8828-931E1631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E752-CE66-45CD-BC37-8A551BDE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49CD-E0D1-435B-8FED-063B7E2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4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14F3-D820-4ED2-8282-D6D187D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0C2F-2742-45C1-852B-9A0EE48FF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39B2-3561-4A2B-A6D5-C51BA934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B30A-F71F-4F20-87D0-99B41621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CC629-DCF8-4F51-A032-930B4A81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8DBA-F87C-429F-B969-187BB392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1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3C0C-AFC2-4278-86E1-3F42790B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53F8-B882-4827-B893-7946FCDE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063A-6CE8-4E00-93B6-A107B3952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A84E-5D86-4573-AE6A-36DFD34F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6A493-5A08-4BB5-904A-6D72B1F68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84B5A-22DD-4ED3-A766-7A1581B2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62F94-30C6-4EB6-BCED-0EB8760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06419-26C4-4AC0-B0DD-F25AEC04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5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3B97-0EDF-4FD5-A7F3-63E51D51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16FB9-980C-4847-B705-CA08331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F635E-19C7-43AB-A3AE-A2D2369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B39A-D64B-4042-BDF9-3B8C27E9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0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B4988-10DA-4DBD-A3AF-FCC2F048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65309-F4F7-47EB-A759-6716CE01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BB180-29C1-4201-958E-FF811C5D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626C-5080-4746-80CC-909F7F54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C1BF-07F5-45A8-940B-AB28831A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E5936-EEF1-44AE-8C2A-AFAB0888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FC04-9EA0-4137-832F-B149BB6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5504-241A-4B0D-A50A-9BFC942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CEF06-BF9F-448A-BA8B-939339F3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1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F31B-0D54-4F0A-AE02-358F52D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B6360-E88B-4CDC-B28D-C439C9988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6A3D-D8E7-4A46-9A0B-200D8DDB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8ED5-E60C-400C-9E64-21207DB4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2F458-B096-41AF-99E6-E18829E7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7543-B1AC-4106-9498-087E864F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4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9ABDD-C2E1-4C23-BCF0-7B53ED41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041C-915D-4487-863B-93094027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6FCEE-4F7A-4A43-9758-56841854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A690-CB78-4214-9CBA-23AA271EBADF}" type="datetimeFigureOut">
              <a:rPr lang="nl-NL" smtClean="0"/>
              <a:t>1-11-2021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B670-CD7E-4157-9860-07F6D73AC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176B-1BDD-454B-9E76-64A1F4A6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54C7-01D3-4321-A90C-8A1F3E0B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0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992E8C-6486-4FF0-B2D5-BD002B505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803574"/>
              </p:ext>
            </p:extLst>
          </p:nvPr>
        </p:nvGraphicFramePr>
        <p:xfrm>
          <a:off x="0" y="1"/>
          <a:ext cx="12192000" cy="685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2D74CA-3ED2-493D-A717-7A138A66E942}"/>
              </a:ext>
            </a:extLst>
          </p:cNvPr>
          <p:cNvSpPr/>
          <p:nvPr/>
        </p:nvSpPr>
        <p:spPr>
          <a:xfrm>
            <a:off x="0" y="0"/>
            <a:ext cx="12192000" cy="2901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19442-9B44-4912-86F2-7A6D49D24EA3}"/>
              </a:ext>
            </a:extLst>
          </p:cNvPr>
          <p:cNvSpPr/>
          <p:nvPr/>
        </p:nvSpPr>
        <p:spPr>
          <a:xfrm>
            <a:off x="0" y="0"/>
            <a:ext cx="12192000" cy="529389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INSPIRE 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065A7-9DD0-49AA-B72C-5CCF955F9820}"/>
              </a:ext>
            </a:extLst>
          </p:cNvPr>
          <p:cNvSpPr/>
          <p:nvPr/>
        </p:nvSpPr>
        <p:spPr>
          <a:xfrm>
            <a:off x="-58723" y="3956621"/>
            <a:ext cx="12250723" cy="2901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68664-6830-47DF-BBB1-90F194C175E5}"/>
              </a:ext>
            </a:extLst>
          </p:cNvPr>
          <p:cNvSpPr/>
          <p:nvPr/>
        </p:nvSpPr>
        <p:spPr>
          <a:xfrm>
            <a:off x="0" y="5339481"/>
            <a:ext cx="12192000" cy="4022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INSPIRE NL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1B7F16-EE54-4689-A9AE-CC0C8FD0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082" y="-9851"/>
            <a:ext cx="516732" cy="55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96F2AB-ED79-46DF-84D5-121A6C79D207}"/>
              </a:ext>
            </a:extLst>
          </p:cNvPr>
          <p:cNvSpPr/>
          <p:nvPr/>
        </p:nvSpPr>
        <p:spPr>
          <a:xfrm>
            <a:off x="2066489" y="14608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INSPIRE code list 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A2687-8684-403B-B771-5A29407C8F63}"/>
              </a:ext>
            </a:extLst>
          </p:cNvPr>
          <p:cNvSpPr/>
          <p:nvPr/>
        </p:nvSpPr>
        <p:spPr>
          <a:xfrm>
            <a:off x="2049306" y="11100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GML Application </a:t>
            </a:r>
            <a:r>
              <a:rPr lang="nl-NL" sz="900" dirty="0" err="1"/>
              <a:t>schemas</a:t>
            </a:r>
            <a:endParaRPr lang="nl-NL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0F1D54-7ADE-4FF0-8EF7-E59FD43A5ECF}"/>
              </a:ext>
            </a:extLst>
          </p:cNvPr>
          <p:cNvSpPr/>
          <p:nvPr/>
        </p:nvSpPr>
        <p:spPr>
          <a:xfrm>
            <a:off x="5980037" y="21624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Technical </a:t>
            </a:r>
            <a:r>
              <a:rPr lang="nl-NL" sz="900" dirty="0" err="1"/>
              <a:t>Guidance</a:t>
            </a:r>
            <a:r>
              <a:rPr lang="nl-NL" sz="900" dirty="0"/>
              <a:t> </a:t>
            </a:r>
          </a:p>
          <a:p>
            <a:pPr algn="ctr"/>
            <a:r>
              <a:rPr lang="nl-NL" sz="900" dirty="0" err="1"/>
              <a:t>Coordinate</a:t>
            </a:r>
            <a:r>
              <a:rPr lang="nl-NL" sz="900" dirty="0"/>
              <a:t> </a:t>
            </a:r>
            <a:r>
              <a:rPr lang="nl-NL" sz="900" dirty="0" err="1"/>
              <a:t>Transformation</a:t>
            </a:r>
            <a:endParaRPr lang="nl-NL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BA0BB4-4D7B-4D5E-9C6F-F71956E7A956}"/>
              </a:ext>
            </a:extLst>
          </p:cNvPr>
          <p:cNvSpPr/>
          <p:nvPr/>
        </p:nvSpPr>
        <p:spPr>
          <a:xfrm>
            <a:off x="2066489" y="2513244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Simple Feature Acces (OGC)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7E7F63-D1A5-4427-872C-BF3B1E13A722}"/>
              </a:ext>
            </a:extLst>
          </p:cNvPr>
          <p:cNvSpPr/>
          <p:nvPr/>
        </p:nvSpPr>
        <p:spPr>
          <a:xfrm>
            <a:off x="5980037" y="253097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Metadata IR:</a:t>
            </a:r>
          </a:p>
          <a:p>
            <a:pPr algn="ctr"/>
            <a:r>
              <a:rPr lang="nl-NL" sz="900" dirty="0"/>
              <a:t>Technical Guideline (services)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24A094-5D19-4CD7-A478-155CF03DE5E5}"/>
              </a:ext>
            </a:extLst>
          </p:cNvPr>
          <p:cNvSpPr/>
          <p:nvPr/>
        </p:nvSpPr>
        <p:spPr>
          <a:xfrm>
            <a:off x="2055561" y="21624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 err="1"/>
              <a:t>Generic</a:t>
            </a:r>
            <a:r>
              <a:rPr lang="nl-NL" sz="900" dirty="0"/>
              <a:t> </a:t>
            </a:r>
            <a:r>
              <a:rPr lang="nl-NL" sz="900" dirty="0" err="1"/>
              <a:t>Conceptual</a:t>
            </a:r>
            <a:r>
              <a:rPr lang="nl-NL" sz="900" dirty="0"/>
              <a:t> 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4C77D5-797A-4038-B957-37B0F3F2AE14}"/>
              </a:ext>
            </a:extLst>
          </p:cNvPr>
          <p:cNvSpPr/>
          <p:nvPr/>
        </p:nvSpPr>
        <p:spPr>
          <a:xfrm>
            <a:off x="5980037" y="1816098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Technical </a:t>
            </a:r>
            <a:r>
              <a:rPr lang="nl-NL" sz="900" dirty="0" err="1"/>
              <a:t>Guidance</a:t>
            </a:r>
            <a:r>
              <a:rPr lang="nl-NL" sz="900" dirty="0"/>
              <a:t> </a:t>
            </a:r>
          </a:p>
          <a:p>
            <a:pPr algn="ctr"/>
            <a:r>
              <a:rPr lang="nl-NL" sz="900" dirty="0"/>
              <a:t>Download service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673DEF-0047-44EE-AE3B-2197671B63CE}"/>
              </a:ext>
            </a:extLst>
          </p:cNvPr>
          <p:cNvSpPr/>
          <p:nvPr/>
        </p:nvSpPr>
        <p:spPr>
          <a:xfrm>
            <a:off x="4031264" y="2513134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Dataset-level Metadata: </a:t>
            </a:r>
          </a:p>
          <a:p>
            <a:pPr algn="ctr"/>
            <a:r>
              <a:rPr lang="nl-NL" sz="900" dirty="0"/>
              <a:t>Data </a:t>
            </a:r>
            <a:r>
              <a:rPr lang="nl-NL" sz="900" dirty="0" err="1"/>
              <a:t>Specification</a:t>
            </a:r>
            <a:r>
              <a:rPr lang="nl-NL" sz="900" dirty="0"/>
              <a:t> </a:t>
            </a:r>
            <a:r>
              <a:rPr lang="nl-NL" sz="900" dirty="0" err="1"/>
              <a:t>Chapter</a:t>
            </a:r>
            <a:r>
              <a:rPr lang="nl-NL" sz="900" dirty="0"/>
              <a:t> 8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2A02E6-7A6F-40E2-8D47-785B24F785CA}"/>
              </a:ext>
            </a:extLst>
          </p:cNvPr>
          <p:cNvSpPr/>
          <p:nvPr/>
        </p:nvSpPr>
        <p:spPr>
          <a:xfrm>
            <a:off x="4031264" y="21624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Metadata IR: Technical Guideline</a:t>
            </a:r>
          </a:p>
          <a:p>
            <a:pPr algn="ctr"/>
            <a:r>
              <a:rPr lang="nl-NL" sz="900" dirty="0"/>
              <a:t>(metadata)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E61E67-9B39-423E-B6F7-143A531B733D}"/>
              </a:ext>
            </a:extLst>
          </p:cNvPr>
          <p:cNvSpPr/>
          <p:nvPr/>
        </p:nvSpPr>
        <p:spPr>
          <a:xfrm>
            <a:off x="5980037" y="1460680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Technical </a:t>
            </a:r>
            <a:r>
              <a:rPr lang="nl-NL" sz="900" dirty="0" err="1"/>
              <a:t>Guidance</a:t>
            </a:r>
            <a:r>
              <a:rPr lang="nl-NL" sz="900" dirty="0"/>
              <a:t> </a:t>
            </a:r>
          </a:p>
          <a:p>
            <a:pPr algn="ctr"/>
            <a:r>
              <a:rPr lang="nl-NL" sz="900" dirty="0"/>
              <a:t>View service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A49797-F184-49AB-AC19-FD8FFED8FBA6}"/>
              </a:ext>
            </a:extLst>
          </p:cNvPr>
          <p:cNvSpPr/>
          <p:nvPr/>
        </p:nvSpPr>
        <p:spPr>
          <a:xfrm>
            <a:off x="7988523" y="253097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Technical </a:t>
            </a:r>
            <a:r>
              <a:rPr lang="nl-NL" sz="900" dirty="0" err="1"/>
              <a:t>Guidance</a:t>
            </a:r>
            <a:r>
              <a:rPr lang="nl-NL" sz="900" dirty="0"/>
              <a:t> </a:t>
            </a:r>
          </a:p>
          <a:p>
            <a:pPr algn="ctr"/>
            <a:r>
              <a:rPr lang="nl-NL" sz="900" dirty="0"/>
              <a:t>Discovery Service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7763DD-FA41-4A8F-910A-7C8590A8A339}"/>
              </a:ext>
            </a:extLst>
          </p:cNvPr>
          <p:cNvSpPr/>
          <p:nvPr/>
        </p:nvSpPr>
        <p:spPr>
          <a:xfrm>
            <a:off x="14221" y="4045109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Interne documenten, impactanalyses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C549DB-1F60-48D5-8101-1B41021BFCAD}"/>
              </a:ext>
            </a:extLst>
          </p:cNvPr>
          <p:cNvSpPr/>
          <p:nvPr/>
        </p:nvSpPr>
        <p:spPr>
          <a:xfrm>
            <a:off x="14221" y="4417712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INSPIRE aanmerkingsregister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68AE45-35E8-48BB-A3CA-1C150005605E}"/>
              </a:ext>
            </a:extLst>
          </p:cNvPr>
          <p:cNvSpPr/>
          <p:nvPr/>
        </p:nvSpPr>
        <p:spPr>
          <a:xfrm>
            <a:off x="2055561" y="4417712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INSPIRE aanmerkingsregister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19F9B6-3261-428B-B61E-0C186928407D}"/>
              </a:ext>
            </a:extLst>
          </p:cNvPr>
          <p:cNvSpPr/>
          <p:nvPr/>
        </p:nvSpPr>
        <p:spPr>
          <a:xfrm>
            <a:off x="2046651" y="4045109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NEN3610 Basismodel </a:t>
            </a:r>
            <a:r>
              <a:rPr lang="nl-NL" sz="900" dirty="0" err="1"/>
              <a:t>geo</a:t>
            </a:r>
            <a:r>
              <a:rPr lang="nl-NL" sz="900" dirty="0"/>
              <a:t>-informatie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F5CB54-42CB-47D5-BFE6-F0D55BB878D6}"/>
              </a:ext>
            </a:extLst>
          </p:cNvPr>
          <p:cNvSpPr/>
          <p:nvPr/>
        </p:nvSpPr>
        <p:spPr>
          <a:xfrm>
            <a:off x="5980037" y="4038274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 err="1"/>
              <a:t>Metadataprofiel</a:t>
            </a:r>
            <a:r>
              <a:rPr lang="nl-NL" sz="900" dirty="0"/>
              <a:t> op ISO 19119 voor services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B2F7ED-7C31-4C0C-85A0-6F437915A6DF}"/>
              </a:ext>
            </a:extLst>
          </p:cNvPr>
          <p:cNvSpPr/>
          <p:nvPr/>
        </p:nvSpPr>
        <p:spPr>
          <a:xfrm>
            <a:off x="4031264" y="4064154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 err="1"/>
              <a:t>Metadataprofiel</a:t>
            </a:r>
            <a:r>
              <a:rPr lang="nl-NL" sz="900" dirty="0"/>
              <a:t> op ISO 19115 voor geografie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747FEC-E85B-44C8-9531-371196794C97}"/>
              </a:ext>
            </a:extLst>
          </p:cNvPr>
          <p:cNvSpPr/>
          <p:nvPr/>
        </p:nvSpPr>
        <p:spPr>
          <a:xfrm>
            <a:off x="5980037" y="4422503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Nederlands Profiel op Web </a:t>
            </a:r>
            <a:r>
              <a:rPr lang="nl-NL" sz="900" dirty="0" err="1"/>
              <a:t>mapping</a:t>
            </a:r>
            <a:r>
              <a:rPr lang="nl-NL" sz="900" dirty="0"/>
              <a:t> services (WMS)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95DC9D-1612-438B-B55A-74069DBB2EE2}"/>
              </a:ext>
            </a:extLst>
          </p:cNvPr>
          <p:cNvSpPr/>
          <p:nvPr/>
        </p:nvSpPr>
        <p:spPr>
          <a:xfrm>
            <a:off x="5980037" y="4806339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Nederlands Profiel op Web feature services (WFS)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55CD590-D99D-46CD-9CD5-A3072B77E61F}"/>
              </a:ext>
            </a:extLst>
          </p:cNvPr>
          <p:cNvSpPr/>
          <p:nvPr/>
        </p:nvSpPr>
        <p:spPr>
          <a:xfrm>
            <a:off x="8012467" y="4038274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Publiceren van metadata in het Nationaal </a:t>
            </a:r>
            <a:r>
              <a:rPr lang="nl-NL" sz="900" dirty="0" err="1"/>
              <a:t>GeoRegister</a:t>
            </a:r>
            <a:endParaRPr lang="nl-NL" sz="9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D89115-EC36-417D-A6FB-99D0B3C9E892}"/>
              </a:ext>
            </a:extLst>
          </p:cNvPr>
          <p:cNvSpPr/>
          <p:nvPr/>
        </p:nvSpPr>
        <p:spPr>
          <a:xfrm>
            <a:off x="8012467" y="4415217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Afspraken rondom publiceren van metadata in NGR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D2248D-A8C4-48C1-8224-66040CB58D4B}"/>
              </a:ext>
            </a:extLst>
          </p:cNvPr>
          <p:cNvSpPr/>
          <p:nvPr/>
        </p:nvSpPr>
        <p:spPr>
          <a:xfrm>
            <a:off x="9997009" y="2529667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Abstract Test Suite: </a:t>
            </a:r>
          </a:p>
          <a:p>
            <a:pPr algn="ctr"/>
            <a:r>
              <a:rPr lang="nl-NL" sz="900" dirty="0"/>
              <a:t>Data </a:t>
            </a:r>
            <a:r>
              <a:rPr lang="nl-NL" sz="900" dirty="0" err="1"/>
              <a:t>Specification</a:t>
            </a:r>
            <a:r>
              <a:rPr lang="nl-NL" sz="900" dirty="0"/>
              <a:t> Annex 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784F37-FB28-4BF0-A196-0299DD0394C6}"/>
              </a:ext>
            </a:extLst>
          </p:cNvPr>
          <p:cNvSpPr/>
          <p:nvPr/>
        </p:nvSpPr>
        <p:spPr>
          <a:xfrm>
            <a:off x="2066489" y="7592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INSPIRE </a:t>
            </a:r>
            <a:r>
              <a:rPr lang="nl-NL" sz="900" dirty="0" err="1"/>
              <a:t>consolidated</a:t>
            </a:r>
            <a:r>
              <a:rPr lang="nl-NL" sz="900" dirty="0"/>
              <a:t> UML model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96BB26-BF17-4280-A432-CDDCB53443F6}"/>
              </a:ext>
            </a:extLst>
          </p:cNvPr>
          <p:cNvSpPr/>
          <p:nvPr/>
        </p:nvSpPr>
        <p:spPr>
          <a:xfrm>
            <a:off x="2066489" y="1811645"/>
            <a:ext cx="1740502" cy="324426"/>
          </a:xfrm>
          <a:prstGeom prst="roundRect">
            <a:avLst/>
          </a:prstGeom>
          <a:solidFill>
            <a:srgbClr val="EF8B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Data </a:t>
            </a:r>
            <a:r>
              <a:rPr lang="nl-NL" sz="900" dirty="0" err="1"/>
              <a:t>Specifications</a:t>
            </a:r>
            <a:endParaRPr lang="nl-NL" sz="9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291DBD3-9E44-4609-8689-CB0ADAEBF28F}"/>
              </a:ext>
            </a:extLst>
          </p:cNvPr>
          <p:cNvSpPr/>
          <p:nvPr/>
        </p:nvSpPr>
        <p:spPr>
          <a:xfrm>
            <a:off x="9979946" y="4038274"/>
            <a:ext cx="1740502" cy="32442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nl-NL" sz="900" dirty="0"/>
              <a:t>Afspraken rondom validatie</a:t>
            </a:r>
          </a:p>
        </p:txBody>
      </p:sp>
    </p:spTree>
    <p:extLst>
      <p:ext uri="{BB962C8B-B14F-4D97-AF65-F5344CB8AC3E}">
        <p14:creationId xmlns:p14="http://schemas.microsoft.com/office/powerpoint/2010/main" val="294967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Wideke Boersma</dc:creator>
  <cp:lastModifiedBy>Wideke Boersma</cp:lastModifiedBy>
  <cp:revision>3</cp:revision>
  <dcterms:created xsi:type="dcterms:W3CDTF">2021-11-01T09:29:18Z</dcterms:created>
  <dcterms:modified xsi:type="dcterms:W3CDTF">2021-11-01T12:29:35Z</dcterms:modified>
</cp:coreProperties>
</file>