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58" r:id="rId5"/>
    <p:sldId id="259" r:id="rId6"/>
    <p:sldId id="260" r:id="rId7"/>
    <p:sldId id="262" r:id="rId8"/>
    <p:sldId id="263" r:id="rId9"/>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62" y="10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6EF211-169D-3A2B-F048-3D07B553D472}"/>
              </a:ext>
            </a:extLst>
          </p:cNvPr>
          <p:cNvSpPr>
            <a:spLocks noGrp="1"/>
          </p:cNvSpPr>
          <p:nvPr>
            <p:ph type="ctrTitle"/>
          </p:nvPr>
        </p:nvSpPr>
        <p:spPr>
          <a:xfrm>
            <a:off x="1524000" y="1122363"/>
            <a:ext cx="9144000" cy="2387600"/>
          </a:xfrm>
        </p:spPr>
        <p:txBody>
          <a:bodyPr anchor="b"/>
          <a:lstStyle>
            <a:lvl1pPr algn="ctr">
              <a:defRPr sz="6000"/>
            </a:lvl1pPr>
          </a:lstStyle>
          <a:p>
            <a:r>
              <a:rPr lang="nl-NL"/>
              <a:t>Klik om stijl te bewerken</a:t>
            </a:r>
          </a:p>
        </p:txBody>
      </p:sp>
      <p:sp>
        <p:nvSpPr>
          <p:cNvPr id="3" name="Ondertitel 2">
            <a:extLst>
              <a:ext uri="{FF2B5EF4-FFF2-40B4-BE49-F238E27FC236}">
                <a16:creationId xmlns:a16="http://schemas.microsoft.com/office/drawing/2014/main" id="{60311308-31D3-C3D5-5458-7F4FD2321D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nl-NL"/>
              <a:t>Klikken om de ondertitelstijl van het model te bewerken</a:t>
            </a:r>
          </a:p>
        </p:txBody>
      </p:sp>
      <p:sp>
        <p:nvSpPr>
          <p:cNvPr id="4" name="Tijdelijke aanduiding voor datum 3">
            <a:extLst>
              <a:ext uri="{FF2B5EF4-FFF2-40B4-BE49-F238E27FC236}">
                <a16:creationId xmlns:a16="http://schemas.microsoft.com/office/drawing/2014/main" id="{78CD0325-773C-6548-9FED-D69A29E33177}"/>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5" name="Tijdelijke aanduiding voor voettekst 4">
            <a:extLst>
              <a:ext uri="{FF2B5EF4-FFF2-40B4-BE49-F238E27FC236}">
                <a16:creationId xmlns:a16="http://schemas.microsoft.com/office/drawing/2014/main" id="{A4331AE6-A88C-CE54-5AA3-511DE5C87030}"/>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79B5866C-6BAB-386A-BF82-1449AB45E6E3}"/>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37349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E77D5BB-4EE4-5446-803A-E6D0D4505238}"/>
              </a:ext>
            </a:extLst>
          </p:cNvPr>
          <p:cNvSpPr>
            <a:spLocks noGrp="1"/>
          </p:cNvSpPr>
          <p:nvPr>
            <p:ph type="title"/>
          </p:nvPr>
        </p:nvSpPr>
        <p:spPr/>
        <p:txBody>
          <a:bodyPr/>
          <a:lstStyle/>
          <a:p>
            <a:r>
              <a:rPr lang="nl-NL"/>
              <a:t>Klik om stijl te bewerken</a:t>
            </a:r>
          </a:p>
        </p:txBody>
      </p:sp>
      <p:sp>
        <p:nvSpPr>
          <p:cNvPr id="3" name="Tijdelijke aanduiding voor verticale tekst 2">
            <a:extLst>
              <a:ext uri="{FF2B5EF4-FFF2-40B4-BE49-F238E27FC236}">
                <a16:creationId xmlns:a16="http://schemas.microsoft.com/office/drawing/2014/main" id="{E04B605B-1B81-AD26-0751-46A4225B60BA}"/>
              </a:ext>
            </a:extLst>
          </p:cNvPr>
          <p:cNvSpPr>
            <a:spLocks noGrp="1"/>
          </p:cNvSpPr>
          <p:nvPr>
            <p:ph type="body" orient="vert" idx="1"/>
          </p:nvPr>
        </p:nvSpPr>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5B7F8A4C-B5E9-5885-05F0-FD7D9DCFBC1F}"/>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5" name="Tijdelijke aanduiding voor voettekst 4">
            <a:extLst>
              <a:ext uri="{FF2B5EF4-FFF2-40B4-BE49-F238E27FC236}">
                <a16:creationId xmlns:a16="http://schemas.microsoft.com/office/drawing/2014/main" id="{AA74EBE5-A72B-B749-FB59-176642D5821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6C70C914-2E3A-3A76-1CA9-BFC58AC2050C}"/>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925283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e titel 1">
            <a:extLst>
              <a:ext uri="{FF2B5EF4-FFF2-40B4-BE49-F238E27FC236}">
                <a16:creationId xmlns:a16="http://schemas.microsoft.com/office/drawing/2014/main" id="{D2BAD9CD-E204-7EB6-957B-8E3CB27C29AB}"/>
              </a:ext>
            </a:extLst>
          </p:cNvPr>
          <p:cNvSpPr>
            <a:spLocks noGrp="1"/>
          </p:cNvSpPr>
          <p:nvPr>
            <p:ph type="title" orient="vert"/>
          </p:nvPr>
        </p:nvSpPr>
        <p:spPr>
          <a:xfrm>
            <a:off x="8724900" y="365125"/>
            <a:ext cx="2628900" cy="5811838"/>
          </a:xfrm>
        </p:spPr>
        <p:txBody>
          <a:bodyPr vert="eaVert"/>
          <a:lstStyle/>
          <a:p>
            <a:r>
              <a:rPr lang="nl-NL"/>
              <a:t>Klik om stijl te bewerken</a:t>
            </a:r>
          </a:p>
        </p:txBody>
      </p:sp>
      <p:sp>
        <p:nvSpPr>
          <p:cNvPr id="3" name="Tijdelijke aanduiding voor verticale tekst 2">
            <a:extLst>
              <a:ext uri="{FF2B5EF4-FFF2-40B4-BE49-F238E27FC236}">
                <a16:creationId xmlns:a16="http://schemas.microsoft.com/office/drawing/2014/main" id="{A67353CF-63FA-C30A-014E-C859BD45209F}"/>
              </a:ext>
            </a:extLst>
          </p:cNvPr>
          <p:cNvSpPr>
            <a:spLocks noGrp="1"/>
          </p:cNvSpPr>
          <p:nvPr>
            <p:ph type="body" orient="vert" idx="1"/>
          </p:nvPr>
        </p:nvSpPr>
        <p:spPr>
          <a:xfrm>
            <a:off x="838200" y="365125"/>
            <a:ext cx="7734300" cy="5811838"/>
          </a:xfrm>
        </p:spPr>
        <p:txBody>
          <a:bodyPr vert="eaVert"/>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7C65ABF2-D51B-E743-FE19-039380F0260D}"/>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5" name="Tijdelijke aanduiding voor voettekst 4">
            <a:extLst>
              <a:ext uri="{FF2B5EF4-FFF2-40B4-BE49-F238E27FC236}">
                <a16:creationId xmlns:a16="http://schemas.microsoft.com/office/drawing/2014/main" id="{3DCE0FB5-AE76-09CA-11F6-8C0AD126153F}"/>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976B8E5A-681D-7D64-2FA0-FC74D4568B92}"/>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2491220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61A1BB5-F604-40C6-C193-F15737B31BB8}"/>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26E8B451-C8B2-EBA8-FFE2-7DEA269F2332}"/>
              </a:ext>
            </a:extLst>
          </p:cNvPr>
          <p:cNvSpPr>
            <a:spLocks noGrp="1"/>
          </p:cNvSpPr>
          <p:nvPr>
            <p:ph idx="1"/>
          </p:nvPr>
        </p:nvSpPr>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A17E1E3A-E316-A17E-BAD9-3A4D9F968BA3}"/>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5" name="Tijdelijke aanduiding voor voettekst 4">
            <a:extLst>
              <a:ext uri="{FF2B5EF4-FFF2-40B4-BE49-F238E27FC236}">
                <a16:creationId xmlns:a16="http://schemas.microsoft.com/office/drawing/2014/main" id="{8C43AC1C-089F-CB21-0107-E1F19878E74D}"/>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88DE29F9-DCE9-E860-7B8B-8AC69914FB46}"/>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34430671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33052BF-D567-C4E6-E179-1363FAD21E49}"/>
              </a:ext>
            </a:extLst>
          </p:cNvPr>
          <p:cNvSpPr>
            <a:spLocks noGrp="1"/>
          </p:cNvSpPr>
          <p:nvPr>
            <p:ph type="title"/>
          </p:nvPr>
        </p:nvSpPr>
        <p:spPr>
          <a:xfrm>
            <a:off x="831850" y="1709738"/>
            <a:ext cx="10515600" cy="2852737"/>
          </a:xfrm>
        </p:spPr>
        <p:txBody>
          <a:bodyPr anchor="b"/>
          <a:lstStyle>
            <a:lvl1pPr>
              <a:defRPr sz="6000"/>
            </a:lvl1pPr>
          </a:lstStyle>
          <a:p>
            <a:r>
              <a:rPr lang="nl-NL"/>
              <a:t>Klik om stijl te bewerken</a:t>
            </a:r>
          </a:p>
        </p:txBody>
      </p:sp>
      <p:sp>
        <p:nvSpPr>
          <p:cNvPr id="3" name="Tijdelijke aanduiding voor tekst 2">
            <a:extLst>
              <a:ext uri="{FF2B5EF4-FFF2-40B4-BE49-F238E27FC236}">
                <a16:creationId xmlns:a16="http://schemas.microsoft.com/office/drawing/2014/main" id="{B60261AD-8340-04D6-7440-06BF092537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nl-NL"/>
              <a:t>Klikken om de tekststijl van het model te bewerken</a:t>
            </a:r>
          </a:p>
        </p:txBody>
      </p:sp>
      <p:sp>
        <p:nvSpPr>
          <p:cNvPr id="4" name="Tijdelijke aanduiding voor datum 3">
            <a:extLst>
              <a:ext uri="{FF2B5EF4-FFF2-40B4-BE49-F238E27FC236}">
                <a16:creationId xmlns:a16="http://schemas.microsoft.com/office/drawing/2014/main" id="{D609774F-88B1-43E1-A03E-7C571AB31C37}"/>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5" name="Tijdelijke aanduiding voor voettekst 4">
            <a:extLst>
              <a:ext uri="{FF2B5EF4-FFF2-40B4-BE49-F238E27FC236}">
                <a16:creationId xmlns:a16="http://schemas.microsoft.com/office/drawing/2014/main" id="{6B15E36A-96BF-B00C-05B7-6A012D1359BC}"/>
              </a:ext>
            </a:extLst>
          </p:cNvPr>
          <p:cNvSpPr>
            <a:spLocks noGrp="1"/>
          </p:cNvSpPr>
          <p:nvPr>
            <p:ph type="ftr" sz="quarter" idx="11"/>
          </p:nvPr>
        </p:nvSpPr>
        <p:spPr/>
        <p:txBody>
          <a:bodyPr/>
          <a:lstStyle/>
          <a:p>
            <a:endParaRPr lang="nl-NL"/>
          </a:p>
        </p:txBody>
      </p:sp>
      <p:sp>
        <p:nvSpPr>
          <p:cNvPr id="6" name="Tijdelijke aanduiding voor dianummer 5">
            <a:extLst>
              <a:ext uri="{FF2B5EF4-FFF2-40B4-BE49-F238E27FC236}">
                <a16:creationId xmlns:a16="http://schemas.microsoft.com/office/drawing/2014/main" id="{A425CAC5-A125-9F99-BC5A-F74AE77265F7}"/>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41920237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11FD38-D9C7-733B-560C-EC54034FAF3E}"/>
              </a:ext>
            </a:extLst>
          </p:cNvPr>
          <p:cNvSpPr>
            <a:spLocks noGrp="1"/>
          </p:cNvSpPr>
          <p:nvPr>
            <p:ph type="title"/>
          </p:nvPr>
        </p:nvSpPr>
        <p:spPr/>
        <p:txBody>
          <a:bodyPr/>
          <a:lstStyle/>
          <a:p>
            <a:r>
              <a:rPr lang="nl-NL"/>
              <a:t>Klik om stijl te bewerken</a:t>
            </a:r>
          </a:p>
        </p:txBody>
      </p:sp>
      <p:sp>
        <p:nvSpPr>
          <p:cNvPr id="3" name="Tijdelijke aanduiding voor inhoud 2">
            <a:extLst>
              <a:ext uri="{FF2B5EF4-FFF2-40B4-BE49-F238E27FC236}">
                <a16:creationId xmlns:a16="http://schemas.microsoft.com/office/drawing/2014/main" id="{97315006-670B-EF15-DCD8-B034C7DE5626}"/>
              </a:ext>
            </a:extLst>
          </p:cNvPr>
          <p:cNvSpPr>
            <a:spLocks noGrp="1"/>
          </p:cNvSpPr>
          <p:nvPr>
            <p:ph sz="half" idx="1"/>
          </p:nvPr>
        </p:nvSpPr>
        <p:spPr>
          <a:xfrm>
            <a:off x="838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inhoud 3">
            <a:extLst>
              <a:ext uri="{FF2B5EF4-FFF2-40B4-BE49-F238E27FC236}">
                <a16:creationId xmlns:a16="http://schemas.microsoft.com/office/drawing/2014/main" id="{105DDF7B-AC95-5689-6095-EB5E0FB880B0}"/>
              </a:ext>
            </a:extLst>
          </p:cNvPr>
          <p:cNvSpPr>
            <a:spLocks noGrp="1"/>
          </p:cNvSpPr>
          <p:nvPr>
            <p:ph sz="half" idx="2"/>
          </p:nvPr>
        </p:nvSpPr>
        <p:spPr>
          <a:xfrm>
            <a:off x="6172200" y="1825625"/>
            <a:ext cx="5181600" cy="435133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datum 4">
            <a:extLst>
              <a:ext uri="{FF2B5EF4-FFF2-40B4-BE49-F238E27FC236}">
                <a16:creationId xmlns:a16="http://schemas.microsoft.com/office/drawing/2014/main" id="{F3C46823-8A1D-EFCD-1296-298FF12C9475}"/>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6" name="Tijdelijke aanduiding voor voettekst 5">
            <a:extLst>
              <a:ext uri="{FF2B5EF4-FFF2-40B4-BE49-F238E27FC236}">
                <a16:creationId xmlns:a16="http://schemas.microsoft.com/office/drawing/2014/main" id="{4ED32A44-60A7-D13B-0D47-74EBFD77523D}"/>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B22B12F-7256-DD19-8DD0-8C7EB8F4EE38}"/>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2899219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EA27070-2326-F33D-0715-2850D05EE78C}"/>
              </a:ext>
            </a:extLst>
          </p:cNvPr>
          <p:cNvSpPr>
            <a:spLocks noGrp="1"/>
          </p:cNvSpPr>
          <p:nvPr>
            <p:ph type="title"/>
          </p:nvPr>
        </p:nvSpPr>
        <p:spPr>
          <a:xfrm>
            <a:off x="839788" y="365125"/>
            <a:ext cx="10515600" cy="1325563"/>
          </a:xfrm>
        </p:spPr>
        <p:txBody>
          <a:bodyPr/>
          <a:lstStyle/>
          <a:p>
            <a:r>
              <a:rPr lang="nl-NL"/>
              <a:t>Klik om stijl te bewerken</a:t>
            </a:r>
          </a:p>
        </p:txBody>
      </p:sp>
      <p:sp>
        <p:nvSpPr>
          <p:cNvPr id="3" name="Tijdelijke aanduiding voor tekst 2">
            <a:extLst>
              <a:ext uri="{FF2B5EF4-FFF2-40B4-BE49-F238E27FC236}">
                <a16:creationId xmlns:a16="http://schemas.microsoft.com/office/drawing/2014/main" id="{EEEE1401-03F0-842B-7FAD-876BAC63D7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4" name="Tijdelijke aanduiding voor inhoud 3">
            <a:extLst>
              <a:ext uri="{FF2B5EF4-FFF2-40B4-BE49-F238E27FC236}">
                <a16:creationId xmlns:a16="http://schemas.microsoft.com/office/drawing/2014/main" id="{503DAC92-632A-1DCF-42F5-24A4771F98B2}"/>
              </a:ext>
            </a:extLst>
          </p:cNvPr>
          <p:cNvSpPr>
            <a:spLocks noGrp="1"/>
          </p:cNvSpPr>
          <p:nvPr>
            <p:ph sz="half" idx="2"/>
          </p:nvPr>
        </p:nvSpPr>
        <p:spPr>
          <a:xfrm>
            <a:off x="839788" y="2505075"/>
            <a:ext cx="5157787"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5" name="Tijdelijke aanduiding voor tekst 4">
            <a:extLst>
              <a:ext uri="{FF2B5EF4-FFF2-40B4-BE49-F238E27FC236}">
                <a16:creationId xmlns:a16="http://schemas.microsoft.com/office/drawing/2014/main" id="{B9D6D4FA-7598-6469-FBF3-C700722FF3B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l-NL"/>
              <a:t>Klikken om de tekststijl van het model te bewerken</a:t>
            </a:r>
          </a:p>
        </p:txBody>
      </p:sp>
      <p:sp>
        <p:nvSpPr>
          <p:cNvPr id="6" name="Tijdelijke aanduiding voor inhoud 5">
            <a:extLst>
              <a:ext uri="{FF2B5EF4-FFF2-40B4-BE49-F238E27FC236}">
                <a16:creationId xmlns:a16="http://schemas.microsoft.com/office/drawing/2014/main" id="{F201A9C2-4B7C-04A9-BB8F-6F1CC01355A7}"/>
              </a:ext>
            </a:extLst>
          </p:cNvPr>
          <p:cNvSpPr>
            <a:spLocks noGrp="1"/>
          </p:cNvSpPr>
          <p:nvPr>
            <p:ph sz="quarter" idx="4"/>
          </p:nvPr>
        </p:nvSpPr>
        <p:spPr>
          <a:xfrm>
            <a:off x="6172200" y="2505075"/>
            <a:ext cx="5183188" cy="3684588"/>
          </a:xfrm>
        </p:spPr>
        <p:txBody>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7" name="Tijdelijke aanduiding voor datum 6">
            <a:extLst>
              <a:ext uri="{FF2B5EF4-FFF2-40B4-BE49-F238E27FC236}">
                <a16:creationId xmlns:a16="http://schemas.microsoft.com/office/drawing/2014/main" id="{3571C9AC-794D-517B-2C99-6E7E5E6E245D}"/>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8" name="Tijdelijke aanduiding voor voettekst 7">
            <a:extLst>
              <a:ext uri="{FF2B5EF4-FFF2-40B4-BE49-F238E27FC236}">
                <a16:creationId xmlns:a16="http://schemas.microsoft.com/office/drawing/2014/main" id="{E7B5DCF3-7A99-7852-A126-13138EBDC918}"/>
              </a:ext>
            </a:extLst>
          </p:cNvPr>
          <p:cNvSpPr>
            <a:spLocks noGrp="1"/>
          </p:cNvSpPr>
          <p:nvPr>
            <p:ph type="ftr" sz="quarter" idx="11"/>
          </p:nvPr>
        </p:nvSpPr>
        <p:spPr/>
        <p:txBody>
          <a:bodyPr/>
          <a:lstStyle/>
          <a:p>
            <a:endParaRPr lang="nl-NL"/>
          </a:p>
        </p:txBody>
      </p:sp>
      <p:sp>
        <p:nvSpPr>
          <p:cNvPr id="9" name="Tijdelijke aanduiding voor dianummer 8">
            <a:extLst>
              <a:ext uri="{FF2B5EF4-FFF2-40B4-BE49-F238E27FC236}">
                <a16:creationId xmlns:a16="http://schemas.microsoft.com/office/drawing/2014/main" id="{A7F92BE1-26AC-BDBD-60B5-CC37A7A58F35}"/>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8930170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61DE08-4D71-3DD7-F74F-43D23C9744E8}"/>
              </a:ext>
            </a:extLst>
          </p:cNvPr>
          <p:cNvSpPr>
            <a:spLocks noGrp="1"/>
          </p:cNvSpPr>
          <p:nvPr>
            <p:ph type="title"/>
          </p:nvPr>
        </p:nvSpPr>
        <p:spPr/>
        <p:txBody>
          <a:bodyPr/>
          <a:lstStyle/>
          <a:p>
            <a:r>
              <a:rPr lang="nl-NL"/>
              <a:t>Klik om stijl te bewerken</a:t>
            </a:r>
          </a:p>
        </p:txBody>
      </p:sp>
      <p:sp>
        <p:nvSpPr>
          <p:cNvPr id="3" name="Tijdelijke aanduiding voor datum 2">
            <a:extLst>
              <a:ext uri="{FF2B5EF4-FFF2-40B4-BE49-F238E27FC236}">
                <a16:creationId xmlns:a16="http://schemas.microsoft.com/office/drawing/2014/main" id="{A7012112-3635-D771-9EAD-FFB3D63B5A3E}"/>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4" name="Tijdelijke aanduiding voor voettekst 3">
            <a:extLst>
              <a:ext uri="{FF2B5EF4-FFF2-40B4-BE49-F238E27FC236}">
                <a16:creationId xmlns:a16="http://schemas.microsoft.com/office/drawing/2014/main" id="{B27F8760-7E81-4C8B-3913-0F156CD52E79}"/>
              </a:ext>
            </a:extLst>
          </p:cNvPr>
          <p:cNvSpPr>
            <a:spLocks noGrp="1"/>
          </p:cNvSpPr>
          <p:nvPr>
            <p:ph type="ftr" sz="quarter" idx="11"/>
          </p:nvPr>
        </p:nvSpPr>
        <p:spPr/>
        <p:txBody>
          <a:bodyPr/>
          <a:lstStyle/>
          <a:p>
            <a:endParaRPr lang="nl-NL"/>
          </a:p>
        </p:txBody>
      </p:sp>
      <p:sp>
        <p:nvSpPr>
          <p:cNvPr id="5" name="Tijdelijke aanduiding voor dianummer 4">
            <a:extLst>
              <a:ext uri="{FF2B5EF4-FFF2-40B4-BE49-F238E27FC236}">
                <a16:creationId xmlns:a16="http://schemas.microsoft.com/office/drawing/2014/main" id="{200C92F9-C9BE-F36E-EC64-1C1424FFB319}"/>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1935990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a:extLst>
              <a:ext uri="{FF2B5EF4-FFF2-40B4-BE49-F238E27FC236}">
                <a16:creationId xmlns:a16="http://schemas.microsoft.com/office/drawing/2014/main" id="{62D1C4CB-E73B-FF2C-544F-BFD9E5537BD8}"/>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3" name="Tijdelijke aanduiding voor voettekst 2">
            <a:extLst>
              <a:ext uri="{FF2B5EF4-FFF2-40B4-BE49-F238E27FC236}">
                <a16:creationId xmlns:a16="http://schemas.microsoft.com/office/drawing/2014/main" id="{2DDCFD91-C85F-3989-E3B0-1940F78A4B6D}"/>
              </a:ext>
            </a:extLst>
          </p:cNvPr>
          <p:cNvSpPr>
            <a:spLocks noGrp="1"/>
          </p:cNvSpPr>
          <p:nvPr>
            <p:ph type="ftr" sz="quarter" idx="11"/>
          </p:nvPr>
        </p:nvSpPr>
        <p:spPr/>
        <p:txBody>
          <a:bodyPr/>
          <a:lstStyle/>
          <a:p>
            <a:endParaRPr lang="nl-NL"/>
          </a:p>
        </p:txBody>
      </p:sp>
      <p:sp>
        <p:nvSpPr>
          <p:cNvPr id="4" name="Tijdelijke aanduiding voor dianummer 3">
            <a:extLst>
              <a:ext uri="{FF2B5EF4-FFF2-40B4-BE49-F238E27FC236}">
                <a16:creationId xmlns:a16="http://schemas.microsoft.com/office/drawing/2014/main" id="{2B056375-5064-633B-ACE6-6934B0E18450}"/>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19677916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AE3F37-A449-498D-2325-BE988F0C8BDE}"/>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inhoud 2">
            <a:extLst>
              <a:ext uri="{FF2B5EF4-FFF2-40B4-BE49-F238E27FC236}">
                <a16:creationId xmlns:a16="http://schemas.microsoft.com/office/drawing/2014/main" id="{A73C4C67-AB04-1067-C75F-901CFFF547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tekst 3">
            <a:extLst>
              <a:ext uri="{FF2B5EF4-FFF2-40B4-BE49-F238E27FC236}">
                <a16:creationId xmlns:a16="http://schemas.microsoft.com/office/drawing/2014/main" id="{D0D52B0C-A2AC-90A6-724A-A6B9536E8F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0AA65B51-E132-B7D3-03AF-28F36B3335CB}"/>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6" name="Tijdelijke aanduiding voor voettekst 5">
            <a:extLst>
              <a:ext uri="{FF2B5EF4-FFF2-40B4-BE49-F238E27FC236}">
                <a16:creationId xmlns:a16="http://schemas.microsoft.com/office/drawing/2014/main" id="{5EEE48C3-04A5-1E9F-3A28-AD2BDE72CB93}"/>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DCFF9BCD-71B0-5132-95F3-B3B96C04A360}"/>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1219026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806CB4-90AD-362B-E3E2-90E3D4873365}"/>
              </a:ext>
            </a:extLst>
          </p:cNvPr>
          <p:cNvSpPr>
            <a:spLocks noGrp="1"/>
          </p:cNvSpPr>
          <p:nvPr>
            <p:ph type="title"/>
          </p:nvPr>
        </p:nvSpPr>
        <p:spPr>
          <a:xfrm>
            <a:off x="839788" y="457200"/>
            <a:ext cx="3932237" cy="1600200"/>
          </a:xfrm>
        </p:spPr>
        <p:txBody>
          <a:bodyPr anchor="b"/>
          <a:lstStyle>
            <a:lvl1pPr>
              <a:defRPr sz="3200"/>
            </a:lvl1pPr>
          </a:lstStyle>
          <a:p>
            <a:r>
              <a:rPr lang="nl-NL"/>
              <a:t>Klik om stijl te bewerken</a:t>
            </a:r>
          </a:p>
        </p:txBody>
      </p:sp>
      <p:sp>
        <p:nvSpPr>
          <p:cNvPr id="3" name="Tijdelijke aanduiding voor afbeelding 2">
            <a:extLst>
              <a:ext uri="{FF2B5EF4-FFF2-40B4-BE49-F238E27FC236}">
                <a16:creationId xmlns:a16="http://schemas.microsoft.com/office/drawing/2014/main" id="{7D8DD152-C130-1516-7F43-6E0BB606F1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NL"/>
          </a:p>
        </p:txBody>
      </p:sp>
      <p:sp>
        <p:nvSpPr>
          <p:cNvPr id="4" name="Tijdelijke aanduiding voor tekst 3">
            <a:extLst>
              <a:ext uri="{FF2B5EF4-FFF2-40B4-BE49-F238E27FC236}">
                <a16:creationId xmlns:a16="http://schemas.microsoft.com/office/drawing/2014/main" id="{574E1301-4B25-F4D3-F895-952D87061C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nl-NL"/>
              <a:t>Klikken om de tekststijl van het model te bewerken</a:t>
            </a:r>
          </a:p>
        </p:txBody>
      </p:sp>
      <p:sp>
        <p:nvSpPr>
          <p:cNvPr id="5" name="Tijdelijke aanduiding voor datum 4">
            <a:extLst>
              <a:ext uri="{FF2B5EF4-FFF2-40B4-BE49-F238E27FC236}">
                <a16:creationId xmlns:a16="http://schemas.microsoft.com/office/drawing/2014/main" id="{44492548-59B5-A328-6DC3-3077D2BD42DA}"/>
              </a:ext>
            </a:extLst>
          </p:cNvPr>
          <p:cNvSpPr>
            <a:spLocks noGrp="1"/>
          </p:cNvSpPr>
          <p:nvPr>
            <p:ph type="dt" sz="half" idx="10"/>
          </p:nvPr>
        </p:nvSpPr>
        <p:spPr/>
        <p:txBody>
          <a:bodyPr/>
          <a:lstStyle/>
          <a:p>
            <a:fld id="{F2E5EC72-939E-497B-8CB9-FE0D29C69DFA}" type="datetimeFigureOut">
              <a:rPr lang="nl-NL" smtClean="0"/>
              <a:t>11-4-2025</a:t>
            </a:fld>
            <a:endParaRPr lang="nl-NL"/>
          </a:p>
        </p:txBody>
      </p:sp>
      <p:sp>
        <p:nvSpPr>
          <p:cNvPr id="6" name="Tijdelijke aanduiding voor voettekst 5">
            <a:extLst>
              <a:ext uri="{FF2B5EF4-FFF2-40B4-BE49-F238E27FC236}">
                <a16:creationId xmlns:a16="http://schemas.microsoft.com/office/drawing/2014/main" id="{E71216B2-748B-232D-02E3-6B2C0F272EC9}"/>
              </a:ext>
            </a:extLst>
          </p:cNvPr>
          <p:cNvSpPr>
            <a:spLocks noGrp="1"/>
          </p:cNvSpPr>
          <p:nvPr>
            <p:ph type="ftr" sz="quarter" idx="11"/>
          </p:nvPr>
        </p:nvSpPr>
        <p:spPr/>
        <p:txBody>
          <a:bodyPr/>
          <a:lstStyle/>
          <a:p>
            <a:endParaRPr lang="nl-NL"/>
          </a:p>
        </p:txBody>
      </p:sp>
      <p:sp>
        <p:nvSpPr>
          <p:cNvPr id="7" name="Tijdelijke aanduiding voor dianummer 6">
            <a:extLst>
              <a:ext uri="{FF2B5EF4-FFF2-40B4-BE49-F238E27FC236}">
                <a16:creationId xmlns:a16="http://schemas.microsoft.com/office/drawing/2014/main" id="{103677CB-5818-FC0B-ABDC-BB8BBDBA6442}"/>
              </a:ext>
            </a:extLst>
          </p:cNvPr>
          <p:cNvSpPr>
            <a:spLocks noGrp="1"/>
          </p:cNvSpPr>
          <p:nvPr>
            <p:ph type="sldNum" sz="quarter" idx="12"/>
          </p:nvPr>
        </p:nvSpPr>
        <p:spPr/>
        <p:txBody>
          <a:bodyPr/>
          <a:lstStyle/>
          <a:p>
            <a:fld id="{A5217B09-553C-4C90-A64A-A0BC00015314}" type="slidenum">
              <a:rPr lang="nl-NL" smtClean="0"/>
              <a:t>‹nr.›</a:t>
            </a:fld>
            <a:endParaRPr lang="nl-NL"/>
          </a:p>
        </p:txBody>
      </p:sp>
    </p:spTree>
    <p:extLst>
      <p:ext uri="{BB962C8B-B14F-4D97-AF65-F5344CB8AC3E}">
        <p14:creationId xmlns:p14="http://schemas.microsoft.com/office/powerpoint/2010/main" val="30054244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a:extLst>
              <a:ext uri="{FF2B5EF4-FFF2-40B4-BE49-F238E27FC236}">
                <a16:creationId xmlns:a16="http://schemas.microsoft.com/office/drawing/2014/main" id="{3014EBCE-0DFF-C7F7-D6A1-4798F79CF7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nl-NL"/>
              <a:t>Klik om stijl te bewerken</a:t>
            </a:r>
          </a:p>
        </p:txBody>
      </p:sp>
      <p:sp>
        <p:nvSpPr>
          <p:cNvPr id="3" name="Tijdelijke aanduiding voor tekst 2">
            <a:extLst>
              <a:ext uri="{FF2B5EF4-FFF2-40B4-BE49-F238E27FC236}">
                <a16:creationId xmlns:a16="http://schemas.microsoft.com/office/drawing/2014/main" id="{E691A6AA-29A6-932E-05FB-FF965A9E199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nl-NL"/>
              <a:t>Klikken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a:extLst>
              <a:ext uri="{FF2B5EF4-FFF2-40B4-BE49-F238E27FC236}">
                <a16:creationId xmlns:a16="http://schemas.microsoft.com/office/drawing/2014/main" id="{DA378DE0-0D18-07B3-B44F-A3A07C6519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2E5EC72-939E-497B-8CB9-FE0D29C69DFA}" type="datetimeFigureOut">
              <a:rPr lang="nl-NL" smtClean="0"/>
              <a:t>11-4-2025</a:t>
            </a:fld>
            <a:endParaRPr lang="nl-NL"/>
          </a:p>
        </p:txBody>
      </p:sp>
      <p:sp>
        <p:nvSpPr>
          <p:cNvPr id="5" name="Tijdelijke aanduiding voor voettekst 4">
            <a:extLst>
              <a:ext uri="{FF2B5EF4-FFF2-40B4-BE49-F238E27FC236}">
                <a16:creationId xmlns:a16="http://schemas.microsoft.com/office/drawing/2014/main" id="{CDEF4FA0-A3BA-375D-8713-10528D148E0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l-NL"/>
          </a:p>
        </p:txBody>
      </p:sp>
      <p:sp>
        <p:nvSpPr>
          <p:cNvPr id="6" name="Tijdelijke aanduiding voor dianummer 5">
            <a:extLst>
              <a:ext uri="{FF2B5EF4-FFF2-40B4-BE49-F238E27FC236}">
                <a16:creationId xmlns:a16="http://schemas.microsoft.com/office/drawing/2014/main" id="{F87FB2D3-9C87-895D-8826-8335308CE3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5217B09-553C-4C90-A64A-A0BC00015314}" type="slidenum">
              <a:rPr lang="nl-NL" smtClean="0"/>
              <a:t>‹nr.›</a:t>
            </a:fld>
            <a:endParaRPr lang="nl-NL"/>
          </a:p>
        </p:txBody>
      </p:sp>
    </p:spTree>
    <p:extLst>
      <p:ext uri="{BB962C8B-B14F-4D97-AF65-F5344CB8AC3E}">
        <p14:creationId xmlns:p14="http://schemas.microsoft.com/office/powerpoint/2010/main" val="15060376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1B569B2-5810-55FC-D0B5-5E2CF8AE4ADD}"/>
              </a:ext>
            </a:extLst>
          </p:cNvPr>
          <p:cNvSpPr>
            <a:spLocks noGrp="1"/>
          </p:cNvSpPr>
          <p:nvPr>
            <p:ph type="ctrTitle"/>
          </p:nvPr>
        </p:nvSpPr>
        <p:spPr/>
        <p:txBody>
          <a:bodyPr/>
          <a:lstStyle/>
          <a:p>
            <a:endParaRPr lang="nl-NL"/>
          </a:p>
        </p:txBody>
      </p:sp>
      <p:sp>
        <p:nvSpPr>
          <p:cNvPr id="3" name="Ondertitel 2">
            <a:extLst>
              <a:ext uri="{FF2B5EF4-FFF2-40B4-BE49-F238E27FC236}">
                <a16:creationId xmlns:a16="http://schemas.microsoft.com/office/drawing/2014/main" id="{EFD3674E-A8EF-BECB-1BCD-C22620815653}"/>
              </a:ext>
            </a:extLst>
          </p:cNvPr>
          <p:cNvSpPr>
            <a:spLocks noGrp="1"/>
          </p:cNvSpPr>
          <p:nvPr>
            <p:ph type="subTitle" idx="1"/>
          </p:nvPr>
        </p:nvSpPr>
        <p:spPr/>
        <p:txBody>
          <a:bodyPr/>
          <a:lstStyle/>
          <a:p>
            <a:endParaRPr lang="nl-NL"/>
          </a:p>
        </p:txBody>
      </p:sp>
    </p:spTree>
    <p:extLst>
      <p:ext uri="{BB962C8B-B14F-4D97-AF65-F5344CB8AC3E}">
        <p14:creationId xmlns:p14="http://schemas.microsoft.com/office/powerpoint/2010/main" val="983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A7F78E9-834A-BF2D-EA1B-E35E124BACDD}"/>
              </a:ext>
            </a:extLst>
          </p:cNvPr>
          <p:cNvSpPr>
            <a:spLocks noGrp="1"/>
          </p:cNvSpPr>
          <p:nvPr>
            <p:ph type="title"/>
          </p:nvPr>
        </p:nvSpPr>
        <p:spPr/>
        <p:txBody>
          <a:bodyPr/>
          <a:lstStyle/>
          <a:p>
            <a:endParaRPr lang="nl-NL"/>
          </a:p>
        </p:txBody>
      </p:sp>
      <p:sp>
        <p:nvSpPr>
          <p:cNvPr id="3" name="Tijdelijke aanduiding voor inhoud 2">
            <a:extLst>
              <a:ext uri="{FF2B5EF4-FFF2-40B4-BE49-F238E27FC236}">
                <a16:creationId xmlns:a16="http://schemas.microsoft.com/office/drawing/2014/main" id="{F9842A55-9AAC-8BBA-E19D-6418EC8EC612}"/>
              </a:ext>
            </a:extLst>
          </p:cNvPr>
          <p:cNvSpPr>
            <a:spLocks noGrp="1"/>
          </p:cNvSpPr>
          <p:nvPr>
            <p:ph idx="1"/>
          </p:nvPr>
        </p:nvSpPr>
        <p:spPr/>
        <p:txBody>
          <a:bodyPr/>
          <a:lstStyle/>
          <a:p>
            <a:r>
              <a:rPr lang="nl-NL" sz="1800" b="1" i="0" u="none" strike="noStrike" baseline="0" dirty="0" err="1">
                <a:solidFill>
                  <a:srgbClr val="000000"/>
                </a:solidFill>
                <a:latin typeface="Cambria" panose="02040503050406030204" pitchFamily="18" charset="0"/>
              </a:rPr>
              <a:t>association</a:t>
            </a:r>
            <a:r>
              <a:rPr lang="nl-NL" sz="1800" b="1" i="0" u="none" strike="noStrike" baseline="0" dirty="0">
                <a:solidFill>
                  <a:srgbClr val="000000"/>
                </a:solidFill>
                <a:latin typeface="Cambria" panose="02040503050406030204" pitchFamily="18" charset="0"/>
              </a:rPr>
              <a:t> </a:t>
            </a:r>
            <a:endParaRPr lang="nl-NL"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&lt;UML&gt; semantic </a:t>
            </a:r>
            <a:r>
              <a:rPr lang="en-US" sz="1800" b="0" i="1" u="none" strike="noStrike" baseline="0" dirty="0">
                <a:solidFill>
                  <a:srgbClr val="000000"/>
                </a:solidFill>
                <a:latin typeface="Cambria" panose="02040503050406030204" pitchFamily="18" charset="0"/>
              </a:rPr>
              <a:t>relationship </a:t>
            </a:r>
            <a:r>
              <a:rPr lang="en-US" sz="1800" b="0" i="0" u="none" strike="noStrike" baseline="0" dirty="0">
                <a:solidFill>
                  <a:srgbClr val="000000"/>
                </a:solidFill>
                <a:latin typeface="Cambria" panose="02040503050406030204" pitchFamily="18" charset="0"/>
              </a:rPr>
              <a:t>(3.63) that can occur between </a:t>
            </a:r>
            <a:r>
              <a:rPr lang="en-US" sz="1800" b="0" i="1" u="none" strike="noStrike" baseline="0" dirty="0">
                <a:solidFill>
                  <a:srgbClr val="000000"/>
                </a:solidFill>
                <a:latin typeface="Cambria" panose="02040503050406030204" pitchFamily="18" charset="0"/>
              </a:rPr>
              <a:t>instances </a:t>
            </a:r>
            <a:r>
              <a:rPr lang="en-US" sz="1800" b="0" i="0" u="none" strike="noStrike" baseline="0" dirty="0">
                <a:solidFill>
                  <a:srgbClr val="000000"/>
                </a:solidFill>
                <a:latin typeface="Cambria" panose="02040503050406030204" pitchFamily="18" charset="0"/>
              </a:rPr>
              <a:t>(3.42) that have a </a:t>
            </a:r>
            <a:r>
              <a:rPr lang="en-US" sz="1800" b="0" i="1" u="none" strike="noStrike" baseline="0" dirty="0">
                <a:solidFill>
                  <a:srgbClr val="000000"/>
                </a:solidFill>
                <a:latin typeface="Cambria" panose="02040503050406030204" pitchFamily="18" charset="0"/>
              </a:rPr>
              <a:t>type </a:t>
            </a:r>
            <a:r>
              <a:rPr lang="en-US" sz="1800" b="0" i="0" u="none" strike="noStrike" baseline="0" dirty="0">
                <a:solidFill>
                  <a:srgbClr val="000000"/>
                </a:solidFill>
                <a:latin typeface="Cambria" panose="02040503050406030204" pitchFamily="18" charset="0"/>
              </a:rPr>
              <a:t>(3.70) </a:t>
            </a:r>
          </a:p>
          <a:p>
            <a:r>
              <a:rPr lang="en-US" sz="1800" b="0" i="0" u="none" strike="noStrike" baseline="0" dirty="0">
                <a:solidFill>
                  <a:srgbClr val="000000"/>
                </a:solidFill>
                <a:latin typeface="Cambria" panose="02040503050406030204" pitchFamily="18" charset="0"/>
              </a:rPr>
              <a:t>Note 1 to entry: An association is also a kind of </a:t>
            </a:r>
            <a:r>
              <a:rPr lang="en-US" sz="1800" b="0" i="1" u="none" strike="noStrike" baseline="0" dirty="0">
                <a:solidFill>
                  <a:srgbClr val="000000"/>
                </a:solidFill>
                <a:latin typeface="Cambria" panose="02040503050406030204" pitchFamily="18" charset="0"/>
              </a:rPr>
              <a:t>classifier </a:t>
            </a:r>
            <a:r>
              <a:rPr lang="en-US" sz="1800" b="0" i="0" u="none" strike="noStrike" baseline="0" dirty="0">
                <a:solidFill>
                  <a:srgbClr val="000000"/>
                </a:solidFill>
                <a:latin typeface="Cambria" panose="02040503050406030204" pitchFamily="18" charset="0"/>
              </a:rPr>
              <a:t>(3.16). </a:t>
            </a:r>
          </a:p>
          <a:p>
            <a:endParaRPr lang="en-US" sz="1800" dirty="0">
              <a:solidFill>
                <a:srgbClr val="000000"/>
              </a:solidFill>
              <a:latin typeface="Cambria" panose="02040503050406030204" pitchFamily="18" charset="0"/>
            </a:endParaRPr>
          </a:p>
          <a:p>
            <a:r>
              <a:rPr lang="nl-NL" sz="1800" b="1" i="0" u="none" strike="noStrike" baseline="0" dirty="0" err="1">
                <a:solidFill>
                  <a:srgbClr val="000000"/>
                </a:solidFill>
                <a:latin typeface="Cambria" panose="02040503050406030204" pitchFamily="18" charset="0"/>
              </a:rPr>
              <a:t>classifier</a:t>
            </a:r>
            <a:r>
              <a:rPr lang="nl-NL" sz="1800" b="1" i="0" u="none" strike="noStrike" baseline="0" dirty="0">
                <a:solidFill>
                  <a:srgbClr val="000000"/>
                </a:solidFill>
                <a:latin typeface="Cambria" panose="02040503050406030204" pitchFamily="18" charset="0"/>
              </a:rPr>
              <a:t> </a:t>
            </a:r>
            <a:endParaRPr lang="nl-NL"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&lt;UML&gt; classification of </a:t>
            </a:r>
            <a:r>
              <a:rPr lang="en-US" sz="1800" b="0" i="1" u="none" strike="noStrike" baseline="0" dirty="0">
                <a:solidFill>
                  <a:srgbClr val="000000"/>
                </a:solidFill>
                <a:latin typeface="Cambria" panose="02040503050406030204" pitchFamily="18" charset="0"/>
              </a:rPr>
              <a:t>instances </a:t>
            </a:r>
            <a:r>
              <a:rPr lang="en-US" sz="1800" b="0" i="0" u="none" strike="noStrike" baseline="0" dirty="0">
                <a:solidFill>
                  <a:srgbClr val="000000"/>
                </a:solidFill>
                <a:latin typeface="Cambria" panose="02040503050406030204" pitchFamily="18" charset="0"/>
              </a:rPr>
              <a:t>(3.42) according to their </a:t>
            </a:r>
            <a:r>
              <a:rPr lang="en-US" sz="1800" b="0" i="1" u="none" strike="noStrike" baseline="0" dirty="0">
                <a:solidFill>
                  <a:srgbClr val="000000"/>
                </a:solidFill>
                <a:latin typeface="Cambria" panose="02040503050406030204" pitchFamily="18" charset="0"/>
              </a:rPr>
              <a:t>features </a:t>
            </a:r>
            <a:r>
              <a:rPr lang="en-US" sz="1800" b="0" i="0" u="none" strike="noStrike" baseline="0" dirty="0">
                <a:solidFill>
                  <a:srgbClr val="000000"/>
                </a:solidFill>
                <a:latin typeface="Cambria" panose="02040503050406030204" pitchFamily="18" charset="0"/>
              </a:rPr>
              <a:t>(3.36) </a:t>
            </a:r>
          </a:p>
          <a:p>
            <a:r>
              <a:rPr lang="en-US" sz="1800" b="0" i="0" u="none" strike="noStrike" baseline="0" dirty="0">
                <a:solidFill>
                  <a:srgbClr val="000000"/>
                </a:solidFill>
                <a:latin typeface="Cambria" panose="02040503050406030204" pitchFamily="18" charset="0"/>
              </a:rPr>
              <a:t>Note 1 to entry: A classifier is a kind of </a:t>
            </a:r>
            <a:r>
              <a:rPr lang="en-US" sz="1800" b="0" i="1" u="none" strike="noStrike" baseline="0" dirty="0">
                <a:solidFill>
                  <a:srgbClr val="000000"/>
                </a:solidFill>
                <a:latin typeface="Cambria" panose="02040503050406030204" pitchFamily="18" charset="0"/>
              </a:rPr>
              <a:t>type </a:t>
            </a:r>
            <a:r>
              <a:rPr lang="en-US" sz="1800" b="0" i="0" u="none" strike="noStrike" baseline="0" dirty="0">
                <a:solidFill>
                  <a:srgbClr val="000000"/>
                </a:solidFill>
                <a:latin typeface="Cambria" panose="02040503050406030204" pitchFamily="18" charset="0"/>
              </a:rPr>
              <a:t>(3.70). </a:t>
            </a:r>
          </a:p>
          <a:p>
            <a:endParaRPr lang="en-US" sz="18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A property can be either an attribute of a classifier or a member end of an association (UML 2.5.1, 9.5.3). The latter is also called an “association end”. </a:t>
            </a:r>
          </a:p>
        </p:txBody>
      </p:sp>
    </p:spTree>
    <p:extLst>
      <p:ext uri="{BB962C8B-B14F-4D97-AF65-F5344CB8AC3E}">
        <p14:creationId xmlns:p14="http://schemas.microsoft.com/office/powerpoint/2010/main" val="9501071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6ADB6E-020A-10D2-1210-D16008307BF7}"/>
              </a:ext>
            </a:extLst>
          </p:cNvPr>
          <p:cNvSpPr>
            <a:spLocks noGrp="1"/>
          </p:cNvSpPr>
          <p:nvPr>
            <p:ph type="title"/>
          </p:nvPr>
        </p:nvSpPr>
        <p:spPr/>
        <p:txBody>
          <a:bodyPr/>
          <a:lstStyle/>
          <a:p>
            <a:endParaRPr lang="nl-NL"/>
          </a:p>
        </p:txBody>
      </p:sp>
      <p:pic>
        <p:nvPicPr>
          <p:cNvPr id="5" name="Afbeelding 4">
            <a:extLst>
              <a:ext uri="{FF2B5EF4-FFF2-40B4-BE49-F238E27FC236}">
                <a16:creationId xmlns:a16="http://schemas.microsoft.com/office/drawing/2014/main" id="{4B6EC11B-7404-92C3-E32B-078740A71B8B}"/>
              </a:ext>
            </a:extLst>
          </p:cNvPr>
          <p:cNvPicPr>
            <a:picLocks noChangeAspect="1"/>
          </p:cNvPicPr>
          <p:nvPr/>
        </p:nvPicPr>
        <p:blipFill>
          <a:blip r:embed="rId2"/>
          <a:stretch>
            <a:fillRect/>
          </a:stretch>
        </p:blipFill>
        <p:spPr>
          <a:xfrm>
            <a:off x="2614126" y="1304628"/>
            <a:ext cx="6963747" cy="4248743"/>
          </a:xfrm>
          <a:prstGeom prst="rect">
            <a:avLst/>
          </a:prstGeom>
        </p:spPr>
      </p:pic>
    </p:spTree>
    <p:extLst>
      <p:ext uri="{BB962C8B-B14F-4D97-AF65-F5344CB8AC3E}">
        <p14:creationId xmlns:p14="http://schemas.microsoft.com/office/powerpoint/2010/main" val="23932226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8515706-F88A-828F-CBFB-866F81D7702E}"/>
              </a:ext>
            </a:extLst>
          </p:cNvPr>
          <p:cNvSpPr>
            <a:spLocks noGrp="1"/>
          </p:cNvSpPr>
          <p:nvPr>
            <p:ph type="title"/>
          </p:nvPr>
        </p:nvSpPr>
        <p:spPr/>
        <p:txBody>
          <a:bodyPr/>
          <a:lstStyle/>
          <a:p>
            <a:r>
              <a:rPr lang="nl-NL" dirty="0"/>
              <a:t>Uit </a:t>
            </a:r>
            <a:r>
              <a:rPr lang="nl-NL" dirty="0" err="1"/>
              <a:t>iso</a:t>
            </a:r>
            <a:r>
              <a:rPr lang="nl-NL" dirty="0"/>
              <a:t> 19103 – profile on </a:t>
            </a:r>
            <a:r>
              <a:rPr lang="nl-NL" dirty="0" err="1"/>
              <a:t>uml</a:t>
            </a:r>
            <a:endParaRPr lang="nl-NL" dirty="0"/>
          </a:p>
        </p:txBody>
      </p:sp>
      <p:sp>
        <p:nvSpPr>
          <p:cNvPr id="3" name="Tijdelijke aanduiding voor inhoud 2">
            <a:extLst>
              <a:ext uri="{FF2B5EF4-FFF2-40B4-BE49-F238E27FC236}">
                <a16:creationId xmlns:a16="http://schemas.microsoft.com/office/drawing/2014/main" id="{429FF60E-E904-B589-391E-EC5C16BD6B1A}"/>
              </a:ext>
            </a:extLst>
          </p:cNvPr>
          <p:cNvSpPr>
            <a:spLocks noGrp="1"/>
          </p:cNvSpPr>
          <p:nvPr>
            <p:ph idx="1"/>
          </p:nvPr>
        </p:nvSpPr>
        <p:spPr/>
        <p:txBody>
          <a:bodyPr>
            <a:normAutofit fontScale="92500" lnSpcReduction="20000"/>
          </a:bodyPr>
          <a:lstStyle/>
          <a:p>
            <a:r>
              <a:rPr lang="en-US" sz="1800" b="0" i="0" u="none" strike="noStrike" baseline="0" dirty="0">
                <a:solidFill>
                  <a:srgbClr val="000000"/>
                </a:solidFill>
                <a:latin typeface="Cambria" panose="02040503050406030204" pitchFamily="18" charset="0"/>
              </a:rPr>
              <a:t>Meaningful association names as well as reading directions (⯈) aid a user in understanding the semantics of how the classifiers are connected, and hence reduce ambiguity. </a:t>
            </a:r>
          </a:p>
          <a:p>
            <a:r>
              <a:rPr lang="en-US" sz="1800" b="0" i="0" u="none" strike="noStrike" baseline="0" dirty="0">
                <a:solidFill>
                  <a:srgbClr val="000000"/>
                </a:solidFill>
                <a:latin typeface="Cambria" panose="02040503050406030204" pitchFamily="18" charset="0"/>
              </a:rPr>
              <a:t>Each association name should contain a verb phrase. </a:t>
            </a:r>
          </a:p>
          <a:p>
            <a:r>
              <a:rPr lang="en-US" sz="1800" b="0" i="0" u="none" strike="noStrike" baseline="0" dirty="0">
                <a:solidFill>
                  <a:srgbClr val="000000"/>
                </a:solidFill>
                <a:latin typeface="Cambria" panose="02040503050406030204" pitchFamily="18" charset="0"/>
              </a:rPr>
              <a:t>The role name of each association end should reflect the role that the classifier at the association end plays with respect to the classifier at the other end. The role name should not express the whole association. Consequently, a proper role name is a noun or a noun phrase. </a:t>
            </a:r>
            <a:endParaRPr lang="nl-NL" sz="1800" dirty="0"/>
          </a:p>
          <a:p>
            <a:pPr marL="0" indent="0">
              <a:buNone/>
            </a:pPr>
            <a:endParaRPr lang="en-US" sz="1800" b="0" i="0" u="none" strike="noStrike" baseline="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If a binary association’s end has an open arrowhead (→), that association end is navigable. Navigability indicates that an object knows the object(s) it is connected to.</a:t>
            </a:r>
          </a:p>
          <a:p>
            <a:endParaRPr lang="en-US" sz="1800" dirty="0">
              <a:solidFill>
                <a:srgbClr val="000000"/>
              </a:solidFill>
              <a:latin typeface="Cambria" panose="02040503050406030204" pitchFamily="18" charset="0"/>
            </a:endParaRPr>
          </a:p>
          <a:p>
            <a:r>
              <a:rPr lang="en-US" sz="1800" b="0" i="0" u="none" strike="noStrike" baseline="0" dirty="0">
                <a:solidFill>
                  <a:srgbClr val="000000"/>
                </a:solidFill>
                <a:latin typeface="Cambria" panose="02040503050406030204" pitchFamily="18" charset="0"/>
              </a:rPr>
              <a:t>An association end owned by the classifier at the opposite end can also be represented using the attribute notation, instead of the association notation, according to UML 2.5.1, 11.5.4. The following conventions are common practice, see UML 2.5.1, 9.5.3, paragraph 2. They are also used in the diagrams in this document. </a:t>
            </a:r>
          </a:p>
          <a:p>
            <a:r>
              <a:rPr lang="en-US" sz="1800" b="0" i="0" u="none" strike="noStrike" baseline="0" dirty="0">
                <a:solidFill>
                  <a:srgbClr val="000000"/>
                </a:solidFill>
                <a:latin typeface="Cambria" panose="02040503050406030204" pitchFamily="18" charset="0"/>
              </a:rPr>
              <a:t>— A property whose type has identity is modelled using an association. </a:t>
            </a:r>
          </a:p>
          <a:p>
            <a:r>
              <a:rPr lang="en-US" sz="1800" b="0" i="0" u="none" strike="noStrike" baseline="0" dirty="0">
                <a:solidFill>
                  <a:srgbClr val="000000"/>
                </a:solidFill>
                <a:latin typeface="Cambria" panose="02040503050406030204" pitchFamily="18" charset="0"/>
              </a:rPr>
              <a:t>— A property whose type does not have identity is not modelled using an association. </a:t>
            </a:r>
          </a:p>
          <a:p>
            <a:r>
              <a:rPr lang="en-US" sz="1800" b="0" i="0" u="none" strike="noStrike" baseline="0" dirty="0">
                <a:solidFill>
                  <a:srgbClr val="000000"/>
                </a:solidFill>
                <a:latin typeface="Cambria" panose="02040503050406030204" pitchFamily="18" charset="0"/>
              </a:rPr>
              <a:t>N-</a:t>
            </a:r>
            <a:r>
              <a:rPr lang="en-US" sz="1800" b="0" i="0" u="none" strike="noStrike" baseline="0" dirty="0" err="1">
                <a:solidFill>
                  <a:srgbClr val="000000"/>
                </a:solidFill>
                <a:latin typeface="Cambria" panose="02040503050406030204" pitchFamily="18" charset="0"/>
              </a:rPr>
              <a:t>ary</a:t>
            </a:r>
            <a:r>
              <a:rPr lang="en-US" sz="1800" b="0" i="0" u="none" strike="noStrike" baseline="0" dirty="0">
                <a:solidFill>
                  <a:srgbClr val="000000"/>
                </a:solidFill>
                <a:latin typeface="Cambria" panose="02040503050406030204" pitchFamily="18" charset="0"/>
              </a:rPr>
              <a:t> associations should be avoided in the conceptual schema in order to reduce complexity and avoid model mapping problems.  </a:t>
            </a:r>
            <a:endParaRPr lang="nl-NL" dirty="0"/>
          </a:p>
        </p:txBody>
      </p:sp>
    </p:spTree>
    <p:extLst>
      <p:ext uri="{BB962C8B-B14F-4D97-AF65-F5344CB8AC3E}">
        <p14:creationId xmlns:p14="http://schemas.microsoft.com/office/powerpoint/2010/main" val="31022038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379ADC-3E88-8E38-62B4-3666996A66E4}"/>
              </a:ext>
            </a:extLst>
          </p:cNvPr>
          <p:cNvSpPr>
            <a:spLocks noGrp="1"/>
          </p:cNvSpPr>
          <p:nvPr>
            <p:ph type="title"/>
          </p:nvPr>
        </p:nvSpPr>
        <p:spPr/>
        <p:txBody>
          <a:bodyPr/>
          <a:lstStyle/>
          <a:p>
            <a:endParaRPr lang="nl-NL"/>
          </a:p>
        </p:txBody>
      </p:sp>
      <p:pic>
        <p:nvPicPr>
          <p:cNvPr id="5" name="Afbeelding 4">
            <a:extLst>
              <a:ext uri="{FF2B5EF4-FFF2-40B4-BE49-F238E27FC236}">
                <a16:creationId xmlns:a16="http://schemas.microsoft.com/office/drawing/2014/main" id="{8E557372-7151-DCA2-CE82-A2D2A3A32720}"/>
              </a:ext>
            </a:extLst>
          </p:cNvPr>
          <p:cNvPicPr>
            <a:picLocks noChangeAspect="1"/>
          </p:cNvPicPr>
          <p:nvPr/>
        </p:nvPicPr>
        <p:blipFill>
          <a:blip r:embed="rId2"/>
          <a:stretch>
            <a:fillRect/>
          </a:stretch>
        </p:blipFill>
        <p:spPr>
          <a:xfrm>
            <a:off x="2924070" y="2409682"/>
            <a:ext cx="5420143" cy="2457439"/>
          </a:xfrm>
          <a:prstGeom prst="rect">
            <a:avLst/>
          </a:prstGeom>
        </p:spPr>
      </p:pic>
    </p:spTree>
    <p:extLst>
      <p:ext uri="{BB962C8B-B14F-4D97-AF65-F5344CB8AC3E}">
        <p14:creationId xmlns:p14="http://schemas.microsoft.com/office/powerpoint/2010/main" val="1865829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63A6B8E-49B8-27EC-0AF0-58200DD8601A}"/>
              </a:ext>
            </a:extLst>
          </p:cNvPr>
          <p:cNvSpPr>
            <a:spLocks noGrp="1"/>
          </p:cNvSpPr>
          <p:nvPr>
            <p:ph type="title"/>
          </p:nvPr>
        </p:nvSpPr>
        <p:spPr/>
        <p:txBody>
          <a:bodyPr/>
          <a:lstStyle/>
          <a:p>
            <a:r>
              <a:rPr lang="nl-NL" dirty="0"/>
              <a:t>navigeren</a:t>
            </a:r>
          </a:p>
        </p:txBody>
      </p:sp>
      <p:sp>
        <p:nvSpPr>
          <p:cNvPr id="3" name="Tijdelijke aanduiding voor inhoud 2">
            <a:extLst>
              <a:ext uri="{FF2B5EF4-FFF2-40B4-BE49-F238E27FC236}">
                <a16:creationId xmlns:a16="http://schemas.microsoft.com/office/drawing/2014/main" id="{EC0440FD-7CEA-B1DC-B357-60E5BEF9086A}"/>
              </a:ext>
            </a:extLst>
          </p:cNvPr>
          <p:cNvSpPr>
            <a:spLocks noGrp="1"/>
          </p:cNvSpPr>
          <p:nvPr>
            <p:ph idx="1"/>
          </p:nvPr>
        </p:nvSpPr>
        <p:spPr/>
        <p:txBody>
          <a:bodyPr/>
          <a:lstStyle/>
          <a:p>
            <a:pPr marL="0" indent="0">
              <a:buNone/>
            </a:pPr>
            <a:r>
              <a:rPr lang="en-US" sz="1800" b="0" i="0" u="none" strike="noStrike" baseline="0" dirty="0">
                <a:solidFill>
                  <a:srgbClr val="000000"/>
                </a:solidFill>
                <a:latin typeface="Cambria" panose="02040503050406030204" pitchFamily="18" charset="0"/>
              </a:rPr>
              <a:t>If a binary association’s end has an open arrowhead (→), that association end is navigable. Navigability indicates that an object knows the object(s) it is connected to.</a:t>
            </a:r>
          </a:p>
          <a:p>
            <a:pPr marL="0" indent="0">
              <a:buNone/>
            </a:pPr>
            <a:endParaRPr lang="en-US" sz="1800" dirty="0">
              <a:solidFill>
                <a:srgbClr val="000000"/>
              </a:solidFill>
              <a:latin typeface="Cambria" panose="02040503050406030204" pitchFamily="18" charset="0"/>
            </a:endParaRPr>
          </a:p>
          <a:p>
            <a:pPr marL="0" indent="0">
              <a:buNone/>
            </a:pPr>
            <a:r>
              <a:rPr lang="en-US" sz="1800" b="0" i="0" u="none" strike="noStrike" baseline="0" dirty="0">
                <a:solidFill>
                  <a:srgbClr val="000000"/>
                </a:solidFill>
                <a:latin typeface="Cambria" panose="02040503050406030204" pitchFamily="18" charset="0"/>
              </a:rPr>
              <a:t>NOTE 1 UML 2.5.1, 11.5.4, defines the notation for a cross (×) for non-navigable association ends. However, using this notation is optional. It currently remains common practice to show the open arrowheads for navigable association ends and to suppress the crosses for non-navigable association ends. </a:t>
            </a:r>
          </a:p>
          <a:p>
            <a:pPr marL="0" indent="0">
              <a:buNone/>
            </a:pPr>
            <a:endParaRPr lang="en-US" sz="1800" dirty="0">
              <a:solidFill>
                <a:srgbClr val="000000"/>
              </a:solidFill>
              <a:latin typeface="Cambria" panose="02040503050406030204" pitchFamily="18" charset="0"/>
            </a:endParaRPr>
          </a:p>
          <a:p>
            <a:pPr marL="0" indent="0">
              <a:buNone/>
            </a:pPr>
            <a:r>
              <a:rPr lang="en-US" sz="1800" b="0" i="0" u="none" strike="noStrike" baseline="0" dirty="0">
                <a:solidFill>
                  <a:srgbClr val="000000"/>
                </a:solidFill>
                <a:latin typeface="Cambria" panose="02040503050406030204" pitchFamily="18" charset="0"/>
              </a:rPr>
              <a:t>NOTE 2 It has been common practice to assume that a navigable association end is owned by the classifier at the opposite end. This practice remains current, even though UML 2.5.1, 11.5.4, deprecates it. </a:t>
            </a:r>
            <a:endParaRPr lang="nl-NL" dirty="0"/>
          </a:p>
        </p:txBody>
      </p:sp>
    </p:spTree>
    <p:extLst>
      <p:ext uri="{BB962C8B-B14F-4D97-AF65-F5344CB8AC3E}">
        <p14:creationId xmlns:p14="http://schemas.microsoft.com/office/powerpoint/2010/main" val="11327724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5A9EB588-07AB-72EA-8EE7-91F0AFC84600}"/>
              </a:ext>
            </a:extLst>
          </p:cNvPr>
          <p:cNvPicPr>
            <a:picLocks noChangeAspect="1"/>
          </p:cNvPicPr>
          <p:nvPr/>
        </p:nvPicPr>
        <p:blipFill>
          <a:blip r:embed="rId2"/>
          <a:stretch>
            <a:fillRect/>
          </a:stretch>
        </p:blipFill>
        <p:spPr>
          <a:xfrm>
            <a:off x="1677612" y="409471"/>
            <a:ext cx="9307554" cy="6039058"/>
          </a:xfrm>
          <a:prstGeom prst="rect">
            <a:avLst/>
          </a:prstGeom>
        </p:spPr>
      </p:pic>
      <p:sp>
        <p:nvSpPr>
          <p:cNvPr id="6" name="Tekstvak 5">
            <a:extLst>
              <a:ext uri="{FF2B5EF4-FFF2-40B4-BE49-F238E27FC236}">
                <a16:creationId xmlns:a16="http://schemas.microsoft.com/office/drawing/2014/main" id="{07CB87B7-53F2-B931-C3BC-E3784FB23BB4}"/>
              </a:ext>
            </a:extLst>
          </p:cNvPr>
          <p:cNvSpPr txBox="1"/>
          <p:nvPr/>
        </p:nvSpPr>
        <p:spPr>
          <a:xfrm>
            <a:off x="401935" y="130628"/>
            <a:ext cx="2305824" cy="369332"/>
          </a:xfrm>
          <a:prstGeom prst="rect">
            <a:avLst/>
          </a:prstGeom>
          <a:noFill/>
        </p:spPr>
        <p:txBody>
          <a:bodyPr wrap="none" rtlCol="0">
            <a:spAutoFit/>
          </a:bodyPr>
          <a:lstStyle/>
          <a:p>
            <a:r>
              <a:rPr lang="nl-NL" dirty="0"/>
              <a:t>Mogelijke associaties</a:t>
            </a:r>
          </a:p>
        </p:txBody>
      </p:sp>
    </p:spTree>
    <p:extLst>
      <p:ext uri="{BB962C8B-B14F-4D97-AF65-F5344CB8AC3E}">
        <p14:creationId xmlns:p14="http://schemas.microsoft.com/office/powerpoint/2010/main" val="42228402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Afbeelding 4">
            <a:extLst>
              <a:ext uri="{FF2B5EF4-FFF2-40B4-BE49-F238E27FC236}">
                <a16:creationId xmlns:a16="http://schemas.microsoft.com/office/drawing/2014/main" id="{8F6CA1A0-7B50-615A-D637-23007CD8AF7C}"/>
              </a:ext>
            </a:extLst>
          </p:cNvPr>
          <p:cNvPicPr>
            <a:picLocks noChangeAspect="1"/>
          </p:cNvPicPr>
          <p:nvPr/>
        </p:nvPicPr>
        <p:blipFill>
          <a:blip r:embed="rId2"/>
          <a:stretch>
            <a:fillRect/>
          </a:stretch>
        </p:blipFill>
        <p:spPr>
          <a:xfrm>
            <a:off x="2609363" y="356759"/>
            <a:ext cx="6973273" cy="6144482"/>
          </a:xfrm>
          <a:prstGeom prst="rect">
            <a:avLst/>
          </a:prstGeom>
        </p:spPr>
      </p:pic>
      <p:sp>
        <p:nvSpPr>
          <p:cNvPr id="6" name="Tekstvak 5">
            <a:extLst>
              <a:ext uri="{FF2B5EF4-FFF2-40B4-BE49-F238E27FC236}">
                <a16:creationId xmlns:a16="http://schemas.microsoft.com/office/drawing/2014/main" id="{B411AEB0-3236-67FB-DAB8-3C9FF9A8DE85}"/>
              </a:ext>
            </a:extLst>
          </p:cNvPr>
          <p:cNvSpPr txBox="1"/>
          <p:nvPr/>
        </p:nvSpPr>
        <p:spPr>
          <a:xfrm>
            <a:off x="401935" y="130628"/>
            <a:ext cx="2584810" cy="461665"/>
          </a:xfrm>
          <a:prstGeom prst="rect">
            <a:avLst/>
          </a:prstGeom>
          <a:noFill/>
        </p:spPr>
        <p:txBody>
          <a:bodyPr wrap="none" rtlCol="0">
            <a:spAutoFit/>
          </a:bodyPr>
          <a:lstStyle/>
          <a:p>
            <a:r>
              <a:rPr lang="nl-NL" sz="2400" dirty="0"/>
              <a:t>Common </a:t>
            </a:r>
            <a:r>
              <a:rPr lang="nl-NL" sz="2400" dirty="0" err="1"/>
              <a:t>practice</a:t>
            </a:r>
            <a:endParaRPr lang="nl-NL" sz="2400" dirty="0"/>
          </a:p>
        </p:txBody>
      </p:sp>
      <p:sp>
        <p:nvSpPr>
          <p:cNvPr id="7" name="Tekstvak 6">
            <a:extLst>
              <a:ext uri="{FF2B5EF4-FFF2-40B4-BE49-F238E27FC236}">
                <a16:creationId xmlns:a16="http://schemas.microsoft.com/office/drawing/2014/main" id="{F99A13FB-1DAF-9716-BC12-482152FE9365}"/>
              </a:ext>
            </a:extLst>
          </p:cNvPr>
          <p:cNvSpPr txBox="1"/>
          <p:nvPr/>
        </p:nvSpPr>
        <p:spPr>
          <a:xfrm>
            <a:off x="293078" y="865832"/>
            <a:ext cx="1358834" cy="369332"/>
          </a:xfrm>
          <a:prstGeom prst="rect">
            <a:avLst/>
          </a:prstGeom>
          <a:noFill/>
        </p:spPr>
        <p:txBody>
          <a:bodyPr wrap="none" rtlCol="0">
            <a:spAutoFit/>
          </a:bodyPr>
          <a:lstStyle/>
          <a:p>
            <a:r>
              <a:rPr lang="nl-NL" dirty="0"/>
              <a:t>Niet inverse</a:t>
            </a:r>
          </a:p>
        </p:txBody>
      </p:sp>
      <p:sp>
        <p:nvSpPr>
          <p:cNvPr id="8" name="Tekstvak 7">
            <a:extLst>
              <a:ext uri="{FF2B5EF4-FFF2-40B4-BE49-F238E27FC236}">
                <a16:creationId xmlns:a16="http://schemas.microsoft.com/office/drawing/2014/main" id="{232F7914-4717-6D5E-B19D-B509146C97F4}"/>
              </a:ext>
            </a:extLst>
          </p:cNvPr>
          <p:cNvSpPr txBox="1"/>
          <p:nvPr/>
        </p:nvSpPr>
        <p:spPr>
          <a:xfrm>
            <a:off x="293078" y="2002971"/>
            <a:ext cx="1324209" cy="369332"/>
          </a:xfrm>
          <a:prstGeom prst="rect">
            <a:avLst/>
          </a:prstGeom>
          <a:noFill/>
        </p:spPr>
        <p:txBody>
          <a:bodyPr wrap="none" rtlCol="0">
            <a:spAutoFit/>
          </a:bodyPr>
          <a:lstStyle/>
          <a:p>
            <a:r>
              <a:rPr lang="nl-NL" dirty="0"/>
              <a:t>Wel inverse</a:t>
            </a:r>
          </a:p>
        </p:txBody>
      </p:sp>
      <p:sp>
        <p:nvSpPr>
          <p:cNvPr id="9" name="Tekstvak 8">
            <a:extLst>
              <a:ext uri="{FF2B5EF4-FFF2-40B4-BE49-F238E27FC236}">
                <a16:creationId xmlns:a16="http://schemas.microsoft.com/office/drawing/2014/main" id="{813038EF-4AA7-CDE8-B2AC-6CCA290827E1}"/>
              </a:ext>
            </a:extLst>
          </p:cNvPr>
          <p:cNvSpPr txBox="1"/>
          <p:nvPr/>
        </p:nvSpPr>
        <p:spPr>
          <a:xfrm>
            <a:off x="293078" y="3351125"/>
            <a:ext cx="2135906" cy="369332"/>
          </a:xfrm>
          <a:prstGeom prst="rect">
            <a:avLst/>
          </a:prstGeom>
          <a:noFill/>
        </p:spPr>
        <p:txBody>
          <a:bodyPr wrap="none" rtlCol="0">
            <a:spAutoFit/>
          </a:bodyPr>
          <a:lstStyle/>
          <a:p>
            <a:r>
              <a:rPr lang="nl-NL" dirty="0"/>
              <a:t>Niet of Wel inverse?</a:t>
            </a:r>
          </a:p>
        </p:txBody>
      </p:sp>
      <p:sp>
        <p:nvSpPr>
          <p:cNvPr id="10" name="Tekstvak 9">
            <a:extLst>
              <a:ext uri="{FF2B5EF4-FFF2-40B4-BE49-F238E27FC236}">
                <a16:creationId xmlns:a16="http://schemas.microsoft.com/office/drawing/2014/main" id="{EFAB3CD1-7BE0-7005-210D-01991421D69D}"/>
              </a:ext>
            </a:extLst>
          </p:cNvPr>
          <p:cNvSpPr txBox="1"/>
          <p:nvPr/>
        </p:nvSpPr>
        <p:spPr>
          <a:xfrm>
            <a:off x="357242" y="5467086"/>
            <a:ext cx="1456104" cy="369332"/>
          </a:xfrm>
          <a:prstGeom prst="rect">
            <a:avLst/>
          </a:prstGeom>
          <a:noFill/>
        </p:spPr>
        <p:txBody>
          <a:bodyPr wrap="none" rtlCol="0">
            <a:spAutoFit/>
          </a:bodyPr>
          <a:lstStyle/>
          <a:p>
            <a:r>
              <a:rPr lang="nl-NL" dirty="0"/>
              <a:t>Meest netjes</a:t>
            </a:r>
          </a:p>
        </p:txBody>
      </p:sp>
    </p:spTree>
    <p:extLst>
      <p:ext uri="{BB962C8B-B14F-4D97-AF65-F5344CB8AC3E}">
        <p14:creationId xmlns:p14="http://schemas.microsoft.com/office/powerpoint/2010/main" val="2204407527"/>
      </p:ext>
    </p:extLst>
  </p:cSld>
  <p:clrMapOvr>
    <a:masterClrMapping/>
  </p:clrMapOvr>
</p:sld>
</file>

<file path=ppt/theme/theme1.xml><?xml version="1.0" encoding="utf-8"?>
<a:theme xmlns:a="http://schemas.openxmlformats.org/drawingml/2006/main" name="Kantoorthe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TotalTime>
  <Words>487</Words>
  <Application>Microsoft Office PowerPoint</Application>
  <PresentationFormat>Breedbeeld</PresentationFormat>
  <Paragraphs>32</Paragraphs>
  <Slides>8</Slides>
  <Notes>0</Notes>
  <HiddenSlides>0</HiddenSlides>
  <MMClips>0</MMClips>
  <ScaleCrop>false</ScaleCrop>
  <HeadingPairs>
    <vt:vector size="6" baseType="variant">
      <vt:variant>
        <vt:lpstr>Gebruikte lettertypen</vt:lpstr>
      </vt:variant>
      <vt:variant>
        <vt:i4>4</vt:i4>
      </vt:variant>
      <vt:variant>
        <vt:lpstr>Thema</vt:lpstr>
      </vt:variant>
      <vt:variant>
        <vt:i4>1</vt:i4>
      </vt:variant>
      <vt:variant>
        <vt:lpstr>Diatitels</vt:lpstr>
      </vt:variant>
      <vt:variant>
        <vt:i4>8</vt:i4>
      </vt:variant>
    </vt:vector>
  </HeadingPairs>
  <TitlesOfParts>
    <vt:vector size="13" baseType="lpstr">
      <vt:lpstr>Aptos</vt:lpstr>
      <vt:lpstr>Aptos Display</vt:lpstr>
      <vt:lpstr>Arial</vt:lpstr>
      <vt:lpstr>Cambria</vt:lpstr>
      <vt:lpstr>Kantoorthema</vt:lpstr>
      <vt:lpstr>PowerPoint-presentatie</vt:lpstr>
      <vt:lpstr>PowerPoint-presentatie</vt:lpstr>
      <vt:lpstr>PowerPoint-presentatie</vt:lpstr>
      <vt:lpstr>Uit iso 19103 – profile on uml</vt:lpstr>
      <vt:lpstr>PowerPoint-presentatie</vt:lpstr>
      <vt:lpstr>navigeren</vt:lpstr>
      <vt:lpstr>PowerPoint-presentatie</vt:lpstr>
      <vt:lpstr>PowerPoint-presentatie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Janssen</dc:creator>
  <cp:lastModifiedBy>Paul Janssen</cp:lastModifiedBy>
  <cp:revision>3</cp:revision>
  <dcterms:created xsi:type="dcterms:W3CDTF">2025-04-11T07:18:02Z</dcterms:created>
  <dcterms:modified xsi:type="dcterms:W3CDTF">2025-04-11T10:56:36Z</dcterms:modified>
</cp:coreProperties>
</file>