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612" r:id="rId5"/>
    <p:sldId id="4613" r:id="rId6"/>
    <p:sldId id="4614" r:id="rId7"/>
    <p:sldId id="4615" r:id="rId8"/>
    <p:sldId id="4616" r:id="rId9"/>
    <p:sldId id="4617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2"/>
    <p:restoredTop sz="94485"/>
  </p:normalViewPr>
  <p:slideViewPr>
    <p:cSldViewPr snapToGrid="0">
      <p:cViewPr varScale="1">
        <p:scale>
          <a:sx n="108" d="100"/>
          <a:sy n="108" d="100"/>
        </p:scale>
        <p:origin x="30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9:19:12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7313 23 24575,'-99'0'0,"0"0"0,0 0 0,1 0 0,14 0 0,-2 0 0,13-1 0,-15-1 0,-8 0 0,0 0 0,5 1 0,14-1 0,-5 2 0,10-1 0,4 0 0,-23-4 0,2 0 0,-10 5 0,7 0 0,38 0 0,1 0 0,-27 0 0,-2 0 0,27 0 0,-5 0 0,-21 0 0,-12 0 0,9 0 0,18 0 0,0 0 0,-9 3 0,-8 0 0,0 0 0,4-3 0,0 0 0,3 2 0,-17 6 0,-1 1 0,6-4 0,-5-2 0,4 1-279,19-1 1,4 1 0,-2 0 278,-4-1 0,-2 1 0,2-2 0,-23-2 0,-6 0 0,24 2 0,-8 0 0,0 1 0,10-1 0,-14-1 0,1 0 0,13 1 0,-9 1 0,-1 0 0,9-1 0,-18-3 0,4 2 0,20 1 0,0 2 0,3-2-21,-6-1 1,0 1 20,-24 9 0,6 2 0,6-2 0,9-1 0,-6 4 0,-6 7 0,4 0 0,28-6 0,0 0 416,-29 8 1,1 4-417,29-1 0,6 0 43,-18 14-43,20-8 0,1 3 0,-24 28 0,2 3 0,31-28 0,0 4 0,-1 10 0,1 3 0,5-5 0,0 1 0,-4 12 0,-1 2 0,0-6 0,2 2 0,1 8 0,1 2 0,-7 5 0,1 7 0,10 7 0,2 10 0,3-9 0,0-12 0,3 1 0,6 11 0,2 8 0,5-8-381,6-10 1,4-3 380,3-8 0,2 4 0,0 0 0,-4 2 0,0 0 0,4 1 0,10 15 0,6 1 0,1-3 0,-2-11 0,2-2 0,6-1 0,9 9 0,6 0 0,13-9 0,-1-27 0,9-7 0,3-4 0,-3-2 0,-2 0 0,-1-3 0,8-5 0,17-6 0,11-4 0,2-4 0,-10-3 0,-17-5 0,-6-3 0,5-1 0,1 0 0,6-1 0,-1-1 0,-5-2 0,-3-2 0,-5-2 0,4-4 0,3-4 0,6-4 0,-1-3 0,-5-3 0,0-8 0,-5-6 0,0 0 0,15 0 0,1-1 0,-16-15 0,-29-10 0,-10-13 0,-9-3 0,-4 10 0,-3-2 0,-14-2 0,-16-8 0,-13-15 0,-7 2 0,-2 18 0,-18 10 0,-12 10 0,13 12 0,-7-3 0,-5 3 0,-3 9 0,-8 9 0,-6 9 0,1 5 0,7 1 0,6 0 0,5 3 0,-2 4 0,-24 1 0,-4 5 0,21 13 761,10 46-761,37-15 0,6 6 0,4-1 0,9 6 0,16 16 0,11 10 0,4-6 0,7-2 0,11 0 0,1-10 0,10 7 0,5-1 0,-1-11-672,4-9 0,2-8 0,8-3 672,6-3 0,8-2 0,2-2 0,-6-5 0,-4-1 0,-3-5 0,6-4 0,7-6 0,8-4 0,1-3 0,-8-4 0,-5-4 0,-6-4 0,4-2-216,-3-1 1,5-1-1,-1-3 1,-7-2 215,-6-1 0,-5-3 0,-1-10 0,2-17 0,3-13 0,-6-3 0,-12 4 0,-4-12 0,-11-4 0,-8 8 0,0-10 0,-6-1 0,-13 9-175,-24-21 1,-18 9 174,-14-2 0,-9 4 0,4 7 0,-11 8 0,-8 26 0,-10 7 0,6 4 0,11-1 0,0 7 627,0 8 1,-6 5 0,10 17-628,1 37 0,15 13 469,19-15 0,5 5-469,-15 39 0,10 4 0,28-25 0,9-1 0,6 8 0,6-1 0,-1-6 0,10 0 0,25 8 0,17 3 0,0-7 0,-19-23 0,0-5 0,6 1 0,6 8 0,6 3 0,5-2 0,5-11 101,13-12 1,8-11-1,0-4 1,-9 0-102,-8 5 0,-6-1 0,6-4 0,10-5 0,10-4 0,-3-1 0,-14 0 0,-3 2 0,-8-4 0,9-9 0,-7-1 0,7 0 0,-11-42 0,-52 25 0,27-48 0,-15 16 0,3-10 0,-14 2 0,-6-24 0,-11 27 0,1-27 0,-2 12 0,-6 17 0,0-29 0,0 22 0,0 16 0,0 1 0,0-12 0,0-5 0,0 4 0,0 20 0,2-10 0,2-2 0,10-15 0,5 11 0,7-16 0,3 38 0,15-19 0,-12 24 0,17-10 0,-31 26 0,27-4 0,-20 8 0,26-1 0,-19 7 0,65 0 0,-21 6 0,-6 0 0,9 0 0,16-1 0,-1 2 0,-27 2 0,0 1 0,-2-1 0,5 0 0,-3 1 0,17 1 0,-3-1 0,-4 1 0,0-1 0,6-4 0,-4 0 0,-15 3 0,-9 1 0,-4-2 0,6 6 0,-53-5 0,3-2 0,-3 2 0,-4-3 0,-4-3 0,-4 2 0,-13-7 0,-42-17 0,12 2 0,-36-10 0,31 11 0,19 10 0,6 3 0,20 2 0,14 6 0,2 1 0,38 15 0,31 11 0,-18-3 0,17-3 0,-59-16 0,3-1 0,-10-2 0,0 6 0,4-7 0,-2 7 0,12 0 0,-11 2 0,17 5 0,-17-6 0,1 3 0,-12-7 0,-6 3 0,-4-6 0,2 5 0,-2-2 0,4 1 0,2 1 0,-1-5 0,1 6 0,-2-3 0,-1 7 0,-6 4 0,1-3 0,-2 2 0,-3 1 0,9-6 0,-2 5 0,4-10 0,6 3 0,-5-6 0,-2 5 0,-1-2 0,-2 4 0,1-1 0,4 1 0,0-4 0,6-1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9:19:12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7313 23 24575,'-99'0'0,"0"0"0,0 0 0,1 0 0,14 0 0,-2 0 0,13-1 0,-15-1 0,-8 0 0,0 0 0,5 1 0,14-1 0,-5 2 0,10-1 0,4 0 0,-23-4 0,2 0 0,-10 5 0,7 0 0,38 0 0,1 0 0,-27 0 0,-2 0 0,27 0 0,-5 0 0,-21 0 0,-12 0 0,9 0 0,18 0 0,0 0 0,-9 3 0,-8 0 0,0 0 0,4-3 0,0 0 0,3 2 0,-17 6 0,-1 1 0,6-4 0,-5-2 0,4 1-279,19-1 1,4 1 0,-2 0 278,-4-1 0,-2 1 0,2-2 0,-23-2 0,-6 0 0,24 2 0,-8 0 0,0 1 0,10-1 0,-14-1 0,1 0 0,13 1 0,-9 1 0,-1 0 0,9-1 0,-18-3 0,4 2 0,20 1 0,0 2 0,3-2-21,-6-1 1,0 1 20,-24 9 0,6 2 0,6-2 0,9-1 0,-6 4 0,-6 7 0,4 0 0,28-6 0,0 0 416,-29 8 1,1 4-417,29-1 0,6 0 43,-18 14-43,20-8 0,1 3 0,-24 28 0,2 3 0,31-28 0,0 4 0,-1 10 0,1 3 0,5-5 0,0 1 0,-4 12 0,-1 2 0,0-6 0,2 2 0,1 8 0,1 2 0,-7 5 0,1 7 0,10 7 0,2 10 0,3-9 0,0-12 0,3 1 0,6 11 0,2 8 0,5-8-381,6-10 1,4-3 380,3-8 0,2 4 0,0 0 0,-4 2 0,0 0 0,4 1 0,10 15 0,6 1 0,1-3 0,-2-11 0,2-2 0,6-1 0,9 9 0,6 0 0,13-9 0,-1-27 0,9-7 0,3-4 0,-3-2 0,-2 0 0,-1-3 0,8-5 0,17-6 0,11-4 0,2-4 0,-10-3 0,-17-5 0,-6-3 0,5-1 0,1 0 0,6-1 0,-1-1 0,-5-2 0,-3-2 0,-5-2 0,4-4 0,3-4 0,6-4 0,-1-3 0,-5-3 0,0-8 0,-5-6 0,0 0 0,15 0 0,1-1 0,-16-15 0,-29-10 0,-10-13 0,-9-3 0,-4 10 0,-3-2 0,-14-2 0,-16-8 0,-13-15 0,-7 2 0,-2 18 0,-18 10 0,-12 10 0,13 12 0,-7-3 0,-5 3 0,-3 9 0,-8 9 0,-6 9 0,1 5 0,7 1 0,6 0 0,5 3 0,-2 4 0,-24 1 0,-4 5 0,21 13 761,10 46-761,37-15 0,6 6 0,4-1 0,9 6 0,16 16 0,11 10 0,4-6 0,7-2 0,11 0 0,1-10 0,10 7 0,5-1 0,-1-11-672,4-9 0,2-8 0,8-3 672,6-3 0,8-2 0,2-2 0,-6-5 0,-4-1 0,-3-5 0,6-4 0,7-6 0,8-4 0,1-3 0,-8-4 0,-5-4 0,-6-4 0,4-2-216,-3-1 1,5-1-1,-1-3 1,-7-2 215,-6-1 0,-5-3 0,-1-10 0,2-17 0,3-13 0,-6-3 0,-12 4 0,-4-12 0,-11-4 0,-8 8 0,0-10 0,-6-1 0,-13 9-175,-24-21 1,-18 9 174,-14-2 0,-9 4 0,4 7 0,-11 8 0,-8 26 0,-10 7 0,6 4 0,11-1 0,0 7 627,0 8 1,-6 5 0,10 17-628,1 37 0,15 13 469,19-15 0,5 5-469,-15 39 0,10 4 0,28-25 0,9-1 0,6 8 0,6-1 0,-1-6 0,10 0 0,25 8 0,17 3 0,0-7 0,-19-23 0,0-5 0,6 1 0,6 8 0,6 3 0,5-2 0,5-11 101,13-12 1,8-11-1,0-4 1,-9 0-102,-8 5 0,-6-1 0,6-4 0,10-5 0,10-4 0,-3-1 0,-14 0 0,-3 2 0,-8-4 0,9-9 0,-7-1 0,7 0 0,-11-42 0,-52 25 0,27-48 0,-15 16 0,3-10 0,-14 2 0,-6-24 0,-11 27 0,1-27 0,-2 12 0,-6 17 0,0-29 0,0 22 0,0 16 0,0 1 0,0-12 0,0-5 0,0 4 0,0 20 0,2-10 0,2-2 0,10-15 0,5 11 0,7-16 0,3 38 0,15-19 0,-12 24 0,17-10 0,-31 26 0,27-4 0,-20 8 0,26-1 0,-19 7 0,65 0 0,-21 6 0,-6 0 0,9 0 0,16-1 0,-1 2 0,-27 2 0,0 1 0,-2-1 0,5 0 0,-3 1 0,17 1 0,-3-1 0,-4 1 0,0-1 0,6-4 0,-4 0 0,-15 3 0,-9 1 0,-4-2 0,6 6 0,-53-5 0,3-2 0,-3 2 0,-4-3 0,-4-3 0,-4 2 0,-13-7 0,-42-17 0,12 2 0,-36-10 0,31 11 0,19 10 0,6 3 0,20 2 0,14 6 0,2 1 0,38 15 0,31 11 0,-18-3 0,17-3 0,-59-16 0,3-1 0,-10-2 0,0 6 0,4-7 0,-2 7 0,12 0 0,-11 2 0,17 5 0,-17-6 0,1 3 0,-12-7 0,-6 3 0,-4-6 0,2 5 0,-2-2 0,4 1 0,2 1 0,-1-5 0,1 6 0,-2-3 0,-1 7 0,-6 4 0,1-3 0,-2 2 0,-3 1 0,9-6 0,-2 5 0,4-10 0,6 3 0,-5-6 0,-2 5 0,-1-2 0,-2 4 0,1-1 0,4 1 0,0-4 0,6-1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0BEC-D659-49A0-BDC1-7AED8DDA2204}" type="datetimeFigureOut">
              <a:rPr lang="nl-NL" smtClean="0"/>
              <a:t>22-07-2024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0CE13-1BEF-4160-AAFC-1156D47D2D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8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www.geonovum.nl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foto standaar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11" name="ArtworkLogo">
            <a:extLst>
              <a:ext uri="{FF2B5EF4-FFF2-40B4-BE49-F238E27FC236}">
                <a16:creationId xmlns:a16="http://schemas.microsoft.com/office/drawing/2014/main" id="{38D7E1FD-7211-CAFB-5BBB-84396CB6C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5617" y="5109583"/>
            <a:ext cx="2324793" cy="1185262"/>
          </a:xfrm>
          <a:prstGeom prst="rect">
            <a:avLst/>
          </a:prstGeom>
        </p:spPr>
      </p:pic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8646DEB4-B83C-06CE-1799-0319DAC6E1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D343DFAA-0AA6-804A-1BC4-D7EE73A5FFD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586F5B8F-BAB6-359A-977A-F4B21FD04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  <a:effectLst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8ADB84C1-0763-C4DB-A204-EC688351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graphicFrame>
        <p:nvGraphicFramePr>
          <p:cNvPr id="21" name="Tabel 20">
            <a:extLst>
              <a:ext uri="{FF2B5EF4-FFF2-40B4-BE49-F238E27FC236}">
                <a16:creationId xmlns:a16="http://schemas.microsoft.com/office/drawing/2014/main" id="{CFD40A2F-D0A7-4CCB-E288-FB61135DB7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43509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Status</a:t>
                      </a:r>
                      <a:endParaRPr lang="nl-NL" sz="1400" b="1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98703A2-59B0-B71A-8C7B-748F07318C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[Auteur]</a:t>
            </a:r>
          </a:p>
        </p:txBody>
      </p:sp>
      <p:sp>
        <p:nvSpPr>
          <p:cNvPr id="23" name="Tijdelijke aanduiding voor datum 15">
            <a:extLst>
              <a:ext uri="{FF2B5EF4-FFF2-40B4-BE49-F238E27FC236}">
                <a16:creationId xmlns:a16="http://schemas.microsoft.com/office/drawing/2014/main" id="{FDD0EF63-8153-77B2-C6BB-6D0CD7E89163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2096" y="4105752"/>
            <a:ext cx="2653506" cy="216000"/>
          </a:xfrm>
        </p:spPr>
        <p:txBody>
          <a:bodyPr/>
          <a:lstStyle>
            <a:lvl1pPr>
              <a:defRPr lang="nl-NL" sz="1400" b="0" kern="120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fld id="{A2D4CE28-2779-4906-957D-A173F7999FCA}" type="datetime1">
              <a:rPr lang="nl-NL" smtClean="0"/>
              <a:pPr/>
              <a:t>22-07-2024</a:t>
            </a:fld>
            <a:endParaRPr lang="nl-NL"/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662ED5E9-8B1A-4354-7259-BBB669BB9B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2096" y="4408262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[Openbaar]</a:t>
            </a:r>
          </a:p>
        </p:txBody>
      </p:sp>
    </p:spTree>
    <p:extLst>
      <p:ext uri="{BB962C8B-B14F-4D97-AF65-F5344CB8AC3E}">
        <p14:creationId xmlns:p14="http://schemas.microsoft.com/office/powerpoint/2010/main" val="293980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7909C5-632E-90BD-3A91-D79DFB8F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464" y="1529616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211-4CA0-46C3-BAC9-237EE5A60786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 rIns="108000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5187706"/>
          </a:xfrm>
        </p:spPr>
        <p:txBody>
          <a:bodyPr r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53862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53862"/>
            <a:ext cx="8588828" cy="18461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53862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426613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64" y="1"/>
            <a:ext cx="5651499" cy="1280159"/>
          </a:xfrm>
        </p:spPr>
        <p:txBody>
          <a:bodyPr lIns="108000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463" y="1520825"/>
            <a:ext cx="5651500" cy="4932363"/>
          </a:xfrm>
        </p:spPr>
        <p:txBody>
          <a:bodyPr l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09900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09900"/>
            <a:ext cx="8588828" cy="18461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9FB750C7-4805-0ECC-3FA0-D2C3B8780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97023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7909C5-632E-90BD-3A91-D79DFB8F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464" y="1520824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211-4CA0-46C3-BAC9-237EE5A60786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A4B9750-6228-FC32-2ECA-1DB369F716F0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rtworkLogo">
            <a:extLst>
              <a:ext uri="{FF2B5EF4-FFF2-40B4-BE49-F238E27FC236}">
                <a16:creationId xmlns:a16="http://schemas.microsoft.com/office/drawing/2014/main" id="{99569BF7-1D6F-9277-D1CE-2CCC6A1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2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 rIns="108000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4"/>
            <a:ext cx="5651498" cy="5152537"/>
          </a:xfrm>
        </p:spPr>
        <p:txBody>
          <a:bodyPr r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71445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71445"/>
            <a:ext cx="8588828" cy="18461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71445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1697A7E-ACCE-5011-540F-ABCB2C8EB371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938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64" y="1"/>
            <a:ext cx="5651499" cy="1280159"/>
          </a:xfrm>
        </p:spPr>
        <p:txBody>
          <a:bodyPr lIns="108000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463" y="1520825"/>
            <a:ext cx="5651500" cy="4932363"/>
          </a:xfrm>
        </p:spPr>
        <p:txBody>
          <a:bodyPr l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71456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71456"/>
            <a:ext cx="8588828" cy="18461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9FB750C7-4805-0ECC-3FA0-D2C3B8780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424000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nhoud van twe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45719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18696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18696"/>
            <a:ext cx="8588828" cy="18461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18696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18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Inhoud van twe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45719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09900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09900"/>
            <a:ext cx="8588828" cy="18461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09900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5846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nhoud van twe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45719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892315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892315"/>
            <a:ext cx="8588828" cy="18461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892315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998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thema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C2FD-3A9E-4FB6-9665-708E4478422C}" type="datetime1">
              <a:rPr lang="nl-NL" smtClean="0"/>
              <a:t>22-07-2024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092EB4F2-6BF4-2A49-29B5-4F85BDB33D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7" y="3606827"/>
            <a:ext cx="3412305" cy="30878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Titel</a:t>
            </a:r>
          </a:p>
        </p:txBody>
      </p:sp>
      <p:sp>
        <p:nvSpPr>
          <p:cNvPr id="14" name="Tijdelijke aanduiding voor tekst 15">
            <a:extLst>
              <a:ext uri="{FF2B5EF4-FFF2-40B4-BE49-F238E27FC236}">
                <a16:creationId xmlns:a16="http://schemas.microsoft.com/office/drawing/2014/main" id="{5037B0F5-CB2A-FC8C-6198-5AD67C9D78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195" y="4112209"/>
            <a:ext cx="3391381" cy="2340979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95000"/>
              </a:lnSpc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lnSpc>
                <a:spcPct val="95000"/>
              </a:lnSpc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BE0659CB-6E14-2168-A79C-393B3A523E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00582" y="3604037"/>
            <a:ext cx="3391381" cy="30878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Titel</a:t>
            </a:r>
          </a:p>
        </p:txBody>
      </p:sp>
      <p:sp>
        <p:nvSpPr>
          <p:cNvPr id="18" name="Tijdelijke aanduiding voor tekst 15">
            <a:extLst>
              <a:ext uri="{FF2B5EF4-FFF2-40B4-BE49-F238E27FC236}">
                <a16:creationId xmlns:a16="http://schemas.microsoft.com/office/drawing/2014/main" id="{A6D4F84C-3FA7-9394-9AAA-A500F44CE4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00355" y="4112209"/>
            <a:ext cx="3391381" cy="2340979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95000"/>
              </a:lnSpc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lnSpc>
                <a:spcPct val="95000"/>
              </a:lnSpc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74A7EE85-3357-ABAF-D191-9DB06D4E2A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309" y="3614923"/>
            <a:ext cx="3391381" cy="30878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Titel</a:t>
            </a:r>
          </a:p>
        </p:txBody>
      </p:sp>
      <p:sp>
        <p:nvSpPr>
          <p:cNvPr id="20" name="Tijdelijke aanduiding voor tekst 15">
            <a:extLst>
              <a:ext uri="{FF2B5EF4-FFF2-40B4-BE49-F238E27FC236}">
                <a16:creationId xmlns:a16="http://schemas.microsoft.com/office/drawing/2014/main" id="{A834E811-F800-B2BB-BC3E-B2936BEBBA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0309" y="4112209"/>
            <a:ext cx="3442995" cy="2340979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95000"/>
              </a:lnSpc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lnSpc>
                <a:spcPct val="95000"/>
              </a:lnSpc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AAB14BD-6D7A-1F8E-0A43-628CE143A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9270" y="1510538"/>
            <a:ext cx="3412305" cy="19184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jdelijke aanduiding voor afbeelding 21">
            <a:extLst>
              <a:ext uri="{FF2B5EF4-FFF2-40B4-BE49-F238E27FC236}">
                <a16:creationId xmlns:a16="http://schemas.microsoft.com/office/drawing/2014/main" id="{43A54D3D-7CE2-6CA6-6477-72263150EAB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00563" y="1520824"/>
            <a:ext cx="3390900" cy="189608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4" name="Tijdelijke aanduiding voor afbeelding 21">
            <a:extLst>
              <a:ext uri="{FF2B5EF4-FFF2-40B4-BE49-F238E27FC236}">
                <a16:creationId xmlns:a16="http://schemas.microsoft.com/office/drawing/2014/main" id="{6BAB077A-65C4-42E8-210F-E56864579A3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501063" y="1520825"/>
            <a:ext cx="3390900" cy="19081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54298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57902-BA75-F83A-A9CD-4A250799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22-07-2024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748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22-07-2024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4C0A1A6-72F3-0B92-4C73-E68902C2BD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9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C819F858-9DE3-548D-8A0E-0F7AEABA90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2224" y="1520824"/>
            <a:ext cx="3389313" cy="493236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DBED99CA-91B8-1548-5F03-07EF089CE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460" y="3616323"/>
            <a:ext cx="2036762" cy="6699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781FE0B-A698-85E7-8C44-C9D6FF2CF3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40465" y="1520827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2DB970C1-4D66-6D68-5008-5F90B69486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2650" y="1520825"/>
            <a:ext cx="3389313" cy="49323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365D69B6-C0B9-262E-5A90-5383B291BB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0886" y="3616324"/>
            <a:ext cx="2036762" cy="6699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193756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22-07-2024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4C0A1A6-72F3-0B92-4C73-E68902C2BD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9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DBED99CA-91B8-1548-5F03-07EF089CE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459" y="3537176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781FE0B-A698-85E7-8C44-C9D6FF2CF3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40465" y="1520827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365D69B6-C0B9-262E-5A90-5383B291BB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0885" y="3537177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55C4428-AE70-7C76-7E32-AF3B30C5439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300338" y="1520824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D42064C9-8132-541A-D245-134159C6D8D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00758" y="3537174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67C95A5-34B5-3F5B-8772-65F674F390F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80171" y="1520824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18" name="Tijdelijke aanduiding voor tekst 5">
            <a:extLst>
              <a:ext uri="{FF2B5EF4-FFF2-40B4-BE49-F238E27FC236}">
                <a16:creationId xmlns:a16="http://schemas.microsoft.com/office/drawing/2014/main" id="{9FA1F461-DD7A-654C-F840-2CF3817ACC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80591" y="3537174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7FD9F287-8C74-CCD2-B6D9-30A0651985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038" y="4109356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668A4254-8DED-4F6B-ACDC-4442FC9D542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01969" y="4112481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9" name="Tijdelijke aanduiding voor tekst 3">
            <a:extLst>
              <a:ext uri="{FF2B5EF4-FFF2-40B4-BE49-F238E27FC236}">
                <a16:creationId xmlns:a16="http://schemas.microsoft.com/office/drawing/2014/main" id="{6D5F1858-9EAA-1813-FA9A-8CEAD3E74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463" y="4109356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0" name="Tijdelijke aanduiding voor tekst 3">
            <a:extLst>
              <a:ext uri="{FF2B5EF4-FFF2-40B4-BE49-F238E27FC236}">
                <a16:creationId xmlns:a16="http://schemas.microsoft.com/office/drawing/2014/main" id="{51E7A658-3083-3474-E913-CDF1BC152F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80591" y="4109356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924866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an 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22-07-2024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4C0A1A6-72F3-0B92-4C73-E68902C2BD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9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DBED99CA-91B8-1548-5F03-07EF089CE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459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83EAE987-BC6E-98C9-FEF9-B8DA8676FA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300338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34" name="Tijdelijke aanduiding voor tekst 5">
            <a:extLst>
              <a:ext uri="{FF2B5EF4-FFF2-40B4-BE49-F238E27FC236}">
                <a16:creationId xmlns:a16="http://schemas.microsoft.com/office/drawing/2014/main" id="{8551C47D-E760-81DA-BB12-1478E64BAB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00758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149D2ED7-BAF0-8CC7-E9A1-3715AF49746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99618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36" name="Tijdelijke aanduiding voor tekst 5">
            <a:extLst>
              <a:ext uri="{FF2B5EF4-FFF2-40B4-BE49-F238E27FC236}">
                <a16:creationId xmlns:a16="http://schemas.microsoft.com/office/drawing/2014/main" id="{2558DFFA-3F27-43D5-8CA0-4F3A0C5E710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0038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B293267C-B5A4-21D9-7809-72A130D12F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303378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38" name="Tijdelijke aanduiding voor tekst 5">
            <a:extLst>
              <a:ext uri="{FF2B5EF4-FFF2-40B4-BE49-F238E27FC236}">
                <a16:creationId xmlns:a16="http://schemas.microsoft.com/office/drawing/2014/main" id="{B403A794-923A-D330-5799-AF8BAA3624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03798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56874475-56F7-FB5A-C0AF-25C722E7893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40463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40" name="Tijdelijke aanduiding voor tekst 5">
            <a:extLst>
              <a:ext uri="{FF2B5EF4-FFF2-40B4-BE49-F238E27FC236}">
                <a16:creationId xmlns:a16="http://schemas.microsoft.com/office/drawing/2014/main" id="{37117F0A-E566-A297-35D1-C3C1C5D054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40883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7AE13BF-43FA-681D-01F7-768C02D9C02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40762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42" name="Tijdelijke aanduiding voor tekst 5">
            <a:extLst>
              <a:ext uri="{FF2B5EF4-FFF2-40B4-BE49-F238E27FC236}">
                <a16:creationId xmlns:a16="http://schemas.microsoft.com/office/drawing/2014/main" id="{815B6F31-CD4F-09CE-C149-B50518F65EF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41182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F8BABAFA-4FBF-17BC-8BB3-D50B6AA20B4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240042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44" name="Tijdelijke aanduiding voor tekst 5">
            <a:extLst>
              <a:ext uri="{FF2B5EF4-FFF2-40B4-BE49-F238E27FC236}">
                <a16:creationId xmlns:a16="http://schemas.microsoft.com/office/drawing/2014/main" id="{870F16BA-AC18-241C-91ED-DEF1CB57676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40462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6550A89B-C5E7-B3C5-170E-5A0E0A422A7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243802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Afbeelding</a:t>
            </a:r>
            <a:endParaRPr lang="fr-FR"/>
          </a:p>
        </p:txBody>
      </p:sp>
      <p:sp>
        <p:nvSpPr>
          <p:cNvPr id="46" name="Tijdelijke aanduiding voor tekst 5">
            <a:extLst>
              <a:ext uri="{FF2B5EF4-FFF2-40B4-BE49-F238E27FC236}">
                <a16:creationId xmlns:a16="http://schemas.microsoft.com/office/drawing/2014/main" id="{49252DAA-7954-9B97-9302-448203C9CFC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44222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4287582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80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/>
              <a:t>	</a:t>
            </a:r>
          </a:p>
          <a:p>
            <a:pPr marL="0" lvl="0" indent="0" algn="ctr">
              <a:buNone/>
            </a:pPr>
            <a:endParaRPr lang="fr-FR"/>
          </a:p>
          <a:p>
            <a:pPr marL="0" lvl="0" indent="0" algn="ctr">
              <a:buNone/>
            </a:pPr>
            <a:r>
              <a:rPr lang="fr-FR" err="1"/>
              <a:t>Afbeelding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86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err="1"/>
              <a:t>Afbeelding</a:t>
            </a:r>
            <a:endParaRPr lang="fr-FR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err="1"/>
              <a:t>Afbeelding</a:t>
            </a:r>
            <a:endParaRPr lang="fr-FR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err="1"/>
              <a:t>Afbeelding</a:t>
            </a:r>
            <a:endParaRPr lang="fr-FR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err="1"/>
              <a:t>Afbeelding</a:t>
            </a:r>
            <a:endParaRPr lang="fr-FR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err="1"/>
              <a:t>Afbeelding</a:t>
            </a:r>
            <a:endParaRPr lang="fr-FR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err="1"/>
              <a:t>Afbeelding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7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klant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0038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52606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05175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57745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0313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52606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00450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57745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05590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0D81A-0A4D-402E-8E9E-990523BD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6EACFA82-13D3-4835-BC31-EA4D32DA2EE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0038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6" name="Espace réservé du contenu 12">
            <a:extLst>
              <a:ext uri="{FF2B5EF4-FFF2-40B4-BE49-F238E27FC236}">
                <a16:creationId xmlns:a16="http://schemas.microsoft.com/office/drawing/2014/main" id="{8116A56C-8FBE-4F10-86C4-7EBBDA731D3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252606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9" name="Espace réservé du contenu 12">
            <a:extLst>
              <a:ext uri="{FF2B5EF4-FFF2-40B4-BE49-F238E27FC236}">
                <a16:creationId xmlns:a16="http://schemas.microsoft.com/office/drawing/2014/main" id="{557315BC-A319-41BD-94B1-9E47282316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00450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0" name="Espace réservé du contenu 12">
            <a:extLst>
              <a:ext uri="{FF2B5EF4-FFF2-40B4-BE49-F238E27FC236}">
                <a16:creationId xmlns:a16="http://schemas.microsoft.com/office/drawing/2014/main" id="{491474BD-C9D3-4108-844A-3A94E7D924B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57745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2608B710-E00E-44B4-94F8-5E4F05A89D1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05590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58ECC7BC-2F7A-4EEB-B327-78239884408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0062883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9" name="Espace réservé du contenu 12">
            <a:extLst>
              <a:ext uri="{FF2B5EF4-FFF2-40B4-BE49-F238E27FC236}">
                <a16:creationId xmlns:a16="http://schemas.microsoft.com/office/drawing/2014/main" id="{08BD1D96-984C-4668-B5C1-1C6B87690E9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062883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30" name="Espace réservé du contenu 12">
            <a:extLst>
              <a:ext uri="{FF2B5EF4-FFF2-40B4-BE49-F238E27FC236}">
                <a16:creationId xmlns:a16="http://schemas.microsoft.com/office/drawing/2014/main" id="{619F8650-8ADC-4773-96F6-9A03F256944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62883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4240969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klant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2048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72955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43862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14769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85675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656582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4B89B0-0422-4EDE-810F-DD425AAC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7179003E-4816-41C0-9AF2-1961BE47218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327489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16BF5880-831D-419E-8A89-CAA8576722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2048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81EFFE30-BF7F-4D56-9052-FC7B0EA47F4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972955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9726FF2E-0D1B-446C-AED7-6C18FA081A2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43862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0452C3E5-292A-4D12-8FDE-385DEDE4DA3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314769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AE4E27E8-C18D-419A-A1FE-01638530604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985675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2202F7BB-DA07-47E6-9776-44DE2CE5B1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656582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9" name="Espace réservé du contenu 12">
            <a:extLst>
              <a:ext uri="{FF2B5EF4-FFF2-40B4-BE49-F238E27FC236}">
                <a16:creationId xmlns:a16="http://schemas.microsoft.com/office/drawing/2014/main" id="{13AD8282-9283-4BCD-93B4-A60DE19B96B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327489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0" name="Espace réservé du contenu 12">
            <a:extLst>
              <a:ext uri="{FF2B5EF4-FFF2-40B4-BE49-F238E27FC236}">
                <a16:creationId xmlns:a16="http://schemas.microsoft.com/office/drawing/2014/main" id="{EDB560BE-84F4-41ED-A25E-92DD880EFBE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300039" y="390921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1" name="Espace réservé du contenu 12">
            <a:extLst>
              <a:ext uri="{FF2B5EF4-FFF2-40B4-BE49-F238E27FC236}">
                <a16:creationId xmlns:a16="http://schemas.microsoft.com/office/drawing/2014/main" id="{CD1F4ABC-FE91-41A9-BAF4-C6FD38763B6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70946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2" name="Espace réservé du contenu 12">
            <a:extLst>
              <a:ext uri="{FF2B5EF4-FFF2-40B4-BE49-F238E27FC236}">
                <a16:creationId xmlns:a16="http://schemas.microsoft.com/office/drawing/2014/main" id="{E89F3236-63C3-4361-A946-CCFDF997A08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641854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3" name="Espace réservé du contenu 12">
            <a:extLst>
              <a:ext uri="{FF2B5EF4-FFF2-40B4-BE49-F238E27FC236}">
                <a16:creationId xmlns:a16="http://schemas.microsoft.com/office/drawing/2014/main" id="{C774BBFA-2EDC-46C0-99B6-BB94741E4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312761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4" name="Espace réservé du contenu 12">
            <a:extLst>
              <a:ext uri="{FF2B5EF4-FFF2-40B4-BE49-F238E27FC236}">
                <a16:creationId xmlns:a16="http://schemas.microsoft.com/office/drawing/2014/main" id="{F950F4F3-C660-4899-ADA1-15E1485646D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983668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5" name="Espace réservé du contenu 12">
            <a:extLst>
              <a:ext uri="{FF2B5EF4-FFF2-40B4-BE49-F238E27FC236}">
                <a16:creationId xmlns:a16="http://schemas.microsoft.com/office/drawing/2014/main" id="{3F9278D3-004D-432F-A4AB-EFC0C9107FE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654575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6" name="Espace réservé du contenu 12">
            <a:extLst>
              <a:ext uri="{FF2B5EF4-FFF2-40B4-BE49-F238E27FC236}">
                <a16:creationId xmlns:a16="http://schemas.microsoft.com/office/drawing/2014/main" id="{8D91ED01-78AD-4C9E-8EAC-02799D1F1AC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325482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7" name="Espace réservé du contenu 12">
            <a:extLst>
              <a:ext uri="{FF2B5EF4-FFF2-40B4-BE49-F238E27FC236}">
                <a16:creationId xmlns:a16="http://schemas.microsoft.com/office/drawing/2014/main" id="{9AB1A9A0-9D07-4585-8F4A-E7E37DD658D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02048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8" name="Espace réservé du contenu 12">
            <a:extLst>
              <a:ext uri="{FF2B5EF4-FFF2-40B4-BE49-F238E27FC236}">
                <a16:creationId xmlns:a16="http://schemas.microsoft.com/office/drawing/2014/main" id="{AF9FFA38-2CAB-43BF-85AF-6A02A583BA5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972955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9" name="Espace réservé du contenu 12">
            <a:extLst>
              <a:ext uri="{FF2B5EF4-FFF2-40B4-BE49-F238E27FC236}">
                <a16:creationId xmlns:a16="http://schemas.microsoft.com/office/drawing/2014/main" id="{0C1E97B8-E5C7-46D5-8C5C-6D0E2F88F9B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3643862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7" name="Espace réservé du contenu 12">
            <a:extLst>
              <a:ext uri="{FF2B5EF4-FFF2-40B4-BE49-F238E27FC236}">
                <a16:creationId xmlns:a16="http://schemas.microsoft.com/office/drawing/2014/main" id="{57910F56-96F7-4196-8A69-459515E99B1D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5314769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8" name="Espace réservé du contenu 12">
            <a:extLst>
              <a:ext uri="{FF2B5EF4-FFF2-40B4-BE49-F238E27FC236}">
                <a16:creationId xmlns:a16="http://schemas.microsoft.com/office/drawing/2014/main" id="{E3A46883-1CA1-41B5-829C-AE02DB324B3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985675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9" name="Espace réservé du contenu 12">
            <a:extLst>
              <a:ext uri="{FF2B5EF4-FFF2-40B4-BE49-F238E27FC236}">
                <a16:creationId xmlns:a16="http://schemas.microsoft.com/office/drawing/2014/main" id="{35048BB4-8422-4CEF-97A5-D807984C070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656582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60" name="Espace réservé du contenu 12">
            <a:extLst>
              <a:ext uri="{FF2B5EF4-FFF2-40B4-BE49-F238E27FC236}">
                <a16:creationId xmlns:a16="http://schemas.microsoft.com/office/drawing/2014/main" id="{324E096C-1CAA-4C8A-A720-E31C1A0176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0327489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EA85-DFB4-BD68-8BB4-1B5801BB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190C34-2CC5-B3ED-1F8E-11235132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4BB-B06D-456B-989F-E4E6B54E3121}" type="datetime1">
              <a:rPr lang="nl-NL" smtClean="0"/>
              <a:t>22-07-2024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7019D9-E226-E995-5BB4-EAC600F5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E47A91-B916-8AB9-41A3-CED18AFA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917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3C17B78-A4BA-827D-07E7-CF57F7A4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88AE-63DC-4099-90B6-C0DEFB5E6602}" type="datetime1">
              <a:rPr lang="nl-NL" smtClean="0"/>
              <a:t>22-07-2024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6AE795-CF6B-B62A-54F3-5813430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DEACBB-EA0E-2C61-9483-4FEA1287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44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 zonder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EA85-DFB4-BD68-8BB4-1B5801BB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190C34-2CC5-B3ED-1F8E-11235132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97D724BB-B06D-456B-989F-E4E6B54E3121}" type="datetime1">
              <a:rPr lang="nl-NL" smtClean="0"/>
              <a:t>22-07-2024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7019D9-E226-E995-5BB4-EAC600F5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E47A91-B916-8AB9-41A3-CED18AFA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pic>
        <p:nvPicPr>
          <p:cNvPr id="6" name="ArtworkLogo">
            <a:extLst>
              <a:ext uri="{FF2B5EF4-FFF2-40B4-BE49-F238E27FC236}">
                <a16:creationId xmlns:a16="http://schemas.microsoft.com/office/drawing/2014/main" id="{CE968CEF-3847-9879-E923-ED64E3E34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57902-BA75-F83A-A9CD-4A250799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22-07-2024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53567AC-FC92-DBF6-902D-A02E25D27B7B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rtworkLogo">
            <a:extLst>
              <a:ext uri="{FF2B5EF4-FFF2-40B4-BE49-F238E27FC236}">
                <a16:creationId xmlns:a16="http://schemas.microsoft.com/office/drawing/2014/main" id="{88EDF246-36D0-EA15-89F1-BEBAC1BC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8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41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dia algem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18">
            <a:extLst>
              <a:ext uri="{FF2B5EF4-FFF2-40B4-BE49-F238E27FC236}">
                <a16:creationId xmlns:a16="http://schemas.microsoft.com/office/drawing/2014/main" id="{E3EC554F-9B3F-7C4B-6145-7BAE0BB01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868487" cy="687806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CBFD2F8A-C1A5-25EB-8679-C5C51A188736}"/>
              </a:ext>
            </a:extLst>
          </p:cNvPr>
          <p:cNvSpPr/>
          <p:nvPr userDrawn="1"/>
        </p:nvSpPr>
        <p:spPr>
          <a:xfrm>
            <a:off x="4868487" y="-1"/>
            <a:ext cx="7323513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B1F7B06-5084-51E1-289D-351C72E889AB}"/>
              </a:ext>
            </a:extLst>
          </p:cNvPr>
          <p:cNvSpPr txBox="1"/>
          <p:nvPr userDrawn="1"/>
        </p:nvSpPr>
        <p:spPr>
          <a:xfrm>
            <a:off x="6240463" y="2371461"/>
            <a:ext cx="3836639" cy="389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nl-NL" sz="2400" b="1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Geonovum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en-GB" sz="16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T	</a:t>
            </a:r>
            <a:r>
              <a:rPr lang="en-GB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033 460 41 00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en-GB" sz="16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E	</a:t>
            </a:r>
            <a:r>
              <a:rPr lang="en-GB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info@geonovum.nl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en-GB" sz="16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I</a:t>
            </a:r>
            <a:r>
              <a:rPr lang="en-GB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r>
              <a:rPr lang="nl-NL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www.geonovum.nl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 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bezoekadres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Barchman</a:t>
            </a:r>
            <a:r>
              <a:rPr lang="nl-NL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 </a:t>
            </a:r>
            <a:r>
              <a:rPr lang="nl-NL" sz="160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Wuytierslaan</a:t>
            </a:r>
            <a:r>
              <a:rPr lang="nl-NL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 10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3818 LH Amersfoort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 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b="1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postadres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Postbus 508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3800 AM Amersfoort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</p:txBody>
      </p:sp>
      <p:sp>
        <p:nvSpPr>
          <p:cNvPr id="11" name="Titel 16">
            <a:extLst>
              <a:ext uri="{FF2B5EF4-FFF2-40B4-BE49-F238E27FC236}">
                <a16:creationId xmlns:a16="http://schemas.microsoft.com/office/drawing/2014/main" id="{FE0A2F16-9901-6079-8E9E-B74B0C3DE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462" y="296864"/>
            <a:ext cx="5651501" cy="17496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/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41860035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dia persoon met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BFD2F8A-C1A5-25EB-8679-C5C51A188736}"/>
              </a:ext>
            </a:extLst>
          </p:cNvPr>
          <p:cNvSpPr/>
          <p:nvPr userDrawn="1"/>
        </p:nvSpPr>
        <p:spPr>
          <a:xfrm>
            <a:off x="4868487" y="-1"/>
            <a:ext cx="7323513" cy="6841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Graphic 18">
            <a:extLst>
              <a:ext uri="{FF2B5EF4-FFF2-40B4-BE49-F238E27FC236}">
                <a16:creationId xmlns:a16="http://schemas.microsoft.com/office/drawing/2014/main" id="{E3EC554F-9B3F-7C4B-6145-7BAE0BB01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868487" cy="6878068"/>
          </a:xfrm>
          <a:prstGeom prst="rect">
            <a:avLst/>
          </a:prstGeom>
        </p:spPr>
      </p:pic>
      <p:sp>
        <p:nvSpPr>
          <p:cNvPr id="9" name="Tekstvak 8">
            <a:hlinkClick r:id="rId4"/>
            <a:extLst>
              <a:ext uri="{FF2B5EF4-FFF2-40B4-BE49-F238E27FC236}">
                <a16:creationId xmlns:a16="http://schemas.microsoft.com/office/drawing/2014/main" id="{DB1F7B06-5084-51E1-289D-351C72E889AB}"/>
              </a:ext>
            </a:extLst>
          </p:cNvPr>
          <p:cNvSpPr txBox="1"/>
          <p:nvPr userDrawn="1"/>
        </p:nvSpPr>
        <p:spPr>
          <a:xfrm>
            <a:off x="6240463" y="4391218"/>
            <a:ext cx="3836639" cy="76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nl-NL" sz="24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Bezoek onze website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nl-NL" sz="180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www.geonovum.nl</a:t>
            </a:r>
            <a:r>
              <a:rPr lang="nl-NL" sz="18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endParaRPr lang="nl-NL" sz="18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</p:txBody>
      </p:sp>
      <p:sp>
        <p:nvSpPr>
          <p:cNvPr id="11" name="Titel 16">
            <a:extLst>
              <a:ext uri="{FF2B5EF4-FFF2-40B4-BE49-F238E27FC236}">
                <a16:creationId xmlns:a16="http://schemas.microsoft.com/office/drawing/2014/main" id="{FE0A2F16-9901-6079-8E9E-B74B0C3DE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462" y="296864"/>
            <a:ext cx="5651501" cy="17496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/>
              <a:t>Bedankt!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F9E361-25B1-26B6-D92A-B077C62239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0463" y="2343379"/>
            <a:ext cx="5651500" cy="44223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Voornaam Achternaam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2A494B8-DE6E-7F0A-561C-29B771234A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3302" y="3429001"/>
            <a:ext cx="4538660" cy="39143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nl-NL" sz="1800" b="0" smtClean="0">
                <a:solidFill>
                  <a:schemeClr val="bg1"/>
                </a:solidFill>
              </a:defRPr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marL="0" lvl="0" indent="0">
              <a:buNone/>
            </a:pPr>
            <a:r>
              <a:rPr lang="nl-NL"/>
              <a:t>[e-mail]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DBCEA1D-6766-3C2D-588B-FBECF162B6D4}"/>
              </a:ext>
            </a:extLst>
          </p:cNvPr>
          <p:cNvSpPr txBox="1"/>
          <p:nvPr userDrawn="1"/>
        </p:nvSpPr>
        <p:spPr>
          <a:xfrm>
            <a:off x="6240461" y="2965002"/>
            <a:ext cx="3989041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nl-NL" sz="2400" b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Contact</a:t>
            </a:r>
            <a:endParaRPr lang="nl-NL" sz="160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</p:txBody>
      </p:sp>
      <p:pic>
        <p:nvPicPr>
          <p:cNvPr id="10" name="Graphic 9">
            <a:hlinkClick r:id="rId4"/>
            <a:extLst>
              <a:ext uri="{FF2B5EF4-FFF2-40B4-BE49-F238E27FC236}">
                <a16:creationId xmlns:a16="http://schemas.microsoft.com/office/drawing/2014/main" id="{2E09973E-E0DA-1C22-6AD3-30FC84B646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6219" y="4302361"/>
            <a:ext cx="2107422" cy="1603048"/>
          </a:xfrm>
          <a:prstGeom prst="rect">
            <a:avLst/>
          </a:prstGeom>
        </p:spPr>
      </p:pic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C87550B5-77AB-5E1D-848C-7747F39A2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3301" y="3815214"/>
            <a:ext cx="4538660" cy="3914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nl-NL" sz="1800" b="0" smtClean="0">
                <a:solidFill>
                  <a:schemeClr val="bg1"/>
                </a:solidFill>
              </a:defRPr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marL="0" lvl="0" indent="0">
              <a:buNone/>
            </a:pPr>
            <a:r>
              <a:rPr lang="nl-NL"/>
              <a:t>[Telefoon]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D46AB79-C56F-6ABA-E57F-AD5B98CD4821}"/>
              </a:ext>
            </a:extLst>
          </p:cNvPr>
          <p:cNvSpPr txBox="1"/>
          <p:nvPr userDrawn="1"/>
        </p:nvSpPr>
        <p:spPr>
          <a:xfrm>
            <a:off x="6245906" y="3358234"/>
            <a:ext cx="1059824" cy="832582"/>
          </a:xfrm>
          <a:prstGeom prst="rect">
            <a:avLst/>
          </a:prstGeom>
          <a:noFill/>
        </p:spPr>
        <p:txBody>
          <a:bodyPr wrap="none" lIns="72000" tIns="72000" rIns="72000" bIns="72000" anchor="ctr" anchorCtr="0">
            <a:sp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lang="nl-NL" b="1">
                <a:solidFill>
                  <a:schemeClr val="bg1"/>
                </a:solidFill>
              </a:rPr>
              <a:t>E-mail: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nl-NL" b="1">
                <a:solidFill>
                  <a:schemeClr val="bg1"/>
                </a:solidFill>
              </a:rPr>
              <a:t>Telefoon:</a:t>
            </a:r>
          </a:p>
        </p:txBody>
      </p:sp>
    </p:spTree>
    <p:extLst>
      <p:ext uri="{BB962C8B-B14F-4D97-AF65-F5344CB8AC3E}">
        <p14:creationId xmlns:p14="http://schemas.microsoft.com/office/powerpoint/2010/main" val="37475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foto donk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16FAB6D7-3EC7-B29F-1BB0-AFCC4A37A4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B5A378-D087-E905-A9CD-E41FF608F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457518-AC06-A099-9F3C-A25877688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2E3052D2-7619-D462-11E0-04B85514BCDC}"/>
              </a:ext>
            </a:extLst>
          </p:cNvPr>
          <p:cNvSpPr/>
          <p:nvPr/>
        </p:nvSpPr>
        <p:spPr>
          <a:xfrm>
            <a:off x="9308011" y="5109583"/>
            <a:ext cx="756398" cy="756645"/>
          </a:xfrm>
          <a:custGeom>
            <a:avLst/>
            <a:gdLst>
              <a:gd name="connsiteX0" fmla="*/ 586222 w 756398"/>
              <a:gd name="connsiteY0" fmla="*/ 0 h 756645"/>
              <a:gd name="connsiteX1" fmla="*/ 0 w 756398"/>
              <a:gd name="connsiteY1" fmla="*/ 586435 h 756645"/>
              <a:gd name="connsiteX2" fmla="*/ 0 w 756398"/>
              <a:gd name="connsiteY2" fmla="*/ 756646 h 756645"/>
              <a:gd name="connsiteX3" fmla="*/ 170189 w 756398"/>
              <a:gd name="connsiteY3" fmla="*/ 756646 h 756645"/>
              <a:gd name="connsiteX4" fmla="*/ 378206 w 756398"/>
              <a:gd name="connsiteY4" fmla="*/ 548566 h 756645"/>
              <a:gd name="connsiteX5" fmla="*/ 459213 w 756398"/>
              <a:gd name="connsiteY5" fmla="*/ 629614 h 756645"/>
              <a:gd name="connsiteX6" fmla="*/ 629405 w 756398"/>
              <a:gd name="connsiteY6" fmla="*/ 459372 h 756645"/>
              <a:gd name="connsiteX7" fmla="*/ 548380 w 756398"/>
              <a:gd name="connsiteY7" fmla="*/ 378324 h 756645"/>
              <a:gd name="connsiteX8" fmla="*/ 756398 w 756398"/>
              <a:gd name="connsiteY8" fmla="*/ 170241 h 756645"/>
              <a:gd name="connsiteX9" fmla="*/ 756398 w 756398"/>
              <a:gd name="connsiteY9" fmla="*/ 0 h 756645"/>
              <a:gd name="connsiteX10" fmla="*/ 586224 w 756398"/>
              <a:gd name="connsiteY10" fmla="*/ 0 h 756645"/>
              <a:gd name="connsiteX11" fmla="*/ 81008 w 756398"/>
              <a:gd name="connsiteY11" fmla="*/ 251291 h 756645"/>
              <a:gd name="connsiteX12" fmla="*/ 251197 w 756398"/>
              <a:gd name="connsiteY12" fmla="*/ 81048 h 756645"/>
              <a:gd name="connsiteX13" fmla="*/ 170189 w 756398"/>
              <a:gd name="connsiteY13" fmla="*/ 15 h 756645"/>
              <a:gd name="connsiteX14" fmla="*/ 170189 w 756398"/>
              <a:gd name="connsiteY14" fmla="*/ 0 h 756645"/>
              <a:gd name="connsiteX15" fmla="*/ 0 w 756398"/>
              <a:gd name="connsiteY15" fmla="*/ 0 h 756645"/>
              <a:gd name="connsiteX16" fmla="*/ 0 w 756398"/>
              <a:gd name="connsiteY16" fmla="*/ 170241 h 756645"/>
              <a:gd name="connsiteX17" fmla="*/ 81008 w 756398"/>
              <a:gd name="connsiteY17" fmla="*/ 251291 h 756645"/>
              <a:gd name="connsiteX18" fmla="*/ 756398 w 756398"/>
              <a:gd name="connsiteY18" fmla="*/ 756646 h 756645"/>
              <a:gd name="connsiteX19" fmla="*/ 756398 w 756398"/>
              <a:gd name="connsiteY19" fmla="*/ 586435 h 756645"/>
              <a:gd name="connsiteX20" fmla="*/ 586252 w 756398"/>
              <a:gd name="connsiteY20" fmla="*/ 756646 h 756645"/>
              <a:gd name="connsiteX21" fmla="*/ 756398 w 756398"/>
              <a:gd name="connsiteY21" fmla="*/ 756646 h 75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6398" h="756645">
                <a:moveTo>
                  <a:pt x="586222" y="0"/>
                </a:moveTo>
                <a:lnTo>
                  <a:pt x="0" y="586435"/>
                </a:lnTo>
                <a:lnTo>
                  <a:pt x="0" y="756646"/>
                </a:lnTo>
                <a:lnTo>
                  <a:pt x="170189" y="756646"/>
                </a:lnTo>
                <a:lnTo>
                  <a:pt x="378206" y="548566"/>
                </a:lnTo>
                <a:lnTo>
                  <a:pt x="459213" y="629614"/>
                </a:lnTo>
                <a:lnTo>
                  <a:pt x="629405" y="459372"/>
                </a:lnTo>
                <a:lnTo>
                  <a:pt x="548380" y="378324"/>
                </a:lnTo>
                <a:lnTo>
                  <a:pt x="756398" y="170241"/>
                </a:lnTo>
                <a:lnTo>
                  <a:pt x="756398" y="0"/>
                </a:lnTo>
                <a:lnTo>
                  <a:pt x="586224" y="0"/>
                </a:lnTo>
                <a:close/>
                <a:moveTo>
                  <a:pt x="81008" y="251291"/>
                </a:moveTo>
                <a:lnTo>
                  <a:pt x="251197" y="81048"/>
                </a:lnTo>
                <a:lnTo>
                  <a:pt x="170189" y="15"/>
                </a:lnTo>
                <a:lnTo>
                  <a:pt x="170189" y="0"/>
                </a:lnTo>
                <a:lnTo>
                  <a:pt x="0" y="0"/>
                </a:lnTo>
                <a:lnTo>
                  <a:pt x="0" y="170241"/>
                </a:lnTo>
                <a:lnTo>
                  <a:pt x="81008" y="251291"/>
                </a:lnTo>
                <a:close/>
                <a:moveTo>
                  <a:pt x="756398" y="756646"/>
                </a:moveTo>
                <a:lnTo>
                  <a:pt x="756398" y="586435"/>
                </a:lnTo>
                <a:lnTo>
                  <a:pt x="586252" y="756646"/>
                </a:lnTo>
                <a:lnTo>
                  <a:pt x="756398" y="756646"/>
                </a:lnTo>
                <a:close/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2290EBA2-8E2D-6DE4-0054-29203AF1659C}"/>
              </a:ext>
            </a:extLst>
          </p:cNvPr>
          <p:cNvSpPr/>
          <p:nvPr/>
        </p:nvSpPr>
        <p:spPr>
          <a:xfrm>
            <a:off x="10820794" y="5109590"/>
            <a:ext cx="756412" cy="756647"/>
          </a:xfrm>
          <a:custGeom>
            <a:avLst/>
            <a:gdLst>
              <a:gd name="connsiteX0" fmla="*/ 0 w 756412"/>
              <a:gd name="connsiteY0" fmla="*/ 0 h 756647"/>
              <a:gd name="connsiteX1" fmla="*/ 0 w 756412"/>
              <a:gd name="connsiteY1" fmla="*/ 0 h 756647"/>
              <a:gd name="connsiteX2" fmla="*/ 586223 w 756412"/>
              <a:gd name="connsiteY2" fmla="*/ 0 h 756647"/>
              <a:gd name="connsiteX3" fmla="*/ 0 w 756412"/>
              <a:gd name="connsiteY3" fmla="*/ 586435 h 756647"/>
              <a:gd name="connsiteX4" fmla="*/ 0 w 756412"/>
              <a:gd name="connsiteY4" fmla="*/ 756647 h 756647"/>
              <a:gd name="connsiteX5" fmla="*/ 170190 w 756412"/>
              <a:gd name="connsiteY5" fmla="*/ 756647 h 756647"/>
              <a:gd name="connsiteX6" fmla="*/ 463309 w 756412"/>
              <a:gd name="connsiteY6" fmla="*/ 463438 h 756647"/>
              <a:gd name="connsiteX7" fmla="*/ 756398 w 756412"/>
              <a:gd name="connsiteY7" fmla="*/ 756647 h 756647"/>
              <a:gd name="connsiteX8" fmla="*/ 756413 w 756412"/>
              <a:gd name="connsiteY8" fmla="*/ 756647 h 756647"/>
              <a:gd name="connsiteX9" fmla="*/ 756413 w 756412"/>
              <a:gd name="connsiteY9" fmla="*/ 0 h 756647"/>
              <a:gd name="connsiteX10" fmla="*/ 586223 w 756412"/>
              <a:gd name="connsiteY10" fmla="*/ 0 h 756647"/>
              <a:gd name="connsiteX11" fmla="*/ 332220 w 756412"/>
              <a:gd name="connsiteY11" fmla="*/ 0 h 756647"/>
              <a:gd name="connsiteX12" fmla="*/ 15 w 756412"/>
              <a:gd name="connsiteY12" fmla="*/ 0 h 756647"/>
              <a:gd name="connsiteX13" fmla="*/ 166125 w 756412"/>
              <a:gd name="connsiteY13" fmla="*/ 166162 h 756647"/>
              <a:gd name="connsiteX14" fmla="*/ 332220 w 756412"/>
              <a:gd name="connsiteY14" fmla="*/ 0 h 7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6412" h="756647">
                <a:moveTo>
                  <a:pt x="0" y="0"/>
                </a:moveTo>
                <a:lnTo>
                  <a:pt x="0" y="0"/>
                </a:lnTo>
                <a:close/>
                <a:moveTo>
                  <a:pt x="586223" y="0"/>
                </a:moveTo>
                <a:lnTo>
                  <a:pt x="0" y="586435"/>
                </a:lnTo>
                <a:lnTo>
                  <a:pt x="0" y="756647"/>
                </a:lnTo>
                <a:lnTo>
                  <a:pt x="170190" y="756647"/>
                </a:lnTo>
                <a:lnTo>
                  <a:pt x="463309" y="463438"/>
                </a:lnTo>
                <a:lnTo>
                  <a:pt x="756398" y="756647"/>
                </a:lnTo>
                <a:lnTo>
                  <a:pt x="756413" y="756647"/>
                </a:lnTo>
                <a:lnTo>
                  <a:pt x="756413" y="0"/>
                </a:lnTo>
                <a:lnTo>
                  <a:pt x="586223" y="0"/>
                </a:lnTo>
                <a:close/>
                <a:moveTo>
                  <a:pt x="332220" y="0"/>
                </a:moveTo>
                <a:lnTo>
                  <a:pt x="15" y="0"/>
                </a:lnTo>
                <a:lnTo>
                  <a:pt x="166125" y="166162"/>
                </a:lnTo>
                <a:lnTo>
                  <a:pt x="332220" y="0"/>
                </a:lnTo>
                <a:close/>
              </a:path>
            </a:pathLst>
          </a:custGeom>
          <a:solidFill>
            <a:srgbClr val="0086C5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DF62DE58-EDBC-170B-6165-304CC012C3C0}"/>
              </a:ext>
            </a:extLst>
          </p:cNvPr>
          <p:cNvSpPr/>
          <p:nvPr/>
        </p:nvSpPr>
        <p:spPr>
          <a:xfrm>
            <a:off x="9290892" y="6026252"/>
            <a:ext cx="198536" cy="245754"/>
          </a:xfrm>
          <a:custGeom>
            <a:avLst/>
            <a:gdLst>
              <a:gd name="connsiteX0" fmla="*/ 103821 w 198536"/>
              <a:gd name="connsiteY0" fmla="*/ 245754 h 245754"/>
              <a:gd name="connsiteX1" fmla="*/ 0 w 198536"/>
              <a:gd name="connsiteY1" fmla="*/ 127423 h 245754"/>
              <a:gd name="connsiteX2" fmla="*/ 112100 w 198536"/>
              <a:gd name="connsiteY2" fmla="*/ 0 h 245754"/>
              <a:gd name="connsiteX3" fmla="*/ 193572 w 198536"/>
              <a:gd name="connsiteY3" fmla="*/ 34748 h 245754"/>
              <a:gd name="connsiteX4" fmla="*/ 174136 w 198536"/>
              <a:gd name="connsiteY4" fmla="*/ 59158 h 245754"/>
              <a:gd name="connsiteX5" fmla="*/ 119540 w 198536"/>
              <a:gd name="connsiteY5" fmla="*/ 43030 h 245754"/>
              <a:gd name="connsiteX6" fmla="*/ 56260 w 198536"/>
              <a:gd name="connsiteY6" fmla="*/ 119561 h 245754"/>
              <a:gd name="connsiteX7" fmla="*/ 112505 w 198536"/>
              <a:gd name="connsiteY7" fmla="*/ 202740 h 245754"/>
              <a:gd name="connsiteX8" fmla="*/ 144768 w 198536"/>
              <a:gd name="connsiteY8" fmla="*/ 194458 h 245754"/>
              <a:gd name="connsiteX9" fmla="*/ 144768 w 198536"/>
              <a:gd name="connsiteY9" fmla="*/ 140251 h 245754"/>
              <a:gd name="connsiteX10" fmla="*/ 111260 w 198536"/>
              <a:gd name="connsiteY10" fmla="*/ 140251 h 245754"/>
              <a:gd name="connsiteX11" fmla="*/ 111260 w 198536"/>
              <a:gd name="connsiteY11" fmla="*/ 104678 h 245754"/>
              <a:gd name="connsiteX12" fmla="*/ 198537 w 198536"/>
              <a:gd name="connsiteY12" fmla="*/ 104678 h 245754"/>
              <a:gd name="connsiteX13" fmla="*/ 198537 w 198536"/>
              <a:gd name="connsiteY13" fmla="*/ 213902 h 245754"/>
              <a:gd name="connsiteX14" fmla="*/ 103821 w 198536"/>
              <a:gd name="connsiteY14" fmla="*/ 245754 h 24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536" h="245754">
                <a:moveTo>
                  <a:pt x="103821" y="245754"/>
                </a:moveTo>
                <a:cubicBezTo>
                  <a:pt x="34752" y="245754"/>
                  <a:pt x="0" y="210166"/>
                  <a:pt x="0" y="127423"/>
                </a:cubicBezTo>
                <a:cubicBezTo>
                  <a:pt x="0" y="39309"/>
                  <a:pt x="50471" y="0"/>
                  <a:pt x="112100" y="0"/>
                </a:cubicBezTo>
                <a:cubicBezTo>
                  <a:pt x="147256" y="0"/>
                  <a:pt x="173714" y="14058"/>
                  <a:pt x="193572" y="34748"/>
                </a:cubicBezTo>
                <a:lnTo>
                  <a:pt x="174136" y="59158"/>
                </a:lnTo>
                <a:cubicBezTo>
                  <a:pt x="156767" y="49226"/>
                  <a:pt x="137734" y="43030"/>
                  <a:pt x="119540" y="43030"/>
                </a:cubicBezTo>
                <a:cubicBezTo>
                  <a:pt x="82313" y="43030"/>
                  <a:pt x="56260" y="70335"/>
                  <a:pt x="56260" y="119561"/>
                </a:cubicBezTo>
                <a:cubicBezTo>
                  <a:pt x="56260" y="184121"/>
                  <a:pt x="80663" y="202740"/>
                  <a:pt x="112505" y="202740"/>
                </a:cubicBezTo>
                <a:cubicBezTo>
                  <a:pt x="126574" y="202740"/>
                  <a:pt x="138152" y="199004"/>
                  <a:pt x="144768" y="194458"/>
                </a:cubicBezTo>
                <a:lnTo>
                  <a:pt x="144768" y="140251"/>
                </a:lnTo>
                <a:lnTo>
                  <a:pt x="111260" y="140251"/>
                </a:lnTo>
                <a:lnTo>
                  <a:pt x="111260" y="104678"/>
                </a:lnTo>
                <a:lnTo>
                  <a:pt x="198537" y="104678"/>
                </a:lnTo>
                <a:lnTo>
                  <a:pt x="198537" y="213902"/>
                </a:lnTo>
                <a:cubicBezTo>
                  <a:pt x="173714" y="234172"/>
                  <a:pt x="140629" y="245754"/>
                  <a:pt x="103821" y="245754"/>
                </a:cubicBezTo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74A652D-0EA5-F295-D355-4AC8A19B1DDA}"/>
              </a:ext>
            </a:extLst>
          </p:cNvPr>
          <p:cNvSpPr/>
          <p:nvPr/>
        </p:nvSpPr>
        <p:spPr>
          <a:xfrm>
            <a:off x="9569248" y="6030807"/>
            <a:ext cx="148065" cy="236645"/>
          </a:xfrm>
          <a:custGeom>
            <a:avLst/>
            <a:gdLst>
              <a:gd name="connsiteX0" fmla="*/ 0 w 148065"/>
              <a:gd name="connsiteY0" fmla="*/ 236646 h 236645"/>
              <a:gd name="connsiteX1" fmla="*/ 0 w 148065"/>
              <a:gd name="connsiteY1" fmla="*/ 0 h 236645"/>
              <a:gd name="connsiteX2" fmla="*/ 146415 w 148065"/>
              <a:gd name="connsiteY2" fmla="*/ 0 h 236645"/>
              <a:gd name="connsiteX3" fmla="*/ 146415 w 148065"/>
              <a:gd name="connsiteY3" fmla="*/ 42204 h 236645"/>
              <a:gd name="connsiteX4" fmla="*/ 55014 w 148065"/>
              <a:gd name="connsiteY4" fmla="*/ 42204 h 236645"/>
              <a:gd name="connsiteX5" fmla="*/ 55014 w 148065"/>
              <a:gd name="connsiteY5" fmla="*/ 96395 h 236645"/>
              <a:gd name="connsiteX6" fmla="*/ 131522 w 148065"/>
              <a:gd name="connsiteY6" fmla="*/ 96395 h 236645"/>
              <a:gd name="connsiteX7" fmla="*/ 131522 w 148065"/>
              <a:gd name="connsiteY7" fmla="*/ 136110 h 236645"/>
              <a:gd name="connsiteX8" fmla="*/ 55014 w 148065"/>
              <a:gd name="connsiteY8" fmla="*/ 136110 h 236645"/>
              <a:gd name="connsiteX9" fmla="*/ 55014 w 148065"/>
              <a:gd name="connsiteY9" fmla="*/ 193618 h 236645"/>
              <a:gd name="connsiteX10" fmla="*/ 148065 w 148065"/>
              <a:gd name="connsiteY10" fmla="*/ 193618 h 236645"/>
              <a:gd name="connsiteX11" fmla="*/ 148065 w 148065"/>
              <a:gd name="connsiteY11" fmla="*/ 236646 h 236645"/>
              <a:gd name="connsiteX12" fmla="*/ 0 w 148065"/>
              <a:gd name="connsiteY12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065" h="236645">
                <a:moveTo>
                  <a:pt x="0" y="236646"/>
                </a:moveTo>
                <a:lnTo>
                  <a:pt x="0" y="0"/>
                </a:lnTo>
                <a:lnTo>
                  <a:pt x="146415" y="0"/>
                </a:lnTo>
                <a:lnTo>
                  <a:pt x="146415" y="42204"/>
                </a:lnTo>
                <a:lnTo>
                  <a:pt x="55014" y="42204"/>
                </a:lnTo>
                <a:lnTo>
                  <a:pt x="55014" y="96395"/>
                </a:lnTo>
                <a:lnTo>
                  <a:pt x="131522" y="96395"/>
                </a:lnTo>
                <a:lnTo>
                  <a:pt x="131522" y="136110"/>
                </a:lnTo>
                <a:lnTo>
                  <a:pt x="55014" y="136110"/>
                </a:lnTo>
                <a:lnTo>
                  <a:pt x="55014" y="193618"/>
                </a:lnTo>
                <a:lnTo>
                  <a:pt x="148065" y="193618"/>
                </a:lnTo>
                <a:lnTo>
                  <a:pt x="148065" y="236646"/>
                </a:lnTo>
                <a:lnTo>
                  <a:pt x="0" y="236646"/>
                </a:lnTo>
                <a:close/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5FAEC22B-27B5-0C44-848E-174383106CF4}"/>
              </a:ext>
            </a:extLst>
          </p:cNvPr>
          <p:cNvSpPr/>
          <p:nvPr/>
        </p:nvSpPr>
        <p:spPr>
          <a:xfrm>
            <a:off x="9771094" y="6026246"/>
            <a:ext cx="232029" cy="245754"/>
          </a:xfrm>
          <a:custGeom>
            <a:avLst/>
            <a:gdLst>
              <a:gd name="connsiteX0" fmla="*/ 112925 w 232029"/>
              <a:gd name="connsiteY0" fmla="*/ 245754 h 245754"/>
              <a:gd name="connsiteX1" fmla="*/ 0 w 232029"/>
              <a:gd name="connsiteY1" fmla="*/ 125773 h 245754"/>
              <a:gd name="connsiteX2" fmla="*/ 119119 w 232029"/>
              <a:gd name="connsiteY2" fmla="*/ 0 h 245754"/>
              <a:gd name="connsiteX3" fmla="*/ 232029 w 232029"/>
              <a:gd name="connsiteY3" fmla="*/ 117911 h 245754"/>
              <a:gd name="connsiteX4" fmla="*/ 112925 w 232029"/>
              <a:gd name="connsiteY4" fmla="*/ 245754 h 245754"/>
              <a:gd name="connsiteX5" fmla="*/ 114155 w 232029"/>
              <a:gd name="connsiteY5" fmla="*/ 42204 h 245754"/>
              <a:gd name="connsiteX6" fmla="*/ 58315 w 232029"/>
              <a:gd name="connsiteY6" fmla="*/ 118331 h 245754"/>
              <a:gd name="connsiteX7" fmla="*/ 117050 w 232029"/>
              <a:gd name="connsiteY7" fmla="*/ 203145 h 245754"/>
              <a:gd name="connsiteX8" fmla="*/ 173714 w 232029"/>
              <a:gd name="connsiteY8" fmla="*/ 125368 h 245754"/>
              <a:gd name="connsiteX9" fmla="*/ 114155 w 232029"/>
              <a:gd name="connsiteY9" fmla="*/ 42204 h 24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029" h="245754">
                <a:moveTo>
                  <a:pt x="112925" y="245754"/>
                </a:moveTo>
                <a:cubicBezTo>
                  <a:pt x="42191" y="245754"/>
                  <a:pt x="0" y="215148"/>
                  <a:pt x="0" y="125773"/>
                </a:cubicBezTo>
                <a:cubicBezTo>
                  <a:pt x="0" y="39309"/>
                  <a:pt x="49226" y="0"/>
                  <a:pt x="119119" y="0"/>
                </a:cubicBezTo>
                <a:cubicBezTo>
                  <a:pt x="191083" y="0"/>
                  <a:pt x="232029" y="33097"/>
                  <a:pt x="232029" y="117911"/>
                </a:cubicBezTo>
                <a:cubicBezTo>
                  <a:pt x="232029" y="212252"/>
                  <a:pt x="177434" y="245754"/>
                  <a:pt x="112925" y="245754"/>
                </a:cubicBezTo>
                <a:moveTo>
                  <a:pt x="114155" y="42204"/>
                </a:moveTo>
                <a:cubicBezTo>
                  <a:pt x="81893" y="42204"/>
                  <a:pt x="58315" y="62894"/>
                  <a:pt x="58315" y="118331"/>
                </a:cubicBezTo>
                <a:cubicBezTo>
                  <a:pt x="58315" y="182050"/>
                  <a:pt x="79823" y="203145"/>
                  <a:pt x="117050" y="203145"/>
                </a:cubicBezTo>
                <a:cubicBezTo>
                  <a:pt x="150137" y="203145"/>
                  <a:pt x="173714" y="182455"/>
                  <a:pt x="173714" y="125368"/>
                </a:cubicBezTo>
                <a:cubicBezTo>
                  <a:pt x="173714" y="64139"/>
                  <a:pt x="152206" y="42204"/>
                  <a:pt x="114155" y="42204"/>
                </a:cubicBezTo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FFA13B9D-AF5C-670C-1F19-ED37017F557C}"/>
              </a:ext>
            </a:extLst>
          </p:cNvPr>
          <p:cNvSpPr/>
          <p:nvPr/>
        </p:nvSpPr>
        <p:spPr>
          <a:xfrm>
            <a:off x="10072376" y="6030807"/>
            <a:ext cx="209696" cy="236645"/>
          </a:xfrm>
          <a:custGeom>
            <a:avLst/>
            <a:gdLst>
              <a:gd name="connsiteX0" fmla="*/ 150962 w 209696"/>
              <a:gd name="connsiteY0" fmla="*/ 236646 h 236645"/>
              <a:gd name="connsiteX1" fmla="*/ 45911 w 209696"/>
              <a:gd name="connsiteY1" fmla="*/ 69915 h 236645"/>
              <a:gd name="connsiteX2" fmla="*/ 45911 w 209696"/>
              <a:gd name="connsiteY2" fmla="*/ 236646 h 236645"/>
              <a:gd name="connsiteX3" fmla="*/ 0 w 209696"/>
              <a:gd name="connsiteY3" fmla="*/ 236646 h 236645"/>
              <a:gd name="connsiteX4" fmla="*/ 0 w 209696"/>
              <a:gd name="connsiteY4" fmla="*/ 0 h 236645"/>
              <a:gd name="connsiteX5" fmla="*/ 68649 w 209696"/>
              <a:gd name="connsiteY5" fmla="*/ 0 h 236645"/>
              <a:gd name="connsiteX6" fmla="*/ 164190 w 209696"/>
              <a:gd name="connsiteY6" fmla="*/ 146042 h 236645"/>
              <a:gd name="connsiteX7" fmla="*/ 164190 w 209696"/>
              <a:gd name="connsiteY7" fmla="*/ 0 h 236645"/>
              <a:gd name="connsiteX8" fmla="*/ 209696 w 209696"/>
              <a:gd name="connsiteY8" fmla="*/ 0 h 236645"/>
              <a:gd name="connsiteX9" fmla="*/ 209696 w 209696"/>
              <a:gd name="connsiteY9" fmla="*/ 236646 h 236645"/>
              <a:gd name="connsiteX10" fmla="*/ 150962 w 209696"/>
              <a:gd name="connsiteY10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696" h="236645">
                <a:moveTo>
                  <a:pt x="150962" y="236646"/>
                </a:moveTo>
                <a:lnTo>
                  <a:pt x="45911" y="69915"/>
                </a:lnTo>
                <a:lnTo>
                  <a:pt x="45911" y="236646"/>
                </a:lnTo>
                <a:lnTo>
                  <a:pt x="0" y="236646"/>
                </a:lnTo>
                <a:lnTo>
                  <a:pt x="0" y="0"/>
                </a:lnTo>
                <a:lnTo>
                  <a:pt x="68649" y="0"/>
                </a:lnTo>
                <a:lnTo>
                  <a:pt x="164190" y="146042"/>
                </a:lnTo>
                <a:lnTo>
                  <a:pt x="164190" y="0"/>
                </a:lnTo>
                <a:lnTo>
                  <a:pt x="209696" y="0"/>
                </a:lnTo>
                <a:lnTo>
                  <a:pt x="209696" y="236646"/>
                </a:lnTo>
                <a:lnTo>
                  <a:pt x="150962" y="236646"/>
                </a:lnTo>
                <a:close/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B7E54905-3714-2A5F-7274-5F3435008768}"/>
              </a:ext>
            </a:extLst>
          </p:cNvPr>
          <p:cNvSpPr/>
          <p:nvPr/>
        </p:nvSpPr>
        <p:spPr>
          <a:xfrm>
            <a:off x="10370159" y="6026246"/>
            <a:ext cx="232029" cy="245754"/>
          </a:xfrm>
          <a:custGeom>
            <a:avLst/>
            <a:gdLst>
              <a:gd name="connsiteX0" fmla="*/ 112910 w 232029"/>
              <a:gd name="connsiteY0" fmla="*/ 245754 h 245754"/>
              <a:gd name="connsiteX1" fmla="*/ 0 w 232029"/>
              <a:gd name="connsiteY1" fmla="*/ 125773 h 245754"/>
              <a:gd name="connsiteX2" fmla="*/ 119119 w 232029"/>
              <a:gd name="connsiteY2" fmla="*/ 0 h 245754"/>
              <a:gd name="connsiteX3" fmla="*/ 232029 w 232029"/>
              <a:gd name="connsiteY3" fmla="*/ 117911 h 245754"/>
              <a:gd name="connsiteX4" fmla="*/ 112910 w 232029"/>
              <a:gd name="connsiteY4" fmla="*/ 245754 h 245754"/>
              <a:gd name="connsiteX5" fmla="*/ 114155 w 232029"/>
              <a:gd name="connsiteY5" fmla="*/ 42204 h 245754"/>
              <a:gd name="connsiteX6" fmla="*/ 58330 w 232029"/>
              <a:gd name="connsiteY6" fmla="*/ 118331 h 245754"/>
              <a:gd name="connsiteX7" fmla="*/ 117050 w 232029"/>
              <a:gd name="connsiteY7" fmla="*/ 203145 h 245754"/>
              <a:gd name="connsiteX8" fmla="*/ 173715 w 232029"/>
              <a:gd name="connsiteY8" fmla="*/ 125368 h 245754"/>
              <a:gd name="connsiteX9" fmla="*/ 114155 w 232029"/>
              <a:gd name="connsiteY9" fmla="*/ 42204 h 24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029" h="245754">
                <a:moveTo>
                  <a:pt x="112910" y="245754"/>
                </a:moveTo>
                <a:cubicBezTo>
                  <a:pt x="42191" y="245754"/>
                  <a:pt x="0" y="215148"/>
                  <a:pt x="0" y="125773"/>
                </a:cubicBezTo>
                <a:cubicBezTo>
                  <a:pt x="0" y="39309"/>
                  <a:pt x="49226" y="0"/>
                  <a:pt x="119119" y="0"/>
                </a:cubicBezTo>
                <a:cubicBezTo>
                  <a:pt x="191083" y="0"/>
                  <a:pt x="232029" y="33097"/>
                  <a:pt x="232029" y="117911"/>
                </a:cubicBezTo>
                <a:cubicBezTo>
                  <a:pt x="232029" y="212252"/>
                  <a:pt x="177434" y="245754"/>
                  <a:pt x="112910" y="245754"/>
                </a:cubicBezTo>
                <a:moveTo>
                  <a:pt x="114155" y="42204"/>
                </a:moveTo>
                <a:cubicBezTo>
                  <a:pt x="81893" y="42204"/>
                  <a:pt x="58330" y="62894"/>
                  <a:pt x="58330" y="118331"/>
                </a:cubicBezTo>
                <a:cubicBezTo>
                  <a:pt x="58330" y="182050"/>
                  <a:pt x="79823" y="203145"/>
                  <a:pt x="117050" y="203145"/>
                </a:cubicBezTo>
                <a:cubicBezTo>
                  <a:pt x="150152" y="203145"/>
                  <a:pt x="173715" y="182455"/>
                  <a:pt x="173715" y="125368"/>
                </a:cubicBezTo>
                <a:cubicBezTo>
                  <a:pt x="173715" y="64139"/>
                  <a:pt x="152206" y="42204"/>
                  <a:pt x="114155" y="42204"/>
                </a:cubicBezTo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4785C39B-D6D8-2871-966A-115AC70143AE}"/>
              </a:ext>
            </a:extLst>
          </p:cNvPr>
          <p:cNvSpPr/>
          <p:nvPr/>
        </p:nvSpPr>
        <p:spPr>
          <a:xfrm>
            <a:off x="10662602" y="6030807"/>
            <a:ext cx="220856" cy="236645"/>
          </a:xfrm>
          <a:custGeom>
            <a:avLst/>
            <a:gdLst>
              <a:gd name="connsiteX0" fmla="*/ 145579 w 220856"/>
              <a:gd name="connsiteY0" fmla="*/ 236646 h 236645"/>
              <a:gd name="connsiteX1" fmla="*/ 78158 w 220856"/>
              <a:gd name="connsiteY1" fmla="*/ 236646 h 236645"/>
              <a:gd name="connsiteX2" fmla="*/ 0 w 220856"/>
              <a:gd name="connsiteY2" fmla="*/ 0 h 236645"/>
              <a:gd name="connsiteX3" fmla="*/ 61210 w 220856"/>
              <a:gd name="connsiteY3" fmla="*/ 0 h 236645"/>
              <a:gd name="connsiteX4" fmla="*/ 116211 w 220856"/>
              <a:gd name="connsiteY4" fmla="*/ 187406 h 236645"/>
              <a:gd name="connsiteX5" fmla="*/ 116631 w 220856"/>
              <a:gd name="connsiteY5" fmla="*/ 187406 h 236645"/>
              <a:gd name="connsiteX6" fmla="*/ 166262 w 220856"/>
              <a:gd name="connsiteY6" fmla="*/ 0 h 236645"/>
              <a:gd name="connsiteX7" fmla="*/ 220857 w 220856"/>
              <a:gd name="connsiteY7" fmla="*/ 0 h 236645"/>
              <a:gd name="connsiteX8" fmla="*/ 145579 w 220856"/>
              <a:gd name="connsiteY8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56" h="236645">
                <a:moveTo>
                  <a:pt x="145579" y="236646"/>
                </a:moveTo>
                <a:lnTo>
                  <a:pt x="78158" y="236646"/>
                </a:lnTo>
                <a:cubicBezTo>
                  <a:pt x="43421" y="155149"/>
                  <a:pt x="19830" y="79848"/>
                  <a:pt x="0" y="0"/>
                </a:cubicBezTo>
                <a:lnTo>
                  <a:pt x="61210" y="0"/>
                </a:lnTo>
                <a:cubicBezTo>
                  <a:pt x="74438" y="60808"/>
                  <a:pt x="93052" y="122457"/>
                  <a:pt x="116211" y="187406"/>
                </a:cubicBezTo>
                <a:lnTo>
                  <a:pt x="116631" y="187406"/>
                </a:lnTo>
                <a:cubicBezTo>
                  <a:pt x="138139" y="125351"/>
                  <a:pt x="153858" y="63299"/>
                  <a:pt x="166262" y="0"/>
                </a:cubicBezTo>
                <a:lnTo>
                  <a:pt x="220857" y="0"/>
                </a:lnTo>
                <a:cubicBezTo>
                  <a:pt x="203068" y="79427"/>
                  <a:pt x="178666" y="160100"/>
                  <a:pt x="145579" y="236646"/>
                </a:cubicBezTo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3BD1466B-D90A-B56A-D2E8-ABECC1BE9674}"/>
              </a:ext>
            </a:extLst>
          </p:cNvPr>
          <p:cNvSpPr/>
          <p:nvPr/>
        </p:nvSpPr>
        <p:spPr>
          <a:xfrm>
            <a:off x="10960372" y="6030798"/>
            <a:ext cx="210116" cy="241208"/>
          </a:xfrm>
          <a:custGeom>
            <a:avLst/>
            <a:gdLst>
              <a:gd name="connsiteX0" fmla="*/ 100926 w 210116"/>
              <a:gd name="connsiteY0" fmla="*/ 241208 h 241208"/>
              <a:gd name="connsiteX1" fmla="*/ 0 w 210116"/>
              <a:gd name="connsiteY1" fmla="*/ 148533 h 241208"/>
              <a:gd name="connsiteX2" fmla="*/ 0 w 210116"/>
              <a:gd name="connsiteY2" fmla="*/ 0 h 241208"/>
              <a:gd name="connsiteX3" fmla="*/ 55015 w 210116"/>
              <a:gd name="connsiteY3" fmla="*/ 0 h 241208"/>
              <a:gd name="connsiteX4" fmla="*/ 55015 w 210116"/>
              <a:gd name="connsiteY4" fmla="*/ 142322 h 241208"/>
              <a:gd name="connsiteX5" fmla="*/ 105471 w 210116"/>
              <a:gd name="connsiteY5" fmla="*/ 201495 h 241208"/>
              <a:gd name="connsiteX6" fmla="*/ 155941 w 210116"/>
              <a:gd name="connsiteY6" fmla="*/ 145637 h 241208"/>
              <a:gd name="connsiteX7" fmla="*/ 155941 w 210116"/>
              <a:gd name="connsiteY7" fmla="*/ 0 h 241208"/>
              <a:gd name="connsiteX8" fmla="*/ 210116 w 210116"/>
              <a:gd name="connsiteY8" fmla="*/ 0 h 241208"/>
              <a:gd name="connsiteX9" fmla="*/ 210116 w 210116"/>
              <a:gd name="connsiteY9" fmla="*/ 142322 h 241208"/>
              <a:gd name="connsiteX10" fmla="*/ 100926 w 210116"/>
              <a:gd name="connsiteY10" fmla="*/ 241208 h 24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116" h="241208">
                <a:moveTo>
                  <a:pt x="100926" y="241208"/>
                </a:moveTo>
                <a:cubicBezTo>
                  <a:pt x="35157" y="241208"/>
                  <a:pt x="0" y="213497"/>
                  <a:pt x="0" y="148533"/>
                </a:cubicBezTo>
                <a:lnTo>
                  <a:pt x="0" y="0"/>
                </a:lnTo>
                <a:lnTo>
                  <a:pt x="55015" y="0"/>
                </a:lnTo>
                <a:lnTo>
                  <a:pt x="55015" y="142322"/>
                </a:lnTo>
                <a:cubicBezTo>
                  <a:pt x="55015" y="184526"/>
                  <a:pt x="71139" y="201495"/>
                  <a:pt x="105471" y="201495"/>
                </a:cubicBezTo>
                <a:cubicBezTo>
                  <a:pt x="136908" y="201495"/>
                  <a:pt x="155941" y="186596"/>
                  <a:pt x="155941" y="145637"/>
                </a:cubicBezTo>
                <a:lnTo>
                  <a:pt x="155941" y="0"/>
                </a:lnTo>
                <a:lnTo>
                  <a:pt x="210116" y="0"/>
                </a:lnTo>
                <a:lnTo>
                  <a:pt x="210116" y="142322"/>
                </a:lnTo>
                <a:cubicBezTo>
                  <a:pt x="210116" y="212252"/>
                  <a:pt x="164625" y="241208"/>
                  <a:pt x="100926" y="241208"/>
                </a:cubicBezTo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03D7E4D5-3EE6-0749-BFA6-7BA5DC89CBE8}"/>
              </a:ext>
            </a:extLst>
          </p:cNvPr>
          <p:cNvSpPr/>
          <p:nvPr/>
        </p:nvSpPr>
        <p:spPr>
          <a:xfrm>
            <a:off x="11265204" y="6030807"/>
            <a:ext cx="303167" cy="236645"/>
          </a:xfrm>
          <a:custGeom>
            <a:avLst/>
            <a:gdLst>
              <a:gd name="connsiteX0" fmla="*/ 246098 w 303167"/>
              <a:gd name="connsiteY0" fmla="*/ 236646 h 236645"/>
              <a:gd name="connsiteX1" fmla="*/ 233259 w 303167"/>
              <a:gd name="connsiteY1" fmla="*/ 59158 h 236645"/>
              <a:gd name="connsiteX2" fmla="*/ 232869 w 303167"/>
              <a:gd name="connsiteY2" fmla="*/ 59158 h 236645"/>
              <a:gd name="connsiteX3" fmla="*/ 169980 w 303167"/>
              <a:gd name="connsiteY3" fmla="*/ 236646 h 236645"/>
              <a:gd name="connsiteX4" fmla="*/ 124489 w 303167"/>
              <a:gd name="connsiteY4" fmla="*/ 236646 h 236645"/>
              <a:gd name="connsiteX5" fmla="*/ 63279 w 303167"/>
              <a:gd name="connsiteY5" fmla="*/ 59578 h 236645"/>
              <a:gd name="connsiteX6" fmla="*/ 62844 w 303167"/>
              <a:gd name="connsiteY6" fmla="*/ 59578 h 236645"/>
              <a:gd name="connsiteX7" fmla="*/ 52525 w 303167"/>
              <a:gd name="connsiteY7" fmla="*/ 236646 h 236645"/>
              <a:gd name="connsiteX8" fmla="*/ 0 w 303167"/>
              <a:gd name="connsiteY8" fmla="*/ 236646 h 236645"/>
              <a:gd name="connsiteX9" fmla="*/ 22333 w 303167"/>
              <a:gd name="connsiteY9" fmla="*/ 0 h 236645"/>
              <a:gd name="connsiteX10" fmla="*/ 94717 w 303167"/>
              <a:gd name="connsiteY10" fmla="*/ 0 h 236645"/>
              <a:gd name="connsiteX11" fmla="*/ 151786 w 303167"/>
              <a:gd name="connsiteY11" fmla="*/ 158450 h 236645"/>
              <a:gd name="connsiteX12" fmla="*/ 152206 w 303167"/>
              <a:gd name="connsiteY12" fmla="*/ 158450 h 236645"/>
              <a:gd name="connsiteX13" fmla="*/ 211766 w 303167"/>
              <a:gd name="connsiteY13" fmla="*/ 0 h 236645"/>
              <a:gd name="connsiteX14" fmla="*/ 281255 w 303167"/>
              <a:gd name="connsiteY14" fmla="*/ 0 h 236645"/>
              <a:gd name="connsiteX15" fmla="*/ 303168 w 303167"/>
              <a:gd name="connsiteY15" fmla="*/ 236646 h 236645"/>
              <a:gd name="connsiteX16" fmla="*/ 246098 w 303167"/>
              <a:gd name="connsiteY16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167" h="236645">
                <a:moveTo>
                  <a:pt x="246098" y="236646"/>
                </a:moveTo>
                <a:cubicBezTo>
                  <a:pt x="244853" y="174173"/>
                  <a:pt x="239469" y="112540"/>
                  <a:pt x="233259" y="59158"/>
                </a:cubicBezTo>
                <a:lnTo>
                  <a:pt x="232869" y="59158"/>
                </a:lnTo>
                <a:lnTo>
                  <a:pt x="169980" y="236646"/>
                </a:lnTo>
                <a:lnTo>
                  <a:pt x="124489" y="236646"/>
                </a:lnTo>
                <a:lnTo>
                  <a:pt x="63279" y="59578"/>
                </a:lnTo>
                <a:lnTo>
                  <a:pt x="62844" y="59578"/>
                </a:lnTo>
                <a:cubicBezTo>
                  <a:pt x="57070" y="112540"/>
                  <a:pt x="53350" y="174173"/>
                  <a:pt x="52525" y="236646"/>
                </a:cubicBezTo>
                <a:lnTo>
                  <a:pt x="0" y="236646"/>
                </a:lnTo>
                <a:cubicBezTo>
                  <a:pt x="2490" y="158045"/>
                  <a:pt x="9914" y="78182"/>
                  <a:pt x="22333" y="0"/>
                </a:cubicBezTo>
                <a:lnTo>
                  <a:pt x="94717" y="0"/>
                </a:lnTo>
                <a:lnTo>
                  <a:pt x="151786" y="158450"/>
                </a:lnTo>
                <a:lnTo>
                  <a:pt x="152206" y="158450"/>
                </a:lnTo>
                <a:lnTo>
                  <a:pt x="211766" y="0"/>
                </a:lnTo>
                <a:lnTo>
                  <a:pt x="281255" y="0"/>
                </a:lnTo>
                <a:cubicBezTo>
                  <a:pt x="292009" y="78182"/>
                  <a:pt x="299433" y="158045"/>
                  <a:pt x="303168" y="236646"/>
                </a:cubicBezTo>
                <a:lnTo>
                  <a:pt x="246098" y="236646"/>
                </a:lnTo>
                <a:close/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38C502D0-B4B8-F48B-83A5-0356E3E50B16}"/>
              </a:ext>
            </a:extLst>
          </p:cNvPr>
          <p:cNvSpPr/>
          <p:nvPr/>
        </p:nvSpPr>
        <p:spPr>
          <a:xfrm>
            <a:off x="10064410" y="5109583"/>
            <a:ext cx="756399" cy="756645"/>
          </a:xfrm>
          <a:custGeom>
            <a:avLst/>
            <a:gdLst>
              <a:gd name="connsiteX0" fmla="*/ 586221 w 756399"/>
              <a:gd name="connsiteY0" fmla="*/ 0 h 756645"/>
              <a:gd name="connsiteX1" fmla="*/ 0 w 756399"/>
              <a:gd name="connsiteY1" fmla="*/ 586435 h 756645"/>
              <a:gd name="connsiteX2" fmla="*/ 0 w 756399"/>
              <a:gd name="connsiteY2" fmla="*/ 756646 h 756645"/>
              <a:gd name="connsiteX3" fmla="*/ 332219 w 756399"/>
              <a:gd name="connsiteY3" fmla="*/ 756646 h 756645"/>
              <a:gd name="connsiteX4" fmla="*/ 756399 w 756399"/>
              <a:gd name="connsiteY4" fmla="*/ 332323 h 756645"/>
              <a:gd name="connsiteX5" fmla="*/ 756399 w 756399"/>
              <a:gd name="connsiteY5" fmla="*/ 0 h 756645"/>
              <a:gd name="connsiteX6" fmla="*/ 586221 w 756399"/>
              <a:gd name="connsiteY6" fmla="*/ 0 h 756645"/>
              <a:gd name="connsiteX7" fmla="*/ 0 w 756399"/>
              <a:gd name="connsiteY7" fmla="*/ 0 h 756645"/>
              <a:gd name="connsiteX8" fmla="*/ 0 w 756399"/>
              <a:gd name="connsiteY8" fmla="*/ 332338 h 756645"/>
              <a:gd name="connsiteX9" fmla="*/ 332204 w 756399"/>
              <a:gd name="connsiteY9" fmla="*/ 0 h 756645"/>
              <a:gd name="connsiteX10" fmla="*/ 0 w 756399"/>
              <a:gd name="connsiteY10" fmla="*/ 0 h 756645"/>
              <a:gd name="connsiteX11" fmla="*/ 756399 w 756399"/>
              <a:gd name="connsiteY11" fmla="*/ 756646 h 756645"/>
              <a:gd name="connsiteX12" fmla="*/ 756399 w 756399"/>
              <a:gd name="connsiteY12" fmla="*/ 586435 h 756645"/>
              <a:gd name="connsiteX13" fmla="*/ 586251 w 756399"/>
              <a:gd name="connsiteY13" fmla="*/ 756646 h 756645"/>
              <a:gd name="connsiteX14" fmla="*/ 756399 w 756399"/>
              <a:gd name="connsiteY14" fmla="*/ 756646 h 75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6399" h="756645">
                <a:moveTo>
                  <a:pt x="586221" y="0"/>
                </a:moveTo>
                <a:lnTo>
                  <a:pt x="0" y="586435"/>
                </a:lnTo>
                <a:lnTo>
                  <a:pt x="0" y="756646"/>
                </a:lnTo>
                <a:lnTo>
                  <a:pt x="332219" y="756646"/>
                </a:lnTo>
                <a:lnTo>
                  <a:pt x="756399" y="332323"/>
                </a:lnTo>
                <a:lnTo>
                  <a:pt x="756399" y="0"/>
                </a:lnTo>
                <a:lnTo>
                  <a:pt x="586221" y="0"/>
                </a:lnTo>
                <a:close/>
                <a:moveTo>
                  <a:pt x="0" y="0"/>
                </a:moveTo>
                <a:lnTo>
                  <a:pt x="0" y="332338"/>
                </a:lnTo>
                <a:lnTo>
                  <a:pt x="332204" y="0"/>
                </a:lnTo>
                <a:lnTo>
                  <a:pt x="0" y="0"/>
                </a:lnTo>
                <a:close/>
                <a:moveTo>
                  <a:pt x="756399" y="756646"/>
                </a:moveTo>
                <a:lnTo>
                  <a:pt x="756399" y="586435"/>
                </a:lnTo>
                <a:lnTo>
                  <a:pt x="586251" y="756646"/>
                </a:lnTo>
                <a:lnTo>
                  <a:pt x="756399" y="756646"/>
                </a:lnTo>
                <a:close/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1FD4CB5-3167-082F-8D85-CA01E847436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3033610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endParaRPr lang="nl-NL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F808714-911C-A469-23CF-4FEE04047C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nl-NL"/>
              <a:t>[Auteur]</a:t>
            </a:r>
          </a:p>
        </p:txBody>
      </p:sp>
      <p:sp>
        <p:nvSpPr>
          <p:cNvPr id="16" name="Tijdelijke aanduiding voor datum 15">
            <a:extLst>
              <a:ext uri="{FF2B5EF4-FFF2-40B4-BE49-F238E27FC236}">
                <a16:creationId xmlns:a16="http://schemas.microsoft.com/office/drawing/2014/main" id="{8F2794E4-629D-DAEA-7AEE-1DC722F30A35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2096" y="4105752"/>
            <a:ext cx="2653506" cy="216000"/>
          </a:xfrm>
        </p:spPr>
        <p:txBody>
          <a:bodyPr/>
          <a:lstStyle>
            <a:lvl1pPr>
              <a:defRPr lang="nl-NL" sz="1400" b="0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fld id="{A2D4CE28-2779-4906-957D-A173F7999FCA}" type="datetime1">
              <a:rPr lang="nl-NL" smtClean="0"/>
              <a:pPr/>
              <a:t>22-07-2024</a:t>
            </a:fld>
            <a:endParaRPr lang="nl-NL"/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8646DEB4-B83C-06CE-1799-0319DAC6E1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411186" y="6863442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D343DFAA-0AA6-804A-1BC4-D7EE73A5FFD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119757" y="6863442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1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foto licht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5509B7C7-5037-12EB-2D66-C5F3D14696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11" name="ArtworkLogo">
            <a:extLst>
              <a:ext uri="{FF2B5EF4-FFF2-40B4-BE49-F238E27FC236}">
                <a16:creationId xmlns:a16="http://schemas.microsoft.com/office/drawing/2014/main" id="{38D7E1FD-7211-CAFB-5BBB-84396CB6C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5617" y="5109583"/>
            <a:ext cx="2324793" cy="1185262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9039E0F1-48CC-FF77-2B9F-F114BA527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  <a:effectLst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597E7F16-E22E-5F37-411D-943E4047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18716C2A-073D-16EF-4885-E0AD11F5BB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6617146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endParaRPr lang="nl-NL" sz="1400" b="1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C23177D5-467B-5ED9-E89C-75F22ECC05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[Auteur]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F841BB-C5FE-4709-DC70-04383DC7E4A8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2096" y="4127886"/>
            <a:ext cx="1981596" cy="184616"/>
          </a:xfrm>
        </p:spPr>
        <p:txBody>
          <a:bodyPr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fld id="{002A0C75-8C73-4BC2-A110-8B70C26DE224}" type="datetime1">
              <a:rPr lang="nl-NL" smtClean="0"/>
              <a:pPr/>
              <a:t>22-07-2024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58BC21-08B5-9740-1E7D-0B157197D2F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2411187" y="6927292"/>
            <a:ext cx="8588828" cy="184616"/>
          </a:xfr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572001-2FAD-178C-FEBB-1598D2C9FA1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85198" y="6927292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48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E88A44-0518-7593-2358-9798869F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63443"/>
            <a:ext cx="8588828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E47005-03CE-1172-0884-71CE6F5D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65861"/>
            <a:ext cx="768135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A648B885-FF76-47CB-8BBD-27E7EBF07CA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10" name="ArtworkLogo">
            <a:extLst>
              <a:ext uri="{FF2B5EF4-FFF2-40B4-BE49-F238E27FC236}">
                <a16:creationId xmlns:a16="http://schemas.microsoft.com/office/drawing/2014/main" id="{194D9AE6-EEA9-67DA-1E28-74BBFD1DB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5617" y="5109583"/>
            <a:ext cx="2324793" cy="1185262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24A8B8A-5A12-77BC-D52C-3D92C108C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3"/>
                </a:solidFill>
                <a:effectLst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844E863F-F9EF-7570-3F26-F8FBEC0B2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AA9BA80B-FC9C-A07E-26AC-C724F6640AA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4564836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accent3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>
                        <a:solidFill>
                          <a:schemeClr val="accent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accent3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>
                        <a:solidFill>
                          <a:schemeClr val="accent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>
                          <a:solidFill>
                            <a:schemeClr val="accent3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Status</a:t>
                      </a:r>
                      <a:endParaRPr lang="nl-NL" sz="1400" b="1">
                        <a:solidFill>
                          <a:schemeClr val="accent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6436DDAC-09F2-5DB1-A9D5-31E000C2BE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[Auteur]</a:t>
            </a:r>
          </a:p>
        </p:txBody>
      </p:sp>
      <p:sp>
        <p:nvSpPr>
          <p:cNvPr id="15" name="Tijdelijke aanduiding voor datum 15">
            <a:extLst>
              <a:ext uri="{FF2B5EF4-FFF2-40B4-BE49-F238E27FC236}">
                <a16:creationId xmlns:a16="http://schemas.microsoft.com/office/drawing/2014/main" id="{8B674381-211C-FF9F-C574-A4844D268B5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2096" y="4105752"/>
            <a:ext cx="2653506" cy="216000"/>
          </a:xfrm>
        </p:spPr>
        <p:txBody>
          <a:bodyPr/>
          <a:lstStyle>
            <a:lvl1pPr>
              <a:defRPr lang="nl-NL" sz="1400" b="0" kern="120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fld id="{A2D4CE28-2779-4906-957D-A173F7999FCA}" type="datetime1">
              <a:rPr lang="nl-NL" smtClean="0"/>
              <a:pPr/>
              <a:t>22-07-2024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465BD4F6-E566-373F-AA82-95B04BC4D7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2096" y="4408262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[Openbaar]</a:t>
            </a:r>
          </a:p>
        </p:txBody>
      </p:sp>
    </p:spTree>
    <p:extLst>
      <p:ext uri="{BB962C8B-B14F-4D97-AF65-F5344CB8AC3E}">
        <p14:creationId xmlns:p14="http://schemas.microsoft.com/office/powerpoint/2010/main" val="129570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dia gro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0027-561D-9815-D6C8-783374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DF9C5-40B2-777B-7728-7B2F7902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D844BF-4A37-C943-19BA-B6BE1D0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B234C477-5CCC-4E58-9207-9007DC239AB4}" type="datetime1">
              <a:rPr lang="nl-NL" smtClean="0"/>
              <a:t>22-07-2024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791B4C-CA2E-3C32-B006-50106C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452BF-6401-2945-19C5-2008893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26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dia grij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0027-561D-9815-D6C8-783374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DF9C5-40B2-777B-7728-7B2F7902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D844BF-4A37-C943-19BA-B6BE1D0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B234C477-5CCC-4E58-9207-9007DC239AB4}" type="datetime1">
              <a:rPr lang="nl-NL" smtClean="0"/>
              <a:t>22-07-2024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791B4C-CA2E-3C32-B006-50106C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452BF-6401-2945-19C5-2008893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81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dia blau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0027-561D-9815-D6C8-783374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DF9C5-40B2-777B-7728-7B2F7902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D844BF-4A37-C943-19BA-B6BE1D0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B234C477-5CCC-4E58-9207-9007DC239AB4}" type="datetime1">
              <a:rPr lang="nl-NL" smtClean="0"/>
              <a:t>22-07-2024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791B4C-CA2E-3C32-B006-50106C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452BF-6401-2945-19C5-2008893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2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4737BDE2-6624-6AA2-E513-3C0A4D766F82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472DD61-4421-5CEC-4C48-8826AE7C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9780132" cy="1280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E14671-E605-C01F-EC26-2E58DAE6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038" y="1520825"/>
            <a:ext cx="11587855" cy="493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48627B-AB69-E330-96D2-7A8A6BA7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0735" y="6637339"/>
            <a:ext cx="1981596" cy="18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002A0C75-8C73-4BC2-A110-8B70C26DE224}" type="datetime1">
              <a:rPr lang="nl-NL" smtClean="0"/>
              <a:pPr/>
              <a:t>22-07-2024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F30596-193F-4148-BD90-D8B9C3A9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1187" y="6637339"/>
            <a:ext cx="8588828" cy="18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E07D45-0616-24CB-1480-BE6C20E68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9758" y="6637339"/>
            <a:ext cx="768135" cy="18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A648B885-FF76-47CB-8BBD-27E7EBF07CA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ArtworkLogo">
            <a:extLst>
              <a:ext uri="{FF2B5EF4-FFF2-40B4-BE49-F238E27FC236}">
                <a16:creationId xmlns:a16="http://schemas.microsoft.com/office/drawing/2014/main" id="{77990C53-887C-17B0-656E-BF275840E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ECFF6442-24D7-78CE-C384-08CC040403BE}"/>
              </a:ext>
            </a:extLst>
          </p:cNvPr>
          <p:cNvGrpSpPr/>
          <p:nvPr userDrawn="1"/>
        </p:nvGrpSpPr>
        <p:grpSpPr>
          <a:xfrm>
            <a:off x="175844" y="-1"/>
            <a:ext cx="8131733" cy="6857999"/>
            <a:chOff x="0" y="0"/>
            <a:chExt cx="7536913" cy="6356350"/>
          </a:xfrm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30AC175-1567-1D95-0AFA-FE3F3B2F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5838825" cy="5842635"/>
            </a:xfrm>
            <a:custGeom>
              <a:avLst/>
              <a:gdLst>
                <a:gd name="connsiteX0" fmla="*/ 5841340 w 5841339"/>
                <a:gd name="connsiteY0" fmla="*/ 0 h 5841720"/>
                <a:gd name="connsiteX1" fmla="*/ 3301403 w 5841339"/>
                <a:gd name="connsiteY1" fmla="*/ 0 h 5841720"/>
                <a:gd name="connsiteX2" fmla="*/ 1655826 w 5841339"/>
                <a:gd name="connsiteY2" fmla="*/ 1645666 h 5841720"/>
                <a:gd name="connsiteX3" fmla="*/ 10268 w 5841339"/>
                <a:gd name="connsiteY3" fmla="*/ 0 h 5841720"/>
                <a:gd name="connsiteX4" fmla="*/ 0 w 5841339"/>
                <a:gd name="connsiteY4" fmla="*/ 0 h 5841720"/>
                <a:gd name="connsiteX5" fmla="*/ 0 w 5841339"/>
                <a:gd name="connsiteY5" fmla="*/ 5841721 h 5841720"/>
                <a:gd name="connsiteX6" fmla="*/ 5841340 w 5841339"/>
                <a:gd name="connsiteY6" fmla="*/ 0 h 584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1339" h="5841720">
                  <a:moveTo>
                    <a:pt x="5841340" y="0"/>
                  </a:moveTo>
                  <a:lnTo>
                    <a:pt x="3301403" y="0"/>
                  </a:lnTo>
                  <a:lnTo>
                    <a:pt x="1655826" y="1645666"/>
                  </a:lnTo>
                  <a:lnTo>
                    <a:pt x="10268" y="0"/>
                  </a:lnTo>
                  <a:lnTo>
                    <a:pt x="0" y="0"/>
                  </a:lnTo>
                  <a:lnTo>
                    <a:pt x="0" y="5841721"/>
                  </a:lnTo>
                  <a:lnTo>
                    <a:pt x="5841340" y="0"/>
                  </a:lnTo>
                  <a:close/>
                </a:path>
              </a:pathLst>
            </a:custGeom>
            <a:solidFill>
              <a:srgbClr val="0085C6">
                <a:alpha val="5000"/>
              </a:srgbClr>
            </a:solidFill>
            <a:ln w="1269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10" name="Gelijkbenige driehoek 9">
              <a:extLst>
                <a:ext uri="{FF2B5EF4-FFF2-40B4-BE49-F238E27FC236}">
                  <a16:creationId xmlns:a16="http://schemas.microsoft.com/office/drawing/2014/main" id="{78433DAC-08AE-E961-4DE7-DBA661CABD30}"/>
                </a:ext>
              </a:extLst>
            </p:cNvPr>
            <p:cNvSpPr/>
            <p:nvPr userDrawn="1"/>
          </p:nvSpPr>
          <p:spPr>
            <a:xfrm>
              <a:off x="2031572" y="3530024"/>
              <a:ext cx="5505341" cy="2826326"/>
            </a:xfrm>
            <a:prstGeom prst="triangle">
              <a:avLst/>
            </a:prstGeom>
            <a:solidFill>
              <a:schemeClr val="accent3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3381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79" r:id="rId3"/>
    <p:sldLayoutId id="2147483674" r:id="rId4"/>
    <p:sldLayoutId id="2147483659" r:id="rId5"/>
    <p:sldLayoutId id="2147483649" r:id="rId6"/>
    <p:sldLayoutId id="2147483651" r:id="rId7"/>
    <p:sldLayoutId id="2147483675" r:id="rId8"/>
    <p:sldLayoutId id="2147483676" r:id="rId9"/>
    <p:sldLayoutId id="2147483652" r:id="rId10"/>
    <p:sldLayoutId id="2147483669" r:id="rId11"/>
    <p:sldLayoutId id="2147483670" r:id="rId12"/>
    <p:sldLayoutId id="2147483680" r:id="rId13"/>
    <p:sldLayoutId id="2147483681" r:id="rId14"/>
    <p:sldLayoutId id="2147483682" r:id="rId15"/>
    <p:sldLayoutId id="2147483671" r:id="rId16"/>
    <p:sldLayoutId id="2147483672" r:id="rId17"/>
    <p:sldLayoutId id="2147483673" r:id="rId18"/>
    <p:sldLayoutId id="2147483660" r:id="rId19"/>
    <p:sldLayoutId id="2147483663" r:id="rId20"/>
    <p:sldLayoutId id="2147483664" r:id="rId21"/>
    <p:sldLayoutId id="2147483677" r:id="rId22"/>
    <p:sldLayoutId id="2147483665" r:id="rId23"/>
    <p:sldLayoutId id="2147483666" r:id="rId24"/>
    <p:sldLayoutId id="2147483667" r:id="rId25"/>
    <p:sldLayoutId id="2147483668" r:id="rId26"/>
    <p:sldLayoutId id="2147483678" r:id="rId27"/>
    <p:sldLayoutId id="2147483655" r:id="rId28"/>
    <p:sldLayoutId id="2147483654" r:id="rId29"/>
    <p:sldLayoutId id="2147483656" r:id="rId30"/>
    <p:sldLayoutId id="2147483657" r:id="rId31"/>
    <p:sldLayoutId id="2147483661" r:id="rId3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64686B"/>
        </a:buClr>
        <a:buSzPct val="90000"/>
        <a:buFont typeface="Wingdings" panose="05000000000000000000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91" userDrawn="1">
          <p15:clr>
            <a:srgbClr val="F26B43"/>
          </p15:clr>
        </p15:guide>
        <p15:guide id="4" pos="189" userDrawn="1">
          <p15:clr>
            <a:srgbClr val="F26B43"/>
          </p15:clr>
        </p15:guide>
        <p15:guide id="5" orient="horz" pos="958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  <p15:guide id="7" orient="horz" pos="703" userDrawn="1">
          <p15:clr>
            <a:srgbClr val="F26B43"/>
          </p15:clr>
        </p15:guide>
        <p15:guide id="8" orient="horz" pos="187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3C40-DC90-0D70-8802-2F040FF2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expressjs</a:t>
            </a:r>
            <a:r>
              <a:rPr lang="en-US" dirty="0"/>
              <a:t> -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AB0C-BD28-5ABA-4517-29E97B62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48C78-1F78-6866-611E-9674E71F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1</a:t>
            </a:fld>
            <a:endParaRPr lang="nl-NL"/>
          </a:p>
        </p:txBody>
      </p:sp>
      <p:pic>
        <p:nvPicPr>
          <p:cNvPr id="7" name="Afbeelding 6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ED081AEB-A61D-0E6E-3687-28EBFF129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1520825"/>
            <a:ext cx="7772400" cy="1568526"/>
          </a:xfrm>
          <a:prstGeom prst="rect">
            <a:avLst/>
          </a:prstGeom>
        </p:spPr>
      </p:pic>
      <p:pic>
        <p:nvPicPr>
          <p:cNvPr id="10" name="Afbeelding 9" descr="Afbeelding met tekst, schermopname, Lettertype, Webpagina&#10;&#10;Automatisch gegenereerde beschrijving">
            <a:extLst>
              <a:ext uri="{FF2B5EF4-FFF2-40B4-BE49-F238E27FC236}">
                <a16:creationId xmlns:a16="http://schemas.microsoft.com/office/drawing/2014/main" id="{A21257F7-111C-9619-1629-C749917E1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17" y="152003"/>
            <a:ext cx="3167031" cy="66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1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3C40-DC90-0D70-8802-2F040FF2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48C78-1F78-6866-611E-9674E71F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2</a:t>
            </a:fld>
            <a:endParaRPr lang="nl-NL"/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6AACB58E-1C9E-B986-57A9-1CB2DCC28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9" y="226710"/>
            <a:ext cx="11678088" cy="43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D5FD4-76CE-E072-1DE7-878F54F5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‘Architecture’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030E1C-5327-B5F8-153F-D0C187B3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3</a:t>
            </a:fld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3B938B3-1C77-E6CB-CE4F-8887CFF242D5}"/>
              </a:ext>
            </a:extLst>
          </p:cNvPr>
          <p:cNvSpPr/>
          <p:nvPr/>
        </p:nvSpPr>
        <p:spPr>
          <a:xfrm>
            <a:off x="473529" y="204107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OAPIF YAML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1C1805E-1FE6-E2B1-1C37-0CDD98418778}"/>
              </a:ext>
            </a:extLst>
          </p:cNvPr>
          <p:cNvSpPr/>
          <p:nvPr/>
        </p:nvSpPr>
        <p:spPr>
          <a:xfrm>
            <a:off x="3875655" y="2967346"/>
            <a:ext cx="2628900" cy="1921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nodejs / expressjs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183734E-0A00-451D-B8E4-03B1EC324D41}"/>
              </a:ext>
            </a:extLst>
          </p:cNvPr>
          <p:cNvSpPr/>
          <p:nvPr/>
        </p:nvSpPr>
        <p:spPr>
          <a:xfrm>
            <a:off x="4001984" y="3099459"/>
            <a:ext cx="2398816" cy="602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socket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D131798E-CAF2-1317-D55C-014D0CCCEB3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87979" y="2775857"/>
            <a:ext cx="0" cy="5136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17639C4E-7DBF-2A59-8989-EB8B74146B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0073" y="3928134"/>
            <a:ext cx="12155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586223ED-1A19-7A91-FE2D-E8C94E8C7060}"/>
              </a:ext>
            </a:extLst>
          </p:cNvPr>
          <p:cNvSpPr txBox="1"/>
          <p:nvPr/>
        </p:nvSpPr>
        <p:spPr>
          <a:xfrm>
            <a:off x="1726419" y="3897478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No code gen</a:t>
            </a:r>
          </a:p>
        </p:txBody>
      </p:sp>
      <p:sp>
        <p:nvSpPr>
          <p:cNvPr id="22" name="Blik 21">
            <a:extLst>
              <a:ext uri="{FF2B5EF4-FFF2-40B4-BE49-F238E27FC236}">
                <a16:creationId xmlns:a16="http://schemas.microsoft.com/office/drawing/2014/main" id="{8F938E58-C859-2CCA-EFE9-9418BD2B6ADB}"/>
              </a:ext>
            </a:extLst>
          </p:cNvPr>
          <p:cNvSpPr/>
          <p:nvPr/>
        </p:nvSpPr>
        <p:spPr>
          <a:xfrm>
            <a:off x="4721029" y="5237018"/>
            <a:ext cx="938151" cy="1211283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ysClr val="windowText" lastClr="000000"/>
                </a:solidFill>
              </a:rPr>
              <a:t>geojson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CBAE48B6-8B16-E632-A35E-AEE9106EFA7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190104" y="4888922"/>
            <a:ext cx="1" cy="45497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 27">
            <a:extLst>
              <a:ext uri="{FF2B5EF4-FFF2-40B4-BE49-F238E27FC236}">
                <a16:creationId xmlns:a16="http://schemas.microsoft.com/office/drawing/2014/main" id="{BCC8CD81-871C-195C-C593-BF6475F35BAA}"/>
              </a:ext>
            </a:extLst>
          </p:cNvPr>
          <p:cNvSpPr/>
          <p:nvPr/>
        </p:nvSpPr>
        <p:spPr>
          <a:xfrm>
            <a:off x="8238012" y="204107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Insomnia</a:t>
            </a:r>
          </a:p>
        </p:txBody>
      </p:sp>
      <p:cxnSp>
        <p:nvCxnSpPr>
          <p:cNvPr id="30" name="Gebogen verbindingslijn 29">
            <a:extLst>
              <a:ext uri="{FF2B5EF4-FFF2-40B4-BE49-F238E27FC236}">
                <a16:creationId xmlns:a16="http://schemas.microsoft.com/office/drawing/2014/main" id="{8B6A011A-84FA-06DD-2807-88E2CC5B9CF9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rot="10800000" flipV="1">
            <a:off x="6400800" y="2408464"/>
            <a:ext cx="1837212" cy="99233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>
            <a:extLst>
              <a:ext uri="{FF2B5EF4-FFF2-40B4-BE49-F238E27FC236}">
                <a16:creationId xmlns:a16="http://schemas.microsoft.com/office/drawing/2014/main" id="{3D1F70BE-05E9-6D87-D03A-0FEB4518D8C3}"/>
              </a:ext>
            </a:extLst>
          </p:cNvPr>
          <p:cNvSpPr/>
          <p:nvPr/>
        </p:nvSpPr>
        <p:spPr>
          <a:xfrm>
            <a:off x="8238012" y="3167742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WebBrowser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DB1DB69-1FAC-61F6-7ED3-C03822CB7AF4}"/>
              </a:ext>
            </a:extLst>
          </p:cNvPr>
          <p:cNvSpPr/>
          <p:nvPr/>
        </p:nvSpPr>
        <p:spPr>
          <a:xfrm>
            <a:off x="8238012" y="424046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QGIS, Esri, …</a:t>
            </a:r>
          </a:p>
        </p:txBody>
      </p:sp>
      <p:cxnSp>
        <p:nvCxnSpPr>
          <p:cNvPr id="35" name="Gebogen verbindingslijn 34">
            <a:extLst>
              <a:ext uri="{FF2B5EF4-FFF2-40B4-BE49-F238E27FC236}">
                <a16:creationId xmlns:a16="http://schemas.microsoft.com/office/drawing/2014/main" id="{33C6F4DE-7C58-F6E3-3E27-DEB5F9C02EDE}"/>
              </a:ext>
            </a:extLst>
          </p:cNvPr>
          <p:cNvCxnSpPr>
            <a:cxnSpLocks/>
            <a:stCxn id="33" idx="1"/>
            <a:endCxn id="8" idx="3"/>
          </p:cNvCxnSpPr>
          <p:nvPr/>
        </p:nvCxnSpPr>
        <p:spPr>
          <a:xfrm rot="10800000">
            <a:off x="6400800" y="3400797"/>
            <a:ext cx="1837212" cy="134339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bogen verbindingslijn 37">
            <a:extLst>
              <a:ext uri="{FF2B5EF4-FFF2-40B4-BE49-F238E27FC236}">
                <a16:creationId xmlns:a16="http://schemas.microsoft.com/office/drawing/2014/main" id="{E0EC978E-7477-8D0B-4A67-3671822C5CF5}"/>
              </a:ext>
            </a:extLst>
          </p:cNvPr>
          <p:cNvCxnSpPr>
            <a:cxnSpLocks/>
            <a:stCxn id="34" idx="1"/>
            <a:endCxn id="8" idx="3"/>
          </p:cNvCxnSpPr>
          <p:nvPr/>
        </p:nvCxnSpPr>
        <p:spPr>
          <a:xfrm rot="10800000">
            <a:off x="6400800" y="3400796"/>
            <a:ext cx="1837212" cy="120705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BDBAEEA8-7A30-DC08-656D-130250E91621}"/>
              </a:ext>
            </a:extLst>
          </p:cNvPr>
          <p:cNvSpPr/>
          <p:nvPr/>
        </p:nvSpPr>
        <p:spPr>
          <a:xfrm>
            <a:off x="8238012" y="5413292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curl, …</a:t>
            </a:r>
          </a:p>
        </p:txBody>
      </p:sp>
      <p:cxnSp>
        <p:nvCxnSpPr>
          <p:cNvPr id="42" name="Gebogen verbindingslijn 41">
            <a:extLst>
              <a:ext uri="{FF2B5EF4-FFF2-40B4-BE49-F238E27FC236}">
                <a16:creationId xmlns:a16="http://schemas.microsoft.com/office/drawing/2014/main" id="{0EAF858B-F968-D99E-3E08-0D8A5A2CAEB1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rot="10800000">
            <a:off x="6400800" y="3400797"/>
            <a:ext cx="1837212" cy="2379889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8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D5FD4-76CE-E072-1DE7-878F54F5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‘Architecture’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030E1C-5327-B5F8-153F-D0C187B3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4</a:t>
            </a:fld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3B938B3-1C77-E6CB-CE4F-8887CFF242D5}"/>
              </a:ext>
            </a:extLst>
          </p:cNvPr>
          <p:cNvSpPr/>
          <p:nvPr/>
        </p:nvSpPr>
        <p:spPr>
          <a:xfrm>
            <a:off x="473529" y="204107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OAPIF YAML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1C1805E-1FE6-E2B1-1C37-0CDD98418778}"/>
              </a:ext>
            </a:extLst>
          </p:cNvPr>
          <p:cNvSpPr/>
          <p:nvPr/>
        </p:nvSpPr>
        <p:spPr>
          <a:xfrm>
            <a:off x="3875655" y="2967346"/>
            <a:ext cx="2628900" cy="1921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nodejs / expressjs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183734E-0A00-451D-B8E4-03B1EC324D41}"/>
              </a:ext>
            </a:extLst>
          </p:cNvPr>
          <p:cNvSpPr/>
          <p:nvPr/>
        </p:nvSpPr>
        <p:spPr>
          <a:xfrm>
            <a:off x="4001984" y="3099459"/>
            <a:ext cx="2398816" cy="602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socket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D131798E-CAF2-1317-D55C-014D0CCCEB3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87979" y="2775857"/>
            <a:ext cx="0" cy="5136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17639C4E-7DBF-2A59-8989-EB8B74146B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0073" y="3928134"/>
            <a:ext cx="12155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586223ED-1A19-7A91-FE2D-E8C94E8C7060}"/>
              </a:ext>
            </a:extLst>
          </p:cNvPr>
          <p:cNvSpPr txBox="1"/>
          <p:nvPr/>
        </p:nvSpPr>
        <p:spPr>
          <a:xfrm>
            <a:off x="1726419" y="3897478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No code gen</a:t>
            </a:r>
          </a:p>
        </p:txBody>
      </p:sp>
      <p:sp>
        <p:nvSpPr>
          <p:cNvPr id="22" name="Blik 21">
            <a:extLst>
              <a:ext uri="{FF2B5EF4-FFF2-40B4-BE49-F238E27FC236}">
                <a16:creationId xmlns:a16="http://schemas.microsoft.com/office/drawing/2014/main" id="{8F938E58-C859-2CCA-EFE9-9418BD2B6ADB}"/>
              </a:ext>
            </a:extLst>
          </p:cNvPr>
          <p:cNvSpPr/>
          <p:nvPr/>
        </p:nvSpPr>
        <p:spPr>
          <a:xfrm>
            <a:off x="4721029" y="5237018"/>
            <a:ext cx="938151" cy="1211283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ysClr val="windowText" lastClr="000000"/>
                </a:solidFill>
              </a:rPr>
              <a:t>geojson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CBAE48B6-8B16-E632-A35E-AEE9106EFA7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190104" y="4888922"/>
            <a:ext cx="1" cy="45497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 27">
            <a:extLst>
              <a:ext uri="{FF2B5EF4-FFF2-40B4-BE49-F238E27FC236}">
                <a16:creationId xmlns:a16="http://schemas.microsoft.com/office/drawing/2014/main" id="{BCC8CD81-871C-195C-C593-BF6475F35BAA}"/>
              </a:ext>
            </a:extLst>
          </p:cNvPr>
          <p:cNvSpPr/>
          <p:nvPr/>
        </p:nvSpPr>
        <p:spPr>
          <a:xfrm>
            <a:off x="8238012" y="204107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Insomnia</a:t>
            </a:r>
          </a:p>
        </p:txBody>
      </p:sp>
      <p:cxnSp>
        <p:nvCxnSpPr>
          <p:cNvPr id="30" name="Gebogen verbindingslijn 29">
            <a:extLst>
              <a:ext uri="{FF2B5EF4-FFF2-40B4-BE49-F238E27FC236}">
                <a16:creationId xmlns:a16="http://schemas.microsoft.com/office/drawing/2014/main" id="{8B6A011A-84FA-06DD-2807-88E2CC5B9CF9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rot="10800000" flipV="1">
            <a:off x="6400800" y="2408464"/>
            <a:ext cx="1837212" cy="99233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>
            <a:extLst>
              <a:ext uri="{FF2B5EF4-FFF2-40B4-BE49-F238E27FC236}">
                <a16:creationId xmlns:a16="http://schemas.microsoft.com/office/drawing/2014/main" id="{3D1F70BE-05E9-6D87-D03A-0FEB4518D8C3}"/>
              </a:ext>
            </a:extLst>
          </p:cNvPr>
          <p:cNvSpPr/>
          <p:nvPr/>
        </p:nvSpPr>
        <p:spPr>
          <a:xfrm>
            <a:off x="8238012" y="3167742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WebBrowser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DB1DB69-1FAC-61F6-7ED3-C03822CB7AF4}"/>
              </a:ext>
            </a:extLst>
          </p:cNvPr>
          <p:cNvSpPr/>
          <p:nvPr/>
        </p:nvSpPr>
        <p:spPr>
          <a:xfrm>
            <a:off x="8238012" y="424046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QGIS, Esri, …</a:t>
            </a:r>
          </a:p>
        </p:txBody>
      </p:sp>
      <p:cxnSp>
        <p:nvCxnSpPr>
          <p:cNvPr id="35" name="Gebogen verbindingslijn 34">
            <a:extLst>
              <a:ext uri="{FF2B5EF4-FFF2-40B4-BE49-F238E27FC236}">
                <a16:creationId xmlns:a16="http://schemas.microsoft.com/office/drawing/2014/main" id="{33C6F4DE-7C58-F6E3-3E27-DEB5F9C02EDE}"/>
              </a:ext>
            </a:extLst>
          </p:cNvPr>
          <p:cNvCxnSpPr>
            <a:cxnSpLocks/>
            <a:stCxn id="33" idx="1"/>
            <a:endCxn id="8" idx="3"/>
          </p:cNvCxnSpPr>
          <p:nvPr/>
        </p:nvCxnSpPr>
        <p:spPr>
          <a:xfrm rot="10800000">
            <a:off x="6400800" y="3400797"/>
            <a:ext cx="1837212" cy="134339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bogen verbindingslijn 37">
            <a:extLst>
              <a:ext uri="{FF2B5EF4-FFF2-40B4-BE49-F238E27FC236}">
                <a16:creationId xmlns:a16="http://schemas.microsoft.com/office/drawing/2014/main" id="{E0EC978E-7477-8D0B-4A67-3671822C5CF5}"/>
              </a:ext>
            </a:extLst>
          </p:cNvPr>
          <p:cNvCxnSpPr>
            <a:cxnSpLocks/>
            <a:stCxn id="34" idx="1"/>
            <a:endCxn id="8" idx="3"/>
          </p:cNvCxnSpPr>
          <p:nvPr/>
        </p:nvCxnSpPr>
        <p:spPr>
          <a:xfrm rot="10800000">
            <a:off x="6400800" y="3400796"/>
            <a:ext cx="1837212" cy="120705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BDBAEEA8-7A30-DC08-656D-130250E91621}"/>
              </a:ext>
            </a:extLst>
          </p:cNvPr>
          <p:cNvSpPr/>
          <p:nvPr/>
        </p:nvSpPr>
        <p:spPr>
          <a:xfrm>
            <a:off x="8238012" y="5413292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curl, …</a:t>
            </a:r>
          </a:p>
        </p:txBody>
      </p:sp>
      <p:cxnSp>
        <p:nvCxnSpPr>
          <p:cNvPr id="42" name="Gebogen verbindingslijn 41">
            <a:extLst>
              <a:ext uri="{FF2B5EF4-FFF2-40B4-BE49-F238E27FC236}">
                <a16:creationId xmlns:a16="http://schemas.microsoft.com/office/drawing/2014/main" id="{0EAF858B-F968-D99E-3E08-0D8A5A2CAEB1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rot="10800000">
            <a:off x="6400800" y="3400797"/>
            <a:ext cx="1837212" cy="2379889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D4661D90-13EA-BCB2-6A70-C53030934206}"/>
              </a:ext>
            </a:extLst>
          </p:cNvPr>
          <p:cNvSpPr txBox="1"/>
          <p:nvPr/>
        </p:nvSpPr>
        <p:spPr>
          <a:xfrm>
            <a:off x="7525495" y="456372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json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D77FE0B-F412-29A5-DBF5-CA702207DA3D}"/>
              </a:ext>
            </a:extLst>
          </p:cNvPr>
          <p:cNvSpPr txBox="1"/>
          <p:nvPr/>
        </p:nvSpPr>
        <p:spPr>
          <a:xfrm>
            <a:off x="7518660" y="3489861"/>
            <a:ext cx="63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html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BFC9F23-BDBB-F65C-3A13-E2439DE983E3}"/>
              </a:ext>
            </a:extLst>
          </p:cNvPr>
          <p:cNvSpPr txBox="1"/>
          <p:nvPr/>
        </p:nvSpPr>
        <p:spPr>
          <a:xfrm>
            <a:off x="7113858" y="2056802"/>
            <a:ext cx="11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json/html</a:t>
            </a:r>
          </a:p>
        </p:txBody>
      </p:sp>
    </p:spTree>
    <p:extLst>
      <p:ext uri="{BB962C8B-B14F-4D97-AF65-F5344CB8AC3E}">
        <p14:creationId xmlns:p14="http://schemas.microsoft.com/office/powerpoint/2010/main" val="290091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D5FD4-76CE-E072-1DE7-878F54F5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‘Architecture’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1C1805E-1FE6-E2B1-1C37-0CDD98418778}"/>
              </a:ext>
            </a:extLst>
          </p:cNvPr>
          <p:cNvSpPr/>
          <p:nvPr/>
        </p:nvSpPr>
        <p:spPr>
          <a:xfrm>
            <a:off x="633691" y="2099933"/>
            <a:ext cx="2628900" cy="1921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nodejs / expressjs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030E1C-5327-B5F8-153F-D0C187B3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5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183734E-0A00-451D-B8E4-03B1EC324D41}"/>
              </a:ext>
            </a:extLst>
          </p:cNvPr>
          <p:cNvSpPr/>
          <p:nvPr/>
        </p:nvSpPr>
        <p:spPr>
          <a:xfrm>
            <a:off x="760020" y="2232046"/>
            <a:ext cx="2398816" cy="602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socket</a:t>
            </a:r>
          </a:p>
        </p:txBody>
      </p:sp>
      <p:sp>
        <p:nvSpPr>
          <p:cNvPr id="22" name="Blik 21">
            <a:extLst>
              <a:ext uri="{FF2B5EF4-FFF2-40B4-BE49-F238E27FC236}">
                <a16:creationId xmlns:a16="http://schemas.microsoft.com/office/drawing/2014/main" id="{8F938E58-C859-2CCA-EFE9-9418BD2B6ADB}"/>
              </a:ext>
            </a:extLst>
          </p:cNvPr>
          <p:cNvSpPr/>
          <p:nvPr/>
        </p:nvSpPr>
        <p:spPr>
          <a:xfrm>
            <a:off x="1479065" y="4369605"/>
            <a:ext cx="938151" cy="1211283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ysClr val="windowText" lastClr="000000"/>
                </a:solidFill>
              </a:rPr>
              <a:t>geojson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CBAE48B6-8B16-E632-A35E-AEE9106EFA7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948140" y="4021509"/>
            <a:ext cx="1" cy="45497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 27">
            <a:extLst>
              <a:ext uri="{FF2B5EF4-FFF2-40B4-BE49-F238E27FC236}">
                <a16:creationId xmlns:a16="http://schemas.microsoft.com/office/drawing/2014/main" id="{BCC8CD81-871C-195C-C593-BF6475F35BAA}"/>
              </a:ext>
            </a:extLst>
          </p:cNvPr>
          <p:cNvSpPr/>
          <p:nvPr/>
        </p:nvSpPr>
        <p:spPr>
          <a:xfrm>
            <a:off x="8238012" y="204107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Insomnia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3D1F70BE-05E9-6D87-D03A-0FEB4518D8C3}"/>
              </a:ext>
            </a:extLst>
          </p:cNvPr>
          <p:cNvSpPr/>
          <p:nvPr/>
        </p:nvSpPr>
        <p:spPr>
          <a:xfrm>
            <a:off x="8238012" y="3167742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WebBrowser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DB1DB69-1FAC-61F6-7ED3-C03822CB7AF4}"/>
              </a:ext>
            </a:extLst>
          </p:cNvPr>
          <p:cNvSpPr/>
          <p:nvPr/>
        </p:nvSpPr>
        <p:spPr>
          <a:xfrm>
            <a:off x="8238012" y="424046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QGIS, Esri, …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BDBAEEA8-7A30-DC08-656D-130250E91621}"/>
              </a:ext>
            </a:extLst>
          </p:cNvPr>
          <p:cNvSpPr/>
          <p:nvPr/>
        </p:nvSpPr>
        <p:spPr>
          <a:xfrm>
            <a:off x="8238012" y="5413292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curl, …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41F4156-7275-AC80-363B-F347FDEBAD78}"/>
              </a:ext>
            </a:extLst>
          </p:cNvPr>
          <p:cNvCxnSpPr/>
          <p:nvPr/>
        </p:nvCxnSpPr>
        <p:spPr>
          <a:xfrm flipH="1">
            <a:off x="3574472" y="2481943"/>
            <a:ext cx="4215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444CF163-D345-0F32-E3CD-0FAC66486D48}"/>
              </a:ext>
            </a:extLst>
          </p:cNvPr>
          <p:cNvSpPr txBox="1"/>
          <p:nvPr/>
        </p:nvSpPr>
        <p:spPr>
          <a:xfrm>
            <a:off x="5244522" y="2112611"/>
            <a:ext cx="5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req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DE02F0AD-CD21-A70B-B92A-49EA8741B0A0}"/>
              </a:ext>
            </a:extLst>
          </p:cNvPr>
          <p:cNvCxnSpPr>
            <a:cxnSpLocks/>
          </p:cNvCxnSpPr>
          <p:nvPr/>
        </p:nvCxnSpPr>
        <p:spPr>
          <a:xfrm>
            <a:off x="3642430" y="3167742"/>
            <a:ext cx="4147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F4D09EF7-CE99-DFC3-10A2-5C9271DF688C}"/>
              </a:ext>
            </a:extLst>
          </p:cNvPr>
          <p:cNvSpPr txBox="1"/>
          <p:nvPr/>
        </p:nvSpPr>
        <p:spPr>
          <a:xfrm>
            <a:off x="5244522" y="3165803"/>
            <a:ext cx="47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res</a:t>
            </a:r>
          </a:p>
        </p:txBody>
      </p:sp>
      <p:sp>
        <p:nvSpPr>
          <p:cNvPr id="26" name="Vrije vorm 25">
            <a:extLst>
              <a:ext uri="{FF2B5EF4-FFF2-40B4-BE49-F238E27FC236}">
                <a16:creationId xmlns:a16="http://schemas.microsoft.com/office/drawing/2014/main" id="{E70F9CF9-BC57-11B2-798A-2380E0841DCC}"/>
              </a:ext>
            </a:extLst>
          </p:cNvPr>
          <p:cNvSpPr/>
          <p:nvPr/>
        </p:nvSpPr>
        <p:spPr>
          <a:xfrm>
            <a:off x="1009403" y="2505694"/>
            <a:ext cx="2196935" cy="1330036"/>
          </a:xfrm>
          <a:custGeom>
            <a:avLst/>
            <a:gdLst>
              <a:gd name="connsiteX0" fmla="*/ 2196935 w 2196935"/>
              <a:gd name="connsiteY0" fmla="*/ 11875 h 1330036"/>
              <a:gd name="connsiteX1" fmla="*/ 2078181 w 2196935"/>
              <a:gd name="connsiteY1" fmla="*/ 23750 h 1330036"/>
              <a:gd name="connsiteX2" fmla="*/ 1983179 w 2196935"/>
              <a:gd name="connsiteY2" fmla="*/ 11875 h 1330036"/>
              <a:gd name="connsiteX3" fmla="*/ 1852550 w 2196935"/>
              <a:gd name="connsiteY3" fmla="*/ 0 h 1330036"/>
              <a:gd name="connsiteX4" fmla="*/ 1389413 w 2196935"/>
              <a:gd name="connsiteY4" fmla="*/ 23750 h 1330036"/>
              <a:gd name="connsiteX5" fmla="*/ 1116280 w 2196935"/>
              <a:gd name="connsiteY5" fmla="*/ 47501 h 1330036"/>
              <a:gd name="connsiteX6" fmla="*/ 1045028 w 2196935"/>
              <a:gd name="connsiteY6" fmla="*/ 59376 h 1330036"/>
              <a:gd name="connsiteX7" fmla="*/ 902524 w 2196935"/>
              <a:gd name="connsiteY7" fmla="*/ 95002 h 1330036"/>
              <a:gd name="connsiteX8" fmla="*/ 807522 w 2196935"/>
              <a:gd name="connsiteY8" fmla="*/ 130628 h 1330036"/>
              <a:gd name="connsiteX9" fmla="*/ 688768 w 2196935"/>
              <a:gd name="connsiteY9" fmla="*/ 166254 h 1330036"/>
              <a:gd name="connsiteX10" fmla="*/ 653142 w 2196935"/>
              <a:gd name="connsiteY10" fmla="*/ 190005 h 1330036"/>
              <a:gd name="connsiteX11" fmla="*/ 475013 w 2196935"/>
              <a:gd name="connsiteY11" fmla="*/ 249381 h 1330036"/>
              <a:gd name="connsiteX12" fmla="*/ 439387 w 2196935"/>
              <a:gd name="connsiteY12" fmla="*/ 285007 h 1330036"/>
              <a:gd name="connsiteX13" fmla="*/ 403761 w 2196935"/>
              <a:gd name="connsiteY13" fmla="*/ 296883 h 1330036"/>
              <a:gd name="connsiteX14" fmla="*/ 356259 w 2196935"/>
              <a:gd name="connsiteY14" fmla="*/ 332509 h 1330036"/>
              <a:gd name="connsiteX15" fmla="*/ 285007 w 2196935"/>
              <a:gd name="connsiteY15" fmla="*/ 380010 h 1330036"/>
              <a:gd name="connsiteX16" fmla="*/ 190005 w 2196935"/>
              <a:gd name="connsiteY16" fmla="*/ 475012 h 1330036"/>
              <a:gd name="connsiteX17" fmla="*/ 118753 w 2196935"/>
              <a:gd name="connsiteY17" fmla="*/ 534389 h 1330036"/>
              <a:gd name="connsiteX18" fmla="*/ 59376 w 2196935"/>
              <a:gd name="connsiteY18" fmla="*/ 641267 h 1330036"/>
              <a:gd name="connsiteX19" fmla="*/ 47501 w 2196935"/>
              <a:gd name="connsiteY19" fmla="*/ 700644 h 1330036"/>
              <a:gd name="connsiteX20" fmla="*/ 0 w 2196935"/>
              <a:gd name="connsiteY20" fmla="*/ 866898 h 1330036"/>
              <a:gd name="connsiteX21" fmla="*/ 35626 w 2196935"/>
              <a:gd name="connsiteY21" fmla="*/ 1092529 h 1330036"/>
              <a:gd name="connsiteX22" fmla="*/ 59376 w 2196935"/>
              <a:gd name="connsiteY22" fmla="*/ 1128155 h 1330036"/>
              <a:gd name="connsiteX23" fmla="*/ 106878 w 2196935"/>
              <a:gd name="connsiteY23" fmla="*/ 1163781 h 1330036"/>
              <a:gd name="connsiteX24" fmla="*/ 142503 w 2196935"/>
              <a:gd name="connsiteY24" fmla="*/ 1187532 h 1330036"/>
              <a:gd name="connsiteX25" fmla="*/ 213755 w 2196935"/>
              <a:gd name="connsiteY25" fmla="*/ 1199407 h 1330036"/>
              <a:gd name="connsiteX26" fmla="*/ 415636 w 2196935"/>
              <a:gd name="connsiteY26" fmla="*/ 1187532 h 1330036"/>
              <a:gd name="connsiteX27" fmla="*/ 486888 w 2196935"/>
              <a:gd name="connsiteY27" fmla="*/ 1163781 h 1330036"/>
              <a:gd name="connsiteX28" fmla="*/ 629392 w 2196935"/>
              <a:gd name="connsiteY28" fmla="*/ 1092529 h 1330036"/>
              <a:gd name="connsiteX29" fmla="*/ 653142 w 2196935"/>
              <a:gd name="connsiteY29" fmla="*/ 1009402 h 1330036"/>
              <a:gd name="connsiteX30" fmla="*/ 653142 w 2196935"/>
              <a:gd name="connsiteY30" fmla="*/ 795646 h 1330036"/>
              <a:gd name="connsiteX31" fmla="*/ 522514 w 2196935"/>
              <a:gd name="connsiteY31" fmla="*/ 724394 h 1330036"/>
              <a:gd name="connsiteX32" fmla="*/ 320633 w 2196935"/>
              <a:gd name="connsiteY32" fmla="*/ 795646 h 1330036"/>
              <a:gd name="connsiteX33" fmla="*/ 225631 w 2196935"/>
              <a:gd name="connsiteY33" fmla="*/ 866898 h 1330036"/>
              <a:gd name="connsiteX34" fmla="*/ 225631 w 2196935"/>
              <a:gd name="connsiteY34" fmla="*/ 1045028 h 1330036"/>
              <a:gd name="connsiteX35" fmla="*/ 249381 w 2196935"/>
              <a:gd name="connsiteY35" fmla="*/ 1080654 h 1330036"/>
              <a:gd name="connsiteX36" fmla="*/ 332509 w 2196935"/>
              <a:gd name="connsiteY36" fmla="*/ 1175657 h 1330036"/>
              <a:gd name="connsiteX37" fmla="*/ 641267 w 2196935"/>
              <a:gd name="connsiteY37" fmla="*/ 1246909 h 1330036"/>
              <a:gd name="connsiteX38" fmla="*/ 771896 w 2196935"/>
              <a:gd name="connsiteY38" fmla="*/ 1235033 h 1330036"/>
              <a:gd name="connsiteX39" fmla="*/ 866898 w 2196935"/>
              <a:gd name="connsiteY39" fmla="*/ 1163781 h 1330036"/>
              <a:gd name="connsiteX40" fmla="*/ 914400 w 2196935"/>
              <a:gd name="connsiteY40" fmla="*/ 1033153 h 1330036"/>
              <a:gd name="connsiteX41" fmla="*/ 866898 w 2196935"/>
              <a:gd name="connsiteY41" fmla="*/ 831272 h 1330036"/>
              <a:gd name="connsiteX42" fmla="*/ 819397 w 2196935"/>
              <a:gd name="connsiteY42" fmla="*/ 783771 h 1330036"/>
              <a:gd name="connsiteX43" fmla="*/ 783771 w 2196935"/>
              <a:gd name="connsiteY43" fmla="*/ 760020 h 1330036"/>
              <a:gd name="connsiteX44" fmla="*/ 688768 w 2196935"/>
              <a:gd name="connsiteY44" fmla="*/ 736270 h 1330036"/>
              <a:gd name="connsiteX45" fmla="*/ 653142 w 2196935"/>
              <a:gd name="connsiteY45" fmla="*/ 760020 h 1330036"/>
              <a:gd name="connsiteX46" fmla="*/ 534389 w 2196935"/>
              <a:gd name="connsiteY46" fmla="*/ 890649 h 1330036"/>
              <a:gd name="connsiteX47" fmla="*/ 522514 w 2196935"/>
              <a:gd name="connsiteY47" fmla="*/ 938150 h 1330036"/>
              <a:gd name="connsiteX48" fmla="*/ 558140 w 2196935"/>
              <a:gd name="connsiteY48" fmla="*/ 1068779 h 1330036"/>
              <a:gd name="connsiteX49" fmla="*/ 581891 w 2196935"/>
              <a:gd name="connsiteY49" fmla="*/ 1116280 h 1330036"/>
              <a:gd name="connsiteX50" fmla="*/ 617516 w 2196935"/>
              <a:gd name="connsiteY50" fmla="*/ 1140031 h 1330036"/>
              <a:gd name="connsiteX51" fmla="*/ 665018 w 2196935"/>
              <a:gd name="connsiteY51" fmla="*/ 1199407 h 1330036"/>
              <a:gd name="connsiteX52" fmla="*/ 724394 w 2196935"/>
              <a:gd name="connsiteY52" fmla="*/ 1246909 h 1330036"/>
              <a:gd name="connsiteX53" fmla="*/ 914400 w 2196935"/>
              <a:gd name="connsiteY53" fmla="*/ 1330036 h 1330036"/>
              <a:gd name="connsiteX54" fmla="*/ 1116280 w 2196935"/>
              <a:gd name="connsiteY54" fmla="*/ 1306285 h 1330036"/>
              <a:gd name="connsiteX55" fmla="*/ 1163781 w 2196935"/>
              <a:gd name="connsiteY55" fmla="*/ 1294410 h 1330036"/>
              <a:gd name="connsiteX56" fmla="*/ 1306285 w 2196935"/>
              <a:gd name="connsiteY56" fmla="*/ 1163781 h 1330036"/>
              <a:gd name="connsiteX57" fmla="*/ 1341911 w 2196935"/>
              <a:gd name="connsiteY57" fmla="*/ 843148 h 1330036"/>
              <a:gd name="connsiteX58" fmla="*/ 1353787 w 2196935"/>
              <a:gd name="connsiteY58" fmla="*/ 807522 h 1330036"/>
              <a:gd name="connsiteX59" fmla="*/ 1413163 w 2196935"/>
              <a:gd name="connsiteY59" fmla="*/ 748145 h 1330036"/>
              <a:gd name="connsiteX60" fmla="*/ 1543792 w 2196935"/>
              <a:gd name="connsiteY60" fmla="*/ 712519 h 1330036"/>
              <a:gd name="connsiteX61" fmla="*/ 1745672 w 2196935"/>
              <a:gd name="connsiteY61" fmla="*/ 724394 h 1330036"/>
              <a:gd name="connsiteX62" fmla="*/ 2018805 w 2196935"/>
              <a:gd name="connsiteY62" fmla="*/ 712519 h 1330036"/>
              <a:gd name="connsiteX63" fmla="*/ 2149433 w 2196935"/>
              <a:gd name="connsiteY63" fmla="*/ 700644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96935" h="1330036">
                <a:moveTo>
                  <a:pt x="2196935" y="11875"/>
                </a:moveTo>
                <a:cubicBezTo>
                  <a:pt x="2157350" y="15833"/>
                  <a:pt x="2117963" y="23750"/>
                  <a:pt x="2078181" y="23750"/>
                </a:cubicBezTo>
                <a:cubicBezTo>
                  <a:pt x="2046267" y="23750"/>
                  <a:pt x="2014917" y="15216"/>
                  <a:pt x="1983179" y="11875"/>
                </a:cubicBezTo>
                <a:cubicBezTo>
                  <a:pt x="1939697" y="7298"/>
                  <a:pt x="1896093" y="3958"/>
                  <a:pt x="1852550" y="0"/>
                </a:cubicBezTo>
                <a:lnTo>
                  <a:pt x="1389413" y="23750"/>
                </a:lnTo>
                <a:cubicBezTo>
                  <a:pt x="1225523" y="32689"/>
                  <a:pt x="1238387" y="28715"/>
                  <a:pt x="1116280" y="47501"/>
                </a:cubicBezTo>
                <a:cubicBezTo>
                  <a:pt x="1092482" y="51162"/>
                  <a:pt x="1068533" y="54153"/>
                  <a:pt x="1045028" y="59376"/>
                </a:cubicBezTo>
                <a:cubicBezTo>
                  <a:pt x="997231" y="69998"/>
                  <a:pt x="949422" y="80932"/>
                  <a:pt x="902524" y="95002"/>
                </a:cubicBezTo>
                <a:cubicBezTo>
                  <a:pt x="870130" y="104720"/>
                  <a:pt x="839607" y="119933"/>
                  <a:pt x="807522" y="130628"/>
                </a:cubicBezTo>
                <a:cubicBezTo>
                  <a:pt x="768315" y="143697"/>
                  <a:pt x="728353" y="154379"/>
                  <a:pt x="688768" y="166254"/>
                </a:cubicBezTo>
                <a:cubicBezTo>
                  <a:pt x="676893" y="174171"/>
                  <a:pt x="666444" y="184832"/>
                  <a:pt x="653142" y="190005"/>
                </a:cubicBezTo>
                <a:cubicBezTo>
                  <a:pt x="594810" y="212690"/>
                  <a:pt x="475013" y="249381"/>
                  <a:pt x="475013" y="249381"/>
                </a:cubicBezTo>
                <a:cubicBezTo>
                  <a:pt x="463138" y="261256"/>
                  <a:pt x="453361" y="275691"/>
                  <a:pt x="439387" y="285007"/>
                </a:cubicBezTo>
                <a:cubicBezTo>
                  <a:pt x="428972" y="291951"/>
                  <a:pt x="414629" y="290672"/>
                  <a:pt x="403761" y="296883"/>
                </a:cubicBezTo>
                <a:cubicBezTo>
                  <a:pt x="386576" y="306703"/>
                  <a:pt x="372474" y="321159"/>
                  <a:pt x="356259" y="332509"/>
                </a:cubicBezTo>
                <a:cubicBezTo>
                  <a:pt x="332874" y="348878"/>
                  <a:pt x="305191" y="359826"/>
                  <a:pt x="285007" y="380010"/>
                </a:cubicBezTo>
                <a:cubicBezTo>
                  <a:pt x="253340" y="411677"/>
                  <a:pt x="222823" y="444538"/>
                  <a:pt x="190005" y="475012"/>
                </a:cubicBezTo>
                <a:cubicBezTo>
                  <a:pt x="167350" y="496049"/>
                  <a:pt x="140614" y="512528"/>
                  <a:pt x="118753" y="534389"/>
                </a:cubicBezTo>
                <a:cubicBezTo>
                  <a:pt x="99512" y="553630"/>
                  <a:pt x="65589" y="628840"/>
                  <a:pt x="59376" y="641267"/>
                </a:cubicBezTo>
                <a:cubicBezTo>
                  <a:pt x="55418" y="661059"/>
                  <a:pt x="53046" y="681236"/>
                  <a:pt x="47501" y="700644"/>
                </a:cubicBezTo>
                <a:cubicBezTo>
                  <a:pt x="-8511" y="896688"/>
                  <a:pt x="26766" y="733065"/>
                  <a:pt x="0" y="866898"/>
                </a:cubicBezTo>
                <a:cubicBezTo>
                  <a:pt x="8574" y="986941"/>
                  <a:pt x="-6911" y="1007456"/>
                  <a:pt x="35626" y="1092529"/>
                </a:cubicBezTo>
                <a:cubicBezTo>
                  <a:pt x="42009" y="1105294"/>
                  <a:pt x="49284" y="1118063"/>
                  <a:pt x="59376" y="1128155"/>
                </a:cubicBezTo>
                <a:cubicBezTo>
                  <a:pt x="73371" y="1142150"/>
                  <a:pt x="90772" y="1152277"/>
                  <a:pt x="106878" y="1163781"/>
                </a:cubicBezTo>
                <a:cubicBezTo>
                  <a:pt x="118492" y="1172077"/>
                  <a:pt x="128963" y="1183019"/>
                  <a:pt x="142503" y="1187532"/>
                </a:cubicBezTo>
                <a:cubicBezTo>
                  <a:pt x="165346" y="1195146"/>
                  <a:pt x="190004" y="1195449"/>
                  <a:pt x="213755" y="1199407"/>
                </a:cubicBezTo>
                <a:cubicBezTo>
                  <a:pt x="281049" y="1195449"/>
                  <a:pt x="348792" y="1196251"/>
                  <a:pt x="415636" y="1187532"/>
                </a:cubicBezTo>
                <a:cubicBezTo>
                  <a:pt x="440461" y="1184294"/>
                  <a:pt x="463360" y="1172337"/>
                  <a:pt x="486888" y="1163781"/>
                </a:cubicBezTo>
                <a:cubicBezTo>
                  <a:pt x="560325" y="1137077"/>
                  <a:pt x="551069" y="1137286"/>
                  <a:pt x="629392" y="1092529"/>
                </a:cubicBezTo>
                <a:cubicBezTo>
                  <a:pt x="637309" y="1064820"/>
                  <a:pt x="644667" y="1036945"/>
                  <a:pt x="653142" y="1009402"/>
                </a:cubicBezTo>
                <a:cubicBezTo>
                  <a:pt x="677568" y="930018"/>
                  <a:pt x="709004" y="890611"/>
                  <a:pt x="653142" y="795646"/>
                </a:cubicBezTo>
                <a:cubicBezTo>
                  <a:pt x="630603" y="757330"/>
                  <a:pt x="565719" y="738796"/>
                  <a:pt x="522514" y="724394"/>
                </a:cubicBezTo>
                <a:cubicBezTo>
                  <a:pt x="388878" y="762576"/>
                  <a:pt x="392740" y="743205"/>
                  <a:pt x="320633" y="795646"/>
                </a:cubicBezTo>
                <a:cubicBezTo>
                  <a:pt x="288620" y="818928"/>
                  <a:pt x="225631" y="866898"/>
                  <a:pt x="225631" y="866898"/>
                </a:cubicBezTo>
                <a:cubicBezTo>
                  <a:pt x="210230" y="943901"/>
                  <a:pt x="203317" y="948335"/>
                  <a:pt x="225631" y="1045028"/>
                </a:cubicBezTo>
                <a:cubicBezTo>
                  <a:pt x="228840" y="1058935"/>
                  <a:pt x="240343" y="1069608"/>
                  <a:pt x="249381" y="1080654"/>
                </a:cubicBezTo>
                <a:cubicBezTo>
                  <a:pt x="276027" y="1113221"/>
                  <a:pt x="296426" y="1154008"/>
                  <a:pt x="332509" y="1175657"/>
                </a:cubicBezTo>
                <a:cubicBezTo>
                  <a:pt x="402901" y="1217892"/>
                  <a:pt x="563012" y="1234870"/>
                  <a:pt x="641267" y="1246909"/>
                </a:cubicBezTo>
                <a:cubicBezTo>
                  <a:pt x="684810" y="1242950"/>
                  <a:pt x="730869" y="1250148"/>
                  <a:pt x="771896" y="1235033"/>
                </a:cubicBezTo>
                <a:cubicBezTo>
                  <a:pt x="809040" y="1221348"/>
                  <a:pt x="866898" y="1163781"/>
                  <a:pt x="866898" y="1163781"/>
                </a:cubicBezTo>
                <a:cubicBezTo>
                  <a:pt x="882732" y="1120238"/>
                  <a:pt x="908407" y="1079096"/>
                  <a:pt x="914400" y="1033153"/>
                </a:cubicBezTo>
                <a:cubicBezTo>
                  <a:pt x="925621" y="947128"/>
                  <a:pt x="914935" y="893035"/>
                  <a:pt x="866898" y="831272"/>
                </a:cubicBezTo>
                <a:cubicBezTo>
                  <a:pt x="853151" y="813597"/>
                  <a:pt x="836398" y="798344"/>
                  <a:pt x="819397" y="783771"/>
                </a:cubicBezTo>
                <a:cubicBezTo>
                  <a:pt x="808561" y="774483"/>
                  <a:pt x="797184" y="764897"/>
                  <a:pt x="783771" y="760020"/>
                </a:cubicBezTo>
                <a:cubicBezTo>
                  <a:pt x="753094" y="748865"/>
                  <a:pt x="720436" y="744187"/>
                  <a:pt x="688768" y="736270"/>
                </a:cubicBezTo>
                <a:cubicBezTo>
                  <a:pt x="676893" y="744187"/>
                  <a:pt x="663809" y="750538"/>
                  <a:pt x="653142" y="760020"/>
                </a:cubicBezTo>
                <a:cubicBezTo>
                  <a:pt x="591410" y="814893"/>
                  <a:pt x="582165" y="830929"/>
                  <a:pt x="534389" y="890649"/>
                </a:cubicBezTo>
                <a:cubicBezTo>
                  <a:pt x="530431" y="906483"/>
                  <a:pt x="522514" y="921829"/>
                  <a:pt x="522514" y="938150"/>
                </a:cubicBezTo>
                <a:cubicBezTo>
                  <a:pt x="522514" y="986593"/>
                  <a:pt x="539062" y="1025855"/>
                  <a:pt x="558140" y="1068779"/>
                </a:cubicBezTo>
                <a:cubicBezTo>
                  <a:pt x="565330" y="1084956"/>
                  <a:pt x="570558" y="1102680"/>
                  <a:pt x="581891" y="1116280"/>
                </a:cubicBezTo>
                <a:cubicBezTo>
                  <a:pt x="591028" y="1127244"/>
                  <a:pt x="607424" y="1129939"/>
                  <a:pt x="617516" y="1140031"/>
                </a:cubicBezTo>
                <a:cubicBezTo>
                  <a:pt x="635439" y="1157954"/>
                  <a:pt x="647095" y="1181484"/>
                  <a:pt x="665018" y="1199407"/>
                </a:cubicBezTo>
                <a:cubicBezTo>
                  <a:pt x="682941" y="1217330"/>
                  <a:pt x="703010" y="1233301"/>
                  <a:pt x="724394" y="1246909"/>
                </a:cubicBezTo>
                <a:cubicBezTo>
                  <a:pt x="770672" y="1276359"/>
                  <a:pt x="872313" y="1313201"/>
                  <a:pt x="914400" y="1330036"/>
                </a:cubicBezTo>
                <a:cubicBezTo>
                  <a:pt x="981693" y="1322119"/>
                  <a:pt x="1049204" y="1315867"/>
                  <a:pt x="1116280" y="1306285"/>
                </a:cubicBezTo>
                <a:cubicBezTo>
                  <a:pt x="1132437" y="1303977"/>
                  <a:pt x="1149881" y="1302964"/>
                  <a:pt x="1163781" y="1294410"/>
                </a:cubicBezTo>
                <a:cubicBezTo>
                  <a:pt x="1258574" y="1236076"/>
                  <a:pt x="1255730" y="1231188"/>
                  <a:pt x="1306285" y="1163781"/>
                </a:cubicBezTo>
                <a:cubicBezTo>
                  <a:pt x="1324285" y="749799"/>
                  <a:pt x="1276367" y="996084"/>
                  <a:pt x="1341911" y="843148"/>
                </a:cubicBezTo>
                <a:cubicBezTo>
                  <a:pt x="1346842" y="831642"/>
                  <a:pt x="1348189" y="818718"/>
                  <a:pt x="1353787" y="807522"/>
                </a:cubicBezTo>
                <a:cubicBezTo>
                  <a:pt x="1369621" y="775854"/>
                  <a:pt x="1381495" y="763979"/>
                  <a:pt x="1413163" y="748145"/>
                </a:cubicBezTo>
                <a:cubicBezTo>
                  <a:pt x="1470376" y="719538"/>
                  <a:pt x="1479209" y="723283"/>
                  <a:pt x="1543792" y="712519"/>
                </a:cubicBezTo>
                <a:cubicBezTo>
                  <a:pt x="1611085" y="716477"/>
                  <a:pt x="1678262" y="724394"/>
                  <a:pt x="1745672" y="724394"/>
                </a:cubicBezTo>
                <a:cubicBezTo>
                  <a:pt x="1836802" y="724394"/>
                  <a:pt x="1927842" y="718032"/>
                  <a:pt x="2018805" y="712519"/>
                </a:cubicBezTo>
                <a:cubicBezTo>
                  <a:pt x="2221247" y="700250"/>
                  <a:pt x="2089841" y="700644"/>
                  <a:pt x="2149433" y="700644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t 26">
                <a:extLst>
                  <a:ext uri="{FF2B5EF4-FFF2-40B4-BE49-F238E27FC236}">
                    <a16:creationId xmlns:a16="http://schemas.microsoft.com/office/drawing/2014/main" id="{151881D6-DFA5-79CC-D871-0B6D02A7CAF6}"/>
                  </a:ext>
                </a:extLst>
              </p14:cNvPr>
              <p14:cNvContentPartPr/>
              <p14:nvPr/>
            </p14:nvContentPartPr>
            <p14:xfrm>
              <a:off x="643088" y="2511992"/>
              <a:ext cx="2632680" cy="1374480"/>
            </p14:xfrm>
          </p:contentPart>
        </mc:Choice>
        <mc:Fallback>
          <p:pic>
            <p:nvPicPr>
              <p:cNvPr id="27" name="Inkt 26">
                <a:extLst>
                  <a:ext uri="{FF2B5EF4-FFF2-40B4-BE49-F238E27FC236}">
                    <a16:creationId xmlns:a16="http://schemas.microsoft.com/office/drawing/2014/main" id="{151881D6-DFA5-79CC-D871-0B6D02A7CA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968" y="2505872"/>
                <a:ext cx="2644920" cy="13867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kstvak 28">
            <a:extLst>
              <a:ext uri="{FF2B5EF4-FFF2-40B4-BE49-F238E27FC236}">
                <a16:creationId xmlns:a16="http://schemas.microsoft.com/office/drawing/2014/main" id="{89DE9E88-927F-084A-22C8-D681E993664D}"/>
              </a:ext>
            </a:extLst>
          </p:cNvPr>
          <p:cNvSpPr txBox="1"/>
          <p:nvPr/>
        </p:nvSpPr>
        <p:spPr>
          <a:xfrm>
            <a:off x="3463814" y="2514086"/>
            <a:ext cx="4401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GET /kontich/collections/g2020/items?f=json HTTP/1.1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BB4C44D6-CEE0-C276-B1C3-D597842C4D0C}"/>
              </a:ext>
            </a:extLst>
          </p:cNvPr>
          <p:cNvSpPr txBox="1"/>
          <p:nvPr/>
        </p:nvSpPr>
        <p:spPr>
          <a:xfrm>
            <a:off x="3556243" y="3400099"/>
            <a:ext cx="4401293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X-Powered-By: Express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Content-Crs: urn:ogc:def:crs:OGC:1.3:CRS84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application/json; charset=utf-8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233117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ETag: W/"38e9d-smcmFErKAg9bqFT/m2hZSI2J7pA"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Date: Mon, 22 Jul 2024 07:47:04 GMT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Keep-Alive: timeout=5</a:t>
            </a:r>
          </a:p>
          <a:p>
            <a:endParaRPr lang="nl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"type":"FeatureCollection","features":[{"type":"Feature","geometry":{"type":"Polygon","coordinates":[[[4.836904719830233,51.71261186219708],[4.842367931828861,51.67965404535827],[4.781071321809747,51.66390211812952],[4.787505939028108,51.63704801116956],[4.731388847030403,51.64299386821649],[4.699059657817242,51.638073190658574],[4.684902977273319,51.666366490887185],[4.64513658535018,51.71906732347356],[4.676304223904792,51.724923649009945],[4.698553145800539,51.72199204842582],[4.733650891305746,51.73650736658969],[4.764199375929489,51.759857403256646],[4.853126170313312,51</a:t>
            </a:r>
          </a:p>
        </p:txBody>
      </p:sp>
    </p:spTree>
    <p:extLst>
      <p:ext uri="{BB962C8B-B14F-4D97-AF65-F5344CB8AC3E}">
        <p14:creationId xmlns:p14="http://schemas.microsoft.com/office/powerpoint/2010/main" val="37106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D5FD4-76CE-E072-1DE7-878F54F5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‘Architecture’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1C1805E-1FE6-E2B1-1C37-0CDD98418778}"/>
              </a:ext>
            </a:extLst>
          </p:cNvPr>
          <p:cNvSpPr/>
          <p:nvPr/>
        </p:nvSpPr>
        <p:spPr>
          <a:xfrm>
            <a:off x="633691" y="2099933"/>
            <a:ext cx="2628900" cy="1921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nodejs / expressjs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030E1C-5327-B5F8-153F-D0C187B3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6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183734E-0A00-451D-B8E4-03B1EC324D41}"/>
              </a:ext>
            </a:extLst>
          </p:cNvPr>
          <p:cNvSpPr/>
          <p:nvPr/>
        </p:nvSpPr>
        <p:spPr>
          <a:xfrm>
            <a:off x="760020" y="2232046"/>
            <a:ext cx="2398816" cy="602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socket</a:t>
            </a:r>
          </a:p>
        </p:txBody>
      </p:sp>
      <p:sp>
        <p:nvSpPr>
          <p:cNvPr id="22" name="Blik 21">
            <a:extLst>
              <a:ext uri="{FF2B5EF4-FFF2-40B4-BE49-F238E27FC236}">
                <a16:creationId xmlns:a16="http://schemas.microsoft.com/office/drawing/2014/main" id="{8F938E58-C859-2CCA-EFE9-9418BD2B6ADB}"/>
              </a:ext>
            </a:extLst>
          </p:cNvPr>
          <p:cNvSpPr/>
          <p:nvPr/>
        </p:nvSpPr>
        <p:spPr>
          <a:xfrm>
            <a:off x="1479065" y="4369605"/>
            <a:ext cx="938151" cy="1211283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ysClr val="windowText" lastClr="000000"/>
                </a:solidFill>
              </a:rPr>
              <a:t>geojson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CBAE48B6-8B16-E632-A35E-AEE9106EFA7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948140" y="4021509"/>
            <a:ext cx="1" cy="45497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 27">
            <a:extLst>
              <a:ext uri="{FF2B5EF4-FFF2-40B4-BE49-F238E27FC236}">
                <a16:creationId xmlns:a16="http://schemas.microsoft.com/office/drawing/2014/main" id="{BCC8CD81-871C-195C-C593-BF6475F35BAA}"/>
              </a:ext>
            </a:extLst>
          </p:cNvPr>
          <p:cNvSpPr/>
          <p:nvPr/>
        </p:nvSpPr>
        <p:spPr>
          <a:xfrm>
            <a:off x="8238012" y="204107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Insomnia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3D1F70BE-05E9-6D87-D03A-0FEB4518D8C3}"/>
              </a:ext>
            </a:extLst>
          </p:cNvPr>
          <p:cNvSpPr/>
          <p:nvPr/>
        </p:nvSpPr>
        <p:spPr>
          <a:xfrm>
            <a:off x="8238012" y="3167742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WebBrowser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DB1DB69-1FAC-61F6-7ED3-C03822CB7AF4}"/>
              </a:ext>
            </a:extLst>
          </p:cNvPr>
          <p:cNvSpPr/>
          <p:nvPr/>
        </p:nvSpPr>
        <p:spPr>
          <a:xfrm>
            <a:off x="8238012" y="4240461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QGIS, Esri, …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BDBAEEA8-7A30-DC08-656D-130250E91621}"/>
              </a:ext>
            </a:extLst>
          </p:cNvPr>
          <p:cNvSpPr/>
          <p:nvPr/>
        </p:nvSpPr>
        <p:spPr>
          <a:xfrm>
            <a:off x="8238012" y="5413292"/>
            <a:ext cx="2628900" cy="734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curl, …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41F4156-7275-AC80-363B-F347FDEBAD78}"/>
              </a:ext>
            </a:extLst>
          </p:cNvPr>
          <p:cNvCxnSpPr/>
          <p:nvPr/>
        </p:nvCxnSpPr>
        <p:spPr>
          <a:xfrm flipH="1">
            <a:off x="3574472" y="2481943"/>
            <a:ext cx="4215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444CF163-D345-0F32-E3CD-0FAC66486D48}"/>
              </a:ext>
            </a:extLst>
          </p:cNvPr>
          <p:cNvSpPr txBox="1"/>
          <p:nvPr/>
        </p:nvSpPr>
        <p:spPr>
          <a:xfrm>
            <a:off x="5244522" y="2112611"/>
            <a:ext cx="5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req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DE02F0AD-CD21-A70B-B92A-49EA8741B0A0}"/>
              </a:ext>
            </a:extLst>
          </p:cNvPr>
          <p:cNvCxnSpPr>
            <a:cxnSpLocks/>
          </p:cNvCxnSpPr>
          <p:nvPr/>
        </p:nvCxnSpPr>
        <p:spPr>
          <a:xfrm>
            <a:off x="3642430" y="3167742"/>
            <a:ext cx="4147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F4D09EF7-CE99-DFC3-10A2-5C9271DF688C}"/>
              </a:ext>
            </a:extLst>
          </p:cNvPr>
          <p:cNvSpPr txBox="1"/>
          <p:nvPr/>
        </p:nvSpPr>
        <p:spPr>
          <a:xfrm>
            <a:off x="5244522" y="3165803"/>
            <a:ext cx="47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res</a:t>
            </a:r>
          </a:p>
        </p:txBody>
      </p:sp>
      <p:sp>
        <p:nvSpPr>
          <p:cNvPr id="26" name="Vrije vorm 25">
            <a:extLst>
              <a:ext uri="{FF2B5EF4-FFF2-40B4-BE49-F238E27FC236}">
                <a16:creationId xmlns:a16="http://schemas.microsoft.com/office/drawing/2014/main" id="{E70F9CF9-BC57-11B2-798A-2380E0841DCC}"/>
              </a:ext>
            </a:extLst>
          </p:cNvPr>
          <p:cNvSpPr/>
          <p:nvPr/>
        </p:nvSpPr>
        <p:spPr>
          <a:xfrm>
            <a:off x="1009403" y="2505694"/>
            <a:ext cx="2196935" cy="1330036"/>
          </a:xfrm>
          <a:custGeom>
            <a:avLst/>
            <a:gdLst>
              <a:gd name="connsiteX0" fmla="*/ 2196935 w 2196935"/>
              <a:gd name="connsiteY0" fmla="*/ 11875 h 1330036"/>
              <a:gd name="connsiteX1" fmla="*/ 2078181 w 2196935"/>
              <a:gd name="connsiteY1" fmla="*/ 23750 h 1330036"/>
              <a:gd name="connsiteX2" fmla="*/ 1983179 w 2196935"/>
              <a:gd name="connsiteY2" fmla="*/ 11875 h 1330036"/>
              <a:gd name="connsiteX3" fmla="*/ 1852550 w 2196935"/>
              <a:gd name="connsiteY3" fmla="*/ 0 h 1330036"/>
              <a:gd name="connsiteX4" fmla="*/ 1389413 w 2196935"/>
              <a:gd name="connsiteY4" fmla="*/ 23750 h 1330036"/>
              <a:gd name="connsiteX5" fmla="*/ 1116280 w 2196935"/>
              <a:gd name="connsiteY5" fmla="*/ 47501 h 1330036"/>
              <a:gd name="connsiteX6" fmla="*/ 1045028 w 2196935"/>
              <a:gd name="connsiteY6" fmla="*/ 59376 h 1330036"/>
              <a:gd name="connsiteX7" fmla="*/ 902524 w 2196935"/>
              <a:gd name="connsiteY7" fmla="*/ 95002 h 1330036"/>
              <a:gd name="connsiteX8" fmla="*/ 807522 w 2196935"/>
              <a:gd name="connsiteY8" fmla="*/ 130628 h 1330036"/>
              <a:gd name="connsiteX9" fmla="*/ 688768 w 2196935"/>
              <a:gd name="connsiteY9" fmla="*/ 166254 h 1330036"/>
              <a:gd name="connsiteX10" fmla="*/ 653142 w 2196935"/>
              <a:gd name="connsiteY10" fmla="*/ 190005 h 1330036"/>
              <a:gd name="connsiteX11" fmla="*/ 475013 w 2196935"/>
              <a:gd name="connsiteY11" fmla="*/ 249381 h 1330036"/>
              <a:gd name="connsiteX12" fmla="*/ 439387 w 2196935"/>
              <a:gd name="connsiteY12" fmla="*/ 285007 h 1330036"/>
              <a:gd name="connsiteX13" fmla="*/ 403761 w 2196935"/>
              <a:gd name="connsiteY13" fmla="*/ 296883 h 1330036"/>
              <a:gd name="connsiteX14" fmla="*/ 356259 w 2196935"/>
              <a:gd name="connsiteY14" fmla="*/ 332509 h 1330036"/>
              <a:gd name="connsiteX15" fmla="*/ 285007 w 2196935"/>
              <a:gd name="connsiteY15" fmla="*/ 380010 h 1330036"/>
              <a:gd name="connsiteX16" fmla="*/ 190005 w 2196935"/>
              <a:gd name="connsiteY16" fmla="*/ 475012 h 1330036"/>
              <a:gd name="connsiteX17" fmla="*/ 118753 w 2196935"/>
              <a:gd name="connsiteY17" fmla="*/ 534389 h 1330036"/>
              <a:gd name="connsiteX18" fmla="*/ 59376 w 2196935"/>
              <a:gd name="connsiteY18" fmla="*/ 641267 h 1330036"/>
              <a:gd name="connsiteX19" fmla="*/ 47501 w 2196935"/>
              <a:gd name="connsiteY19" fmla="*/ 700644 h 1330036"/>
              <a:gd name="connsiteX20" fmla="*/ 0 w 2196935"/>
              <a:gd name="connsiteY20" fmla="*/ 866898 h 1330036"/>
              <a:gd name="connsiteX21" fmla="*/ 35626 w 2196935"/>
              <a:gd name="connsiteY21" fmla="*/ 1092529 h 1330036"/>
              <a:gd name="connsiteX22" fmla="*/ 59376 w 2196935"/>
              <a:gd name="connsiteY22" fmla="*/ 1128155 h 1330036"/>
              <a:gd name="connsiteX23" fmla="*/ 106878 w 2196935"/>
              <a:gd name="connsiteY23" fmla="*/ 1163781 h 1330036"/>
              <a:gd name="connsiteX24" fmla="*/ 142503 w 2196935"/>
              <a:gd name="connsiteY24" fmla="*/ 1187532 h 1330036"/>
              <a:gd name="connsiteX25" fmla="*/ 213755 w 2196935"/>
              <a:gd name="connsiteY25" fmla="*/ 1199407 h 1330036"/>
              <a:gd name="connsiteX26" fmla="*/ 415636 w 2196935"/>
              <a:gd name="connsiteY26" fmla="*/ 1187532 h 1330036"/>
              <a:gd name="connsiteX27" fmla="*/ 486888 w 2196935"/>
              <a:gd name="connsiteY27" fmla="*/ 1163781 h 1330036"/>
              <a:gd name="connsiteX28" fmla="*/ 629392 w 2196935"/>
              <a:gd name="connsiteY28" fmla="*/ 1092529 h 1330036"/>
              <a:gd name="connsiteX29" fmla="*/ 653142 w 2196935"/>
              <a:gd name="connsiteY29" fmla="*/ 1009402 h 1330036"/>
              <a:gd name="connsiteX30" fmla="*/ 653142 w 2196935"/>
              <a:gd name="connsiteY30" fmla="*/ 795646 h 1330036"/>
              <a:gd name="connsiteX31" fmla="*/ 522514 w 2196935"/>
              <a:gd name="connsiteY31" fmla="*/ 724394 h 1330036"/>
              <a:gd name="connsiteX32" fmla="*/ 320633 w 2196935"/>
              <a:gd name="connsiteY32" fmla="*/ 795646 h 1330036"/>
              <a:gd name="connsiteX33" fmla="*/ 225631 w 2196935"/>
              <a:gd name="connsiteY33" fmla="*/ 866898 h 1330036"/>
              <a:gd name="connsiteX34" fmla="*/ 225631 w 2196935"/>
              <a:gd name="connsiteY34" fmla="*/ 1045028 h 1330036"/>
              <a:gd name="connsiteX35" fmla="*/ 249381 w 2196935"/>
              <a:gd name="connsiteY35" fmla="*/ 1080654 h 1330036"/>
              <a:gd name="connsiteX36" fmla="*/ 332509 w 2196935"/>
              <a:gd name="connsiteY36" fmla="*/ 1175657 h 1330036"/>
              <a:gd name="connsiteX37" fmla="*/ 641267 w 2196935"/>
              <a:gd name="connsiteY37" fmla="*/ 1246909 h 1330036"/>
              <a:gd name="connsiteX38" fmla="*/ 771896 w 2196935"/>
              <a:gd name="connsiteY38" fmla="*/ 1235033 h 1330036"/>
              <a:gd name="connsiteX39" fmla="*/ 866898 w 2196935"/>
              <a:gd name="connsiteY39" fmla="*/ 1163781 h 1330036"/>
              <a:gd name="connsiteX40" fmla="*/ 914400 w 2196935"/>
              <a:gd name="connsiteY40" fmla="*/ 1033153 h 1330036"/>
              <a:gd name="connsiteX41" fmla="*/ 866898 w 2196935"/>
              <a:gd name="connsiteY41" fmla="*/ 831272 h 1330036"/>
              <a:gd name="connsiteX42" fmla="*/ 819397 w 2196935"/>
              <a:gd name="connsiteY42" fmla="*/ 783771 h 1330036"/>
              <a:gd name="connsiteX43" fmla="*/ 783771 w 2196935"/>
              <a:gd name="connsiteY43" fmla="*/ 760020 h 1330036"/>
              <a:gd name="connsiteX44" fmla="*/ 688768 w 2196935"/>
              <a:gd name="connsiteY44" fmla="*/ 736270 h 1330036"/>
              <a:gd name="connsiteX45" fmla="*/ 653142 w 2196935"/>
              <a:gd name="connsiteY45" fmla="*/ 760020 h 1330036"/>
              <a:gd name="connsiteX46" fmla="*/ 534389 w 2196935"/>
              <a:gd name="connsiteY46" fmla="*/ 890649 h 1330036"/>
              <a:gd name="connsiteX47" fmla="*/ 522514 w 2196935"/>
              <a:gd name="connsiteY47" fmla="*/ 938150 h 1330036"/>
              <a:gd name="connsiteX48" fmla="*/ 558140 w 2196935"/>
              <a:gd name="connsiteY48" fmla="*/ 1068779 h 1330036"/>
              <a:gd name="connsiteX49" fmla="*/ 581891 w 2196935"/>
              <a:gd name="connsiteY49" fmla="*/ 1116280 h 1330036"/>
              <a:gd name="connsiteX50" fmla="*/ 617516 w 2196935"/>
              <a:gd name="connsiteY50" fmla="*/ 1140031 h 1330036"/>
              <a:gd name="connsiteX51" fmla="*/ 665018 w 2196935"/>
              <a:gd name="connsiteY51" fmla="*/ 1199407 h 1330036"/>
              <a:gd name="connsiteX52" fmla="*/ 724394 w 2196935"/>
              <a:gd name="connsiteY52" fmla="*/ 1246909 h 1330036"/>
              <a:gd name="connsiteX53" fmla="*/ 914400 w 2196935"/>
              <a:gd name="connsiteY53" fmla="*/ 1330036 h 1330036"/>
              <a:gd name="connsiteX54" fmla="*/ 1116280 w 2196935"/>
              <a:gd name="connsiteY54" fmla="*/ 1306285 h 1330036"/>
              <a:gd name="connsiteX55" fmla="*/ 1163781 w 2196935"/>
              <a:gd name="connsiteY55" fmla="*/ 1294410 h 1330036"/>
              <a:gd name="connsiteX56" fmla="*/ 1306285 w 2196935"/>
              <a:gd name="connsiteY56" fmla="*/ 1163781 h 1330036"/>
              <a:gd name="connsiteX57" fmla="*/ 1341911 w 2196935"/>
              <a:gd name="connsiteY57" fmla="*/ 843148 h 1330036"/>
              <a:gd name="connsiteX58" fmla="*/ 1353787 w 2196935"/>
              <a:gd name="connsiteY58" fmla="*/ 807522 h 1330036"/>
              <a:gd name="connsiteX59" fmla="*/ 1413163 w 2196935"/>
              <a:gd name="connsiteY59" fmla="*/ 748145 h 1330036"/>
              <a:gd name="connsiteX60" fmla="*/ 1543792 w 2196935"/>
              <a:gd name="connsiteY60" fmla="*/ 712519 h 1330036"/>
              <a:gd name="connsiteX61" fmla="*/ 1745672 w 2196935"/>
              <a:gd name="connsiteY61" fmla="*/ 724394 h 1330036"/>
              <a:gd name="connsiteX62" fmla="*/ 2018805 w 2196935"/>
              <a:gd name="connsiteY62" fmla="*/ 712519 h 1330036"/>
              <a:gd name="connsiteX63" fmla="*/ 2149433 w 2196935"/>
              <a:gd name="connsiteY63" fmla="*/ 700644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96935" h="1330036">
                <a:moveTo>
                  <a:pt x="2196935" y="11875"/>
                </a:moveTo>
                <a:cubicBezTo>
                  <a:pt x="2157350" y="15833"/>
                  <a:pt x="2117963" y="23750"/>
                  <a:pt x="2078181" y="23750"/>
                </a:cubicBezTo>
                <a:cubicBezTo>
                  <a:pt x="2046267" y="23750"/>
                  <a:pt x="2014917" y="15216"/>
                  <a:pt x="1983179" y="11875"/>
                </a:cubicBezTo>
                <a:cubicBezTo>
                  <a:pt x="1939697" y="7298"/>
                  <a:pt x="1896093" y="3958"/>
                  <a:pt x="1852550" y="0"/>
                </a:cubicBezTo>
                <a:lnTo>
                  <a:pt x="1389413" y="23750"/>
                </a:lnTo>
                <a:cubicBezTo>
                  <a:pt x="1225523" y="32689"/>
                  <a:pt x="1238387" y="28715"/>
                  <a:pt x="1116280" y="47501"/>
                </a:cubicBezTo>
                <a:cubicBezTo>
                  <a:pt x="1092482" y="51162"/>
                  <a:pt x="1068533" y="54153"/>
                  <a:pt x="1045028" y="59376"/>
                </a:cubicBezTo>
                <a:cubicBezTo>
                  <a:pt x="997231" y="69998"/>
                  <a:pt x="949422" y="80932"/>
                  <a:pt x="902524" y="95002"/>
                </a:cubicBezTo>
                <a:cubicBezTo>
                  <a:pt x="870130" y="104720"/>
                  <a:pt x="839607" y="119933"/>
                  <a:pt x="807522" y="130628"/>
                </a:cubicBezTo>
                <a:cubicBezTo>
                  <a:pt x="768315" y="143697"/>
                  <a:pt x="728353" y="154379"/>
                  <a:pt x="688768" y="166254"/>
                </a:cubicBezTo>
                <a:cubicBezTo>
                  <a:pt x="676893" y="174171"/>
                  <a:pt x="666444" y="184832"/>
                  <a:pt x="653142" y="190005"/>
                </a:cubicBezTo>
                <a:cubicBezTo>
                  <a:pt x="594810" y="212690"/>
                  <a:pt x="475013" y="249381"/>
                  <a:pt x="475013" y="249381"/>
                </a:cubicBezTo>
                <a:cubicBezTo>
                  <a:pt x="463138" y="261256"/>
                  <a:pt x="453361" y="275691"/>
                  <a:pt x="439387" y="285007"/>
                </a:cubicBezTo>
                <a:cubicBezTo>
                  <a:pt x="428972" y="291951"/>
                  <a:pt x="414629" y="290672"/>
                  <a:pt x="403761" y="296883"/>
                </a:cubicBezTo>
                <a:cubicBezTo>
                  <a:pt x="386576" y="306703"/>
                  <a:pt x="372474" y="321159"/>
                  <a:pt x="356259" y="332509"/>
                </a:cubicBezTo>
                <a:cubicBezTo>
                  <a:pt x="332874" y="348878"/>
                  <a:pt x="305191" y="359826"/>
                  <a:pt x="285007" y="380010"/>
                </a:cubicBezTo>
                <a:cubicBezTo>
                  <a:pt x="253340" y="411677"/>
                  <a:pt x="222823" y="444538"/>
                  <a:pt x="190005" y="475012"/>
                </a:cubicBezTo>
                <a:cubicBezTo>
                  <a:pt x="167350" y="496049"/>
                  <a:pt x="140614" y="512528"/>
                  <a:pt x="118753" y="534389"/>
                </a:cubicBezTo>
                <a:cubicBezTo>
                  <a:pt x="99512" y="553630"/>
                  <a:pt x="65589" y="628840"/>
                  <a:pt x="59376" y="641267"/>
                </a:cubicBezTo>
                <a:cubicBezTo>
                  <a:pt x="55418" y="661059"/>
                  <a:pt x="53046" y="681236"/>
                  <a:pt x="47501" y="700644"/>
                </a:cubicBezTo>
                <a:cubicBezTo>
                  <a:pt x="-8511" y="896688"/>
                  <a:pt x="26766" y="733065"/>
                  <a:pt x="0" y="866898"/>
                </a:cubicBezTo>
                <a:cubicBezTo>
                  <a:pt x="8574" y="986941"/>
                  <a:pt x="-6911" y="1007456"/>
                  <a:pt x="35626" y="1092529"/>
                </a:cubicBezTo>
                <a:cubicBezTo>
                  <a:pt x="42009" y="1105294"/>
                  <a:pt x="49284" y="1118063"/>
                  <a:pt x="59376" y="1128155"/>
                </a:cubicBezTo>
                <a:cubicBezTo>
                  <a:pt x="73371" y="1142150"/>
                  <a:pt x="90772" y="1152277"/>
                  <a:pt x="106878" y="1163781"/>
                </a:cubicBezTo>
                <a:cubicBezTo>
                  <a:pt x="118492" y="1172077"/>
                  <a:pt x="128963" y="1183019"/>
                  <a:pt x="142503" y="1187532"/>
                </a:cubicBezTo>
                <a:cubicBezTo>
                  <a:pt x="165346" y="1195146"/>
                  <a:pt x="190004" y="1195449"/>
                  <a:pt x="213755" y="1199407"/>
                </a:cubicBezTo>
                <a:cubicBezTo>
                  <a:pt x="281049" y="1195449"/>
                  <a:pt x="348792" y="1196251"/>
                  <a:pt x="415636" y="1187532"/>
                </a:cubicBezTo>
                <a:cubicBezTo>
                  <a:pt x="440461" y="1184294"/>
                  <a:pt x="463360" y="1172337"/>
                  <a:pt x="486888" y="1163781"/>
                </a:cubicBezTo>
                <a:cubicBezTo>
                  <a:pt x="560325" y="1137077"/>
                  <a:pt x="551069" y="1137286"/>
                  <a:pt x="629392" y="1092529"/>
                </a:cubicBezTo>
                <a:cubicBezTo>
                  <a:pt x="637309" y="1064820"/>
                  <a:pt x="644667" y="1036945"/>
                  <a:pt x="653142" y="1009402"/>
                </a:cubicBezTo>
                <a:cubicBezTo>
                  <a:pt x="677568" y="930018"/>
                  <a:pt x="709004" y="890611"/>
                  <a:pt x="653142" y="795646"/>
                </a:cubicBezTo>
                <a:cubicBezTo>
                  <a:pt x="630603" y="757330"/>
                  <a:pt x="565719" y="738796"/>
                  <a:pt x="522514" y="724394"/>
                </a:cubicBezTo>
                <a:cubicBezTo>
                  <a:pt x="388878" y="762576"/>
                  <a:pt x="392740" y="743205"/>
                  <a:pt x="320633" y="795646"/>
                </a:cubicBezTo>
                <a:cubicBezTo>
                  <a:pt x="288620" y="818928"/>
                  <a:pt x="225631" y="866898"/>
                  <a:pt x="225631" y="866898"/>
                </a:cubicBezTo>
                <a:cubicBezTo>
                  <a:pt x="210230" y="943901"/>
                  <a:pt x="203317" y="948335"/>
                  <a:pt x="225631" y="1045028"/>
                </a:cubicBezTo>
                <a:cubicBezTo>
                  <a:pt x="228840" y="1058935"/>
                  <a:pt x="240343" y="1069608"/>
                  <a:pt x="249381" y="1080654"/>
                </a:cubicBezTo>
                <a:cubicBezTo>
                  <a:pt x="276027" y="1113221"/>
                  <a:pt x="296426" y="1154008"/>
                  <a:pt x="332509" y="1175657"/>
                </a:cubicBezTo>
                <a:cubicBezTo>
                  <a:pt x="402901" y="1217892"/>
                  <a:pt x="563012" y="1234870"/>
                  <a:pt x="641267" y="1246909"/>
                </a:cubicBezTo>
                <a:cubicBezTo>
                  <a:pt x="684810" y="1242950"/>
                  <a:pt x="730869" y="1250148"/>
                  <a:pt x="771896" y="1235033"/>
                </a:cubicBezTo>
                <a:cubicBezTo>
                  <a:pt x="809040" y="1221348"/>
                  <a:pt x="866898" y="1163781"/>
                  <a:pt x="866898" y="1163781"/>
                </a:cubicBezTo>
                <a:cubicBezTo>
                  <a:pt x="882732" y="1120238"/>
                  <a:pt x="908407" y="1079096"/>
                  <a:pt x="914400" y="1033153"/>
                </a:cubicBezTo>
                <a:cubicBezTo>
                  <a:pt x="925621" y="947128"/>
                  <a:pt x="914935" y="893035"/>
                  <a:pt x="866898" y="831272"/>
                </a:cubicBezTo>
                <a:cubicBezTo>
                  <a:pt x="853151" y="813597"/>
                  <a:pt x="836398" y="798344"/>
                  <a:pt x="819397" y="783771"/>
                </a:cubicBezTo>
                <a:cubicBezTo>
                  <a:pt x="808561" y="774483"/>
                  <a:pt x="797184" y="764897"/>
                  <a:pt x="783771" y="760020"/>
                </a:cubicBezTo>
                <a:cubicBezTo>
                  <a:pt x="753094" y="748865"/>
                  <a:pt x="720436" y="744187"/>
                  <a:pt x="688768" y="736270"/>
                </a:cubicBezTo>
                <a:cubicBezTo>
                  <a:pt x="676893" y="744187"/>
                  <a:pt x="663809" y="750538"/>
                  <a:pt x="653142" y="760020"/>
                </a:cubicBezTo>
                <a:cubicBezTo>
                  <a:pt x="591410" y="814893"/>
                  <a:pt x="582165" y="830929"/>
                  <a:pt x="534389" y="890649"/>
                </a:cubicBezTo>
                <a:cubicBezTo>
                  <a:pt x="530431" y="906483"/>
                  <a:pt x="522514" y="921829"/>
                  <a:pt x="522514" y="938150"/>
                </a:cubicBezTo>
                <a:cubicBezTo>
                  <a:pt x="522514" y="986593"/>
                  <a:pt x="539062" y="1025855"/>
                  <a:pt x="558140" y="1068779"/>
                </a:cubicBezTo>
                <a:cubicBezTo>
                  <a:pt x="565330" y="1084956"/>
                  <a:pt x="570558" y="1102680"/>
                  <a:pt x="581891" y="1116280"/>
                </a:cubicBezTo>
                <a:cubicBezTo>
                  <a:pt x="591028" y="1127244"/>
                  <a:pt x="607424" y="1129939"/>
                  <a:pt x="617516" y="1140031"/>
                </a:cubicBezTo>
                <a:cubicBezTo>
                  <a:pt x="635439" y="1157954"/>
                  <a:pt x="647095" y="1181484"/>
                  <a:pt x="665018" y="1199407"/>
                </a:cubicBezTo>
                <a:cubicBezTo>
                  <a:pt x="682941" y="1217330"/>
                  <a:pt x="703010" y="1233301"/>
                  <a:pt x="724394" y="1246909"/>
                </a:cubicBezTo>
                <a:cubicBezTo>
                  <a:pt x="770672" y="1276359"/>
                  <a:pt x="872313" y="1313201"/>
                  <a:pt x="914400" y="1330036"/>
                </a:cubicBezTo>
                <a:cubicBezTo>
                  <a:pt x="981693" y="1322119"/>
                  <a:pt x="1049204" y="1315867"/>
                  <a:pt x="1116280" y="1306285"/>
                </a:cubicBezTo>
                <a:cubicBezTo>
                  <a:pt x="1132437" y="1303977"/>
                  <a:pt x="1149881" y="1302964"/>
                  <a:pt x="1163781" y="1294410"/>
                </a:cubicBezTo>
                <a:cubicBezTo>
                  <a:pt x="1258574" y="1236076"/>
                  <a:pt x="1255730" y="1231188"/>
                  <a:pt x="1306285" y="1163781"/>
                </a:cubicBezTo>
                <a:cubicBezTo>
                  <a:pt x="1324285" y="749799"/>
                  <a:pt x="1276367" y="996084"/>
                  <a:pt x="1341911" y="843148"/>
                </a:cubicBezTo>
                <a:cubicBezTo>
                  <a:pt x="1346842" y="831642"/>
                  <a:pt x="1348189" y="818718"/>
                  <a:pt x="1353787" y="807522"/>
                </a:cubicBezTo>
                <a:cubicBezTo>
                  <a:pt x="1369621" y="775854"/>
                  <a:pt x="1381495" y="763979"/>
                  <a:pt x="1413163" y="748145"/>
                </a:cubicBezTo>
                <a:cubicBezTo>
                  <a:pt x="1470376" y="719538"/>
                  <a:pt x="1479209" y="723283"/>
                  <a:pt x="1543792" y="712519"/>
                </a:cubicBezTo>
                <a:cubicBezTo>
                  <a:pt x="1611085" y="716477"/>
                  <a:pt x="1678262" y="724394"/>
                  <a:pt x="1745672" y="724394"/>
                </a:cubicBezTo>
                <a:cubicBezTo>
                  <a:pt x="1836802" y="724394"/>
                  <a:pt x="1927842" y="718032"/>
                  <a:pt x="2018805" y="712519"/>
                </a:cubicBezTo>
                <a:cubicBezTo>
                  <a:pt x="2221247" y="700250"/>
                  <a:pt x="2089841" y="700644"/>
                  <a:pt x="2149433" y="700644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t 26">
                <a:extLst>
                  <a:ext uri="{FF2B5EF4-FFF2-40B4-BE49-F238E27FC236}">
                    <a16:creationId xmlns:a16="http://schemas.microsoft.com/office/drawing/2014/main" id="{151881D6-DFA5-79CC-D871-0B6D02A7CAF6}"/>
                  </a:ext>
                </a:extLst>
              </p14:cNvPr>
              <p14:cNvContentPartPr/>
              <p14:nvPr/>
            </p14:nvContentPartPr>
            <p14:xfrm>
              <a:off x="643088" y="2511992"/>
              <a:ext cx="2632680" cy="1374480"/>
            </p14:xfrm>
          </p:contentPart>
        </mc:Choice>
        <mc:Fallback>
          <p:pic>
            <p:nvPicPr>
              <p:cNvPr id="27" name="Inkt 26">
                <a:extLst>
                  <a:ext uri="{FF2B5EF4-FFF2-40B4-BE49-F238E27FC236}">
                    <a16:creationId xmlns:a16="http://schemas.microsoft.com/office/drawing/2014/main" id="{151881D6-DFA5-79CC-D871-0B6D02A7CA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968" y="2505872"/>
                <a:ext cx="2644920" cy="13867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kstvak 28">
            <a:extLst>
              <a:ext uri="{FF2B5EF4-FFF2-40B4-BE49-F238E27FC236}">
                <a16:creationId xmlns:a16="http://schemas.microsoft.com/office/drawing/2014/main" id="{89DE9E88-927F-084A-22C8-D681E993664D}"/>
              </a:ext>
            </a:extLst>
          </p:cNvPr>
          <p:cNvSpPr txBox="1"/>
          <p:nvPr/>
        </p:nvSpPr>
        <p:spPr>
          <a:xfrm>
            <a:off x="3463814" y="2514086"/>
            <a:ext cx="4401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GET /kontich/collections/g2020/items?f=html HTTP/1.1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BB4C44D6-CEE0-C276-B1C3-D597842C4D0C}"/>
              </a:ext>
            </a:extLst>
          </p:cNvPr>
          <p:cNvSpPr txBox="1"/>
          <p:nvPr/>
        </p:nvSpPr>
        <p:spPr>
          <a:xfrm>
            <a:off x="3556243" y="3400099"/>
            <a:ext cx="440129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&lt;link rel="stylesheet" href="https://unpkg.com/leaflet@1.9.4/dist/leaflet.css"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integrity="sha256-p4NxAoJBhIIN+hmNHrzRCf9tD/miZyoHS5obTRR9BMY="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crossorigin=""/&gt;</a:t>
            </a:r>
          </a:p>
          <a:p>
            <a:endParaRPr lang="nl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 src="https://unpkg.com/leaflet@1.9.4/dist/leaflet.js"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integrity="sha256-20nQCchB9co0qIjJZRGuk2/Z9VM+kNiyxNV1lvTlZBo="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crossorigin=""&gt;&lt;/script&gt;</a:t>
            </a: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endParaRPr lang="nl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nl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&lt;h1&gt;Data from collection&lt;/h1&gt;</a:t>
            </a:r>
          </a:p>
          <a:p>
            <a:endParaRPr lang="nl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&lt;h2&gt;Features&lt;/h2&gt;9235</a:t>
            </a:r>
          </a:p>
        </p:txBody>
      </p:sp>
    </p:spTree>
    <p:extLst>
      <p:ext uri="{BB962C8B-B14F-4D97-AF65-F5344CB8AC3E}">
        <p14:creationId xmlns:p14="http://schemas.microsoft.com/office/powerpoint/2010/main" val="2584291297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">
  <a:themeElements>
    <a:clrScheme name="Geonovum 2022">
      <a:dk1>
        <a:srgbClr val="3C3C3C"/>
      </a:dk1>
      <a:lt1>
        <a:sysClr val="window" lastClr="FFFFFF"/>
      </a:lt1>
      <a:dk2>
        <a:srgbClr val="64686B"/>
      </a:dk2>
      <a:lt2>
        <a:srgbClr val="EEEEEE"/>
      </a:lt2>
      <a:accent1>
        <a:srgbClr val="97C00E"/>
      </a:accent1>
      <a:accent2>
        <a:srgbClr val="64686B"/>
      </a:accent2>
      <a:accent3>
        <a:srgbClr val="0085C6"/>
      </a:accent3>
      <a:accent4>
        <a:srgbClr val="97C00E"/>
      </a:accent4>
      <a:accent5>
        <a:srgbClr val="64686B"/>
      </a:accent5>
      <a:accent6>
        <a:srgbClr val="0085C6"/>
      </a:accent6>
      <a:hlink>
        <a:srgbClr val="0085C6"/>
      </a:hlink>
      <a:folHlink>
        <a:srgbClr val="64686B"/>
      </a:folHlink>
    </a:clrScheme>
    <a:fontScheme name="Geonovum 2022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novum Presentatie Leeg" id="{716796FB-ADAB-4D00-9236-B46152BFB9EE}" vid="{5F87CC6B-FD91-4B34-9A3F-79D51A67B32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b5f7f7-2f15-447a-b5f6-1e4312ec3a6d" xsi:nil="true"/>
    <lcf76f155ced4ddcb4097134ff3c332f xmlns="385505e6-e5d7-4f1a-b335-045f4e6272b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6A073BBB3FB3429D87D77C40313058" ma:contentTypeVersion="17" ma:contentTypeDescription="Een nieuw document maken." ma:contentTypeScope="" ma:versionID="d029de722713fbda088f474ab55a8f91">
  <xsd:schema xmlns:xsd="http://www.w3.org/2001/XMLSchema" xmlns:xs="http://www.w3.org/2001/XMLSchema" xmlns:p="http://schemas.microsoft.com/office/2006/metadata/properties" xmlns:ns2="385505e6-e5d7-4f1a-b335-045f4e6272b3" xmlns:ns3="86b5f7f7-2f15-447a-b5f6-1e4312ec3a6d" targetNamespace="http://schemas.microsoft.com/office/2006/metadata/properties" ma:root="true" ma:fieldsID="f9978f67d981c86fda37d097ac6baa60" ns2:_="" ns3:_="">
    <xsd:import namespace="385505e6-e5d7-4f1a-b335-045f4e6272b3"/>
    <xsd:import namespace="86b5f7f7-2f15-447a-b5f6-1e4312ec3a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505e6-e5d7-4f1a-b335-045f4e627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Afbeeldingtags" ma:readOnly="false" ma:fieldId="{5cf76f15-5ced-4ddc-b409-7134ff3c332f}" ma:taxonomyMulti="true" ma:sspId="ece1ab0c-3d38-4605-9abd-f7fc75f3b0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f7f7-2f15-447a-b5f6-1e4312ec3a6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58b36c94-b9c1-4ed1-a4e5-64fd1c764bee}" ma:internalName="TaxCatchAll" ma:showField="CatchAllData" ma:web="86b5f7f7-2f15-447a-b5f6-1e4312ec3a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EE5160-7538-49F0-A934-973547221305}">
  <ds:schemaRefs>
    <ds:schemaRef ds:uri="385505e6-e5d7-4f1a-b335-045f4e6272b3"/>
    <ds:schemaRef ds:uri="86b5f7f7-2f15-447a-b5f6-1e4312ec3a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50EE47-0CBB-44AF-9BD7-6E4DD27707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206737-2869-44E3-808B-A77E1EF9EE17}"/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Leeg</Template>
  <TotalTime>1944</TotalTime>
  <Words>346</Words>
  <Application>Microsoft Macintosh PowerPoint</Application>
  <PresentationFormat>Breedbeeld</PresentationFormat>
  <Paragraphs>82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Tenorite</vt:lpstr>
      <vt:lpstr>Wingdings</vt:lpstr>
      <vt:lpstr>Geonovum</vt:lpstr>
      <vt:lpstr>nodejs, expressjs - javascript</vt:lpstr>
      <vt:lpstr>expressjs</vt:lpstr>
      <vt:lpstr>‘Architecture’</vt:lpstr>
      <vt:lpstr>‘Architecture’</vt:lpstr>
      <vt:lpstr>‘Architecture’</vt:lpstr>
      <vt:lpstr>‘Architecture’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Geonovum</dc:title>
  <dc:creator>Pieter Bresters</dc:creator>
  <cp:lastModifiedBy>Bart De Lathouwer</cp:lastModifiedBy>
  <cp:revision>23</cp:revision>
  <dcterms:created xsi:type="dcterms:W3CDTF">2022-10-26T06:58:37Z</dcterms:created>
  <dcterms:modified xsi:type="dcterms:W3CDTF">2024-07-22T09:26:30Z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0x010100216A073BBB3FB3429D87D77C40313058</vt:lpwstr>
  </property>
  <property fmtid="{D5CDD505-2E9C-101B-9397-08002B2CF9AE}" pid="3" name="MediaServiceImageTags">
    <vt:lpwstr/>
  </property>
</Properties>
</file>