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48" r:id="rId6"/>
    <p:sldId id="343" r:id="rId7"/>
    <p:sldId id="344" r:id="rId8"/>
    <p:sldId id="289" r:id="rId9"/>
    <p:sldId id="259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8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0BEC-D659-49A0-BDC1-7AED8DDA2204}" type="datetimeFigureOut">
              <a:rPr lang="nl-NL" smtClean="0"/>
              <a:t>17-09-2025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0CE13-1BEF-4160-AAFC-1156D47D2D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18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novum.nl/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standaard">
    <p:bg>
      <p:bgPr>
        <a:blipFill dpi="0" rotWithShape="1">
          <a:blip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586F5B8F-BAB6-359A-977A-F4B21FD0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8ADB84C1-0763-C4DB-A204-EC688351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21" name="Tabel 20">
            <a:extLst>
              <a:ext uri="{FF2B5EF4-FFF2-40B4-BE49-F238E27FC236}">
                <a16:creationId xmlns:a16="http://schemas.microsoft.com/office/drawing/2014/main" id="{CFD40A2F-D0A7-4CCB-E288-FB61135DB7C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43509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98703A2-59B0-B71A-8C7B-748F07318C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23" name="Tijdelijke aanduiding voor datum 15">
            <a:extLst>
              <a:ext uri="{FF2B5EF4-FFF2-40B4-BE49-F238E27FC236}">
                <a16:creationId xmlns:a16="http://schemas.microsoft.com/office/drawing/2014/main" id="{FDD0EF63-8153-77B2-C6BB-6D0CD7E8916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17-09-2025</a:t>
            </a:fld>
            <a:endParaRPr lang="nl-NL" dirty="0"/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662ED5E9-8B1A-4354-7259-BBB669BB9B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293980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9616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0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5187706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53862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53862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5386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426613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023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7909C5-632E-90BD-3A91-D79DFB8F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464" y="1520824"/>
            <a:ext cx="5651500" cy="4932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A4B9750-6228-FC32-2ECA-1DB369F716F0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rtworkLogo">
            <a:extLst>
              <a:ext uri="{FF2B5EF4-FFF2-40B4-BE49-F238E27FC236}">
                <a16:creationId xmlns:a16="http://schemas.microsoft.com/office/drawing/2014/main" id="{99569BF7-1D6F-9277-D1CE-2CCC6A1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 r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4"/>
            <a:ext cx="5651498" cy="5152537"/>
          </a:xfrm>
        </p:spPr>
        <p:txBody>
          <a:bodyPr r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4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45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7144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1697A7E-ACCE-5011-540F-ABCB2C8EB371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093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64" y="1"/>
            <a:ext cx="5651499" cy="1280159"/>
          </a:xfrm>
        </p:spPr>
        <p:txBody>
          <a:bodyPr lIns="108000"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63" y="1520825"/>
            <a:ext cx="5651500" cy="4932363"/>
          </a:xfrm>
        </p:spPr>
        <p:txBody>
          <a:bodyPr lIns="10800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7145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71456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9FB750C7-4805-0ECC-3FA0-D2C3B8780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42400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Inhoud van twe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18696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18696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18696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11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Inhoud van twe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909900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909900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909900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5846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nhoud van twe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1038B7A9-983C-A565-EC4B-ED55929A2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5651499" cy="128015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A234CF-E505-C018-55A9-3F18862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8" y="1520825"/>
            <a:ext cx="5651498" cy="45719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5" y="6892315"/>
            <a:ext cx="1981596" cy="184616"/>
          </a:xfrm>
        </p:spPr>
        <p:txBody>
          <a:bodyPr/>
          <a:lstStyle/>
          <a:p>
            <a:fld id="{E0A2F211-4CA0-46C3-BAC9-237EE5A60786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7" y="6892315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8" y="6892315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998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hema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C8B7F-8EAE-DFFE-3C9F-C75106A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BEC6D9-4EE8-76E6-0339-AB3A9861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C2FD-3A9E-4FB6-9665-708E4478422C}" type="datetime1">
              <a:rPr lang="nl-NL" smtClean="0"/>
              <a:t>17-09-2025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FB164C-CDA8-CCEC-0F77-7746894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FC3D39-BA73-DF9B-C19E-88D5E815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092EB4F2-6BF4-2A49-29B5-4F85BDB33D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7" y="3606827"/>
            <a:ext cx="3412305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5037B0F5-CB2A-FC8C-6198-5AD67C9D7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19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BE0659CB-6E14-2168-A79C-393B3A523E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00582" y="3604037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18" name="Tijdelijke aanduiding voor tekst 15">
            <a:extLst>
              <a:ext uri="{FF2B5EF4-FFF2-40B4-BE49-F238E27FC236}">
                <a16:creationId xmlns:a16="http://schemas.microsoft.com/office/drawing/2014/main" id="{A6D4F84C-3FA7-9394-9AAA-A500F44CE4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355" y="4112209"/>
            <a:ext cx="3391381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74A7EE85-3357-ABAF-D191-9DB06D4E2A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309" y="3614923"/>
            <a:ext cx="3391381" cy="30878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  <p:sp>
        <p:nvSpPr>
          <p:cNvPr id="20" name="Tijdelijke aanduiding voor tekst 15">
            <a:extLst>
              <a:ext uri="{FF2B5EF4-FFF2-40B4-BE49-F238E27FC236}">
                <a16:creationId xmlns:a16="http://schemas.microsoft.com/office/drawing/2014/main" id="{A834E811-F800-B2BB-BC3E-B2936BEBBA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0309" y="4112209"/>
            <a:ext cx="3442995" cy="2340979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95000"/>
              </a:lnSpc>
              <a:buNone/>
              <a:defRPr sz="1200">
                <a:solidFill>
                  <a:schemeClr val="tx2"/>
                </a:solidFill>
              </a:defRPr>
            </a:lvl2pPr>
            <a:lvl3pPr marL="914400" indent="0">
              <a:lnSpc>
                <a:spcPct val="95000"/>
              </a:lnSpc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4pPr>
            <a:lvl5pPr marL="1828800" indent="0">
              <a:lnSpc>
                <a:spcPct val="95000"/>
              </a:lnSpc>
              <a:buNone/>
              <a:defRPr sz="105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AAB14BD-6D7A-1F8E-0A43-628CE143A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9270" y="1510538"/>
            <a:ext cx="3412305" cy="19184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3" name="Tijdelijke aanduiding voor afbeelding 21">
            <a:extLst>
              <a:ext uri="{FF2B5EF4-FFF2-40B4-BE49-F238E27FC236}">
                <a16:creationId xmlns:a16="http://schemas.microsoft.com/office/drawing/2014/main" id="{43A54D3D-7CE2-6CA6-6477-72263150EAB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00563" y="1520824"/>
            <a:ext cx="3390900" cy="189608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4" name="Tijdelijke aanduiding voor afbeelding 21">
            <a:extLst>
              <a:ext uri="{FF2B5EF4-FFF2-40B4-BE49-F238E27FC236}">
                <a16:creationId xmlns:a16="http://schemas.microsoft.com/office/drawing/2014/main" id="{6BAB077A-65C4-42E8-210F-E56864579A3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501063" y="1520825"/>
            <a:ext cx="3390900" cy="1908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29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17-09-2025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748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17-09-2025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C819F858-9DE3-548D-8A0E-0F7AEABA90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2224" y="1520824"/>
            <a:ext cx="3389313" cy="493236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60" y="3616323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2DB970C1-4D66-6D68-5008-5F90B69486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2650" y="1520825"/>
            <a:ext cx="3389313" cy="49323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6" y="3616324"/>
            <a:ext cx="2036762" cy="6699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93756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v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17-09-2025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537176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781FE0B-A698-85E7-8C44-C9D6FF2CF3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40465" y="1520827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365D69B6-C0B9-262E-5A90-5383B291B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0885" y="3537177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55C4428-AE70-7C76-7E32-AF3B30C5439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00338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D42064C9-8132-541A-D245-134159C6D8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00758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67C95A5-34B5-3F5B-8772-65F674F390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80171" y="1520824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8" name="Tijdelijke aanduiding voor tekst 5">
            <a:extLst>
              <a:ext uri="{FF2B5EF4-FFF2-40B4-BE49-F238E27FC236}">
                <a16:creationId xmlns:a16="http://schemas.microsoft.com/office/drawing/2014/main" id="{9FA1F461-DD7A-654C-F840-2CF3817ACC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80591" y="3537174"/>
            <a:ext cx="2649569" cy="49303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7FD9F287-8C74-CCD2-B6D9-30A0651985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038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668A4254-8DED-4F6B-ACDC-4442FC9D54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1969" y="4112481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9" name="Tijdelijke aanduiding voor tekst 3">
            <a:extLst>
              <a:ext uri="{FF2B5EF4-FFF2-40B4-BE49-F238E27FC236}">
                <a16:creationId xmlns:a16="http://schemas.microsoft.com/office/drawing/2014/main" id="{6D5F1858-9EAA-1813-FA9A-8CEAD3E74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463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30" name="Tijdelijke aanduiding voor tekst 3">
            <a:extLst>
              <a:ext uri="{FF2B5EF4-FFF2-40B4-BE49-F238E27FC236}">
                <a16:creationId xmlns:a16="http://schemas.microsoft.com/office/drawing/2014/main" id="{51E7A658-3083-3474-E913-CDF1BC152F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80591" y="4109356"/>
            <a:ext cx="2649569" cy="234383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4866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van 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17-09-2025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4C0A1A6-72F3-0B92-4C73-E68902C2BD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9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DBED99CA-91B8-1548-5F03-07EF089CE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459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83EAE987-BC6E-98C9-FEF9-B8DA8676FAB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300338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4" name="Tijdelijke aanduiding voor tekst 5">
            <a:extLst>
              <a:ext uri="{FF2B5EF4-FFF2-40B4-BE49-F238E27FC236}">
                <a16:creationId xmlns:a16="http://schemas.microsoft.com/office/drawing/2014/main" id="{8551C47D-E760-81DA-BB12-1478E64BAB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0758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149D2ED7-BAF0-8CC7-E9A1-3715AF49746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9961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2558DFFA-3F27-43D5-8CA0-4F3A0C5E710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003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B293267C-B5A4-21D9-7809-72A130D12F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303378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B403A794-923A-D330-5799-AF8BAA3624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03798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56874475-56F7-FB5A-C0AF-25C722E7893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40463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0" name="Tijdelijke aanduiding voor tekst 5">
            <a:extLst>
              <a:ext uri="{FF2B5EF4-FFF2-40B4-BE49-F238E27FC236}">
                <a16:creationId xmlns:a16="http://schemas.microsoft.com/office/drawing/2014/main" id="{37117F0A-E566-A297-35D1-C3C1C5D054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40883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7AE13BF-43FA-681D-01F7-768C02D9C02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40762" y="1520826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815B6F31-CD4F-09CE-C149-B50518F65EF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41182" y="3448675"/>
            <a:ext cx="2225027" cy="493036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F8BABAFA-4FBF-17BC-8BB3-D50B6AA20B4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24004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870F16BA-AC18-241C-91ED-DEF1CB57676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4046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6550A89B-C5E7-B3C5-170E-5A0E0A422A7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243802" y="4190338"/>
            <a:ext cx="1800000" cy="18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46" name="Tijdelijke aanduiding voor tekst 5">
            <a:extLst>
              <a:ext uri="{FF2B5EF4-FFF2-40B4-BE49-F238E27FC236}">
                <a16:creationId xmlns:a16="http://schemas.microsoft.com/office/drawing/2014/main" id="{49252DAA-7954-9B97-9302-448203C9CFC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44222" y="6126976"/>
            <a:ext cx="2225027" cy="33512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358775" indent="0">
              <a:buNone/>
              <a:defRPr/>
            </a:lvl2pPr>
          </a:lstStyle>
          <a:p>
            <a:pPr lvl="0"/>
            <a:r>
              <a:rPr lang="nl-NL" dirty="0"/>
              <a:t>Voornaam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4287582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80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	</a:t>
            </a:r>
          </a:p>
          <a:p>
            <a:pPr marL="0" lvl="0" indent="0" algn="ctr">
              <a:buNone/>
            </a:pPr>
            <a:endParaRPr lang="fr-FR" dirty="0"/>
          </a:p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986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4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68000"/>
          <a:lstStyle>
            <a:lvl1pPr>
              <a:defRPr lang="fr-FR" sz="1800" dirty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lvl="0" indent="0" algn="ctr">
              <a:buNone/>
            </a:pPr>
            <a:r>
              <a:rPr lang="fr-FR" dirty="0" err="1"/>
              <a:t>Afbeelding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7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0038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52606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0517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57745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031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52606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0045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57745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05590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0D81A-0A4D-402E-8E9E-990523BD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6EACFA82-13D3-4835-BC31-EA4D32DA2EE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00038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6" name="Espace réservé du contenu 12">
            <a:extLst>
              <a:ext uri="{FF2B5EF4-FFF2-40B4-BE49-F238E27FC236}">
                <a16:creationId xmlns:a16="http://schemas.microsoft.com/office/drawing/2014/main" id="{8116A56C-8FBE-4F10-86C4-7EBBDA731D3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252606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19" name="Espace réservé du contenu 12">
            <a:extLst>
              <a:ext uri="{FF2B5EF4-FFF2-40B4-BE49-F238E27FC236}">
                <a16:creationId xmlns:a16="http://schemas.microsoft.com/office/drawing/2014/main" id="{557315BC-A319-41BD-94B1-9E47282316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0045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0" name="Espace réservé du contenu 12">
            <a:extLst>
              <a:ext uri="{FF2B5EF4-FFF2-40B4-BE49-F238E27FC236}">
                <a16:creationId xmlns:a16="http://schemas.microsoft.com/office/drawing/2014/main" id="{491474BD-C9D3-4108-844A-3A94E7D924B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57745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2608B710-E00E-44B4-94F8-5E4F05A89D1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05590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58ECC7BC-2F7A-4EEB-B327-78239884408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0062883" y="152082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08BD1D96-984C-4668-B5C1-1C6B87690E9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0062883" y="311483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619F8650-8ADC-4773-96F6-9A03F256944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62883" y="4708845"/>
            <a:ext cx="1042521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13"/>
            </a:lvl1pPr>
          </a:lstStyle>
          <a:p>
            <a:pPr lvl="0"/>
            <a:r>
              <a:rPr lang="fr-FR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424096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klant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2048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7295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4386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1476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85675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656582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4B89B0-0422-4EDE-810F-DD425AA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7179003E-4816-41C0-9AF2-1961BE47218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327489" y="152082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16BF5880-831D-419E-8A89-CAA8576722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2048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81EFFE30-BF7F-4D56-9052-FC7B0EA47F4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97295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9726FF2E-0D1B-446C-AED7-6C18FA081A2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4386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0452C3E5-292A-4D12-8FDE-385DEDE4DA3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31476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AE4E27E8-C18D-419A-A1FE-01638530604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985675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2202F7BB-DA07-47E6-9776-44DE2CE5B1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656582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29" name="Espace réservé du contenu 12">
            <a:extLst>
              <a:ext uri="{FF2B5EF4-FFF2-40B4-BE49-F238E27FC236}">
                <a16:creationId xmlns:a16="http://schemas.microsoft.com/office/drawing/2014/main" id="{13AD8282-9283-4BCD-93B4-A60DE19B96B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327489" y="2660590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0" name="Espace réservé du contenu 12">
            <a:extLst>
              <a:ext uri="{FF2B5EF4-FFF2-40B4-BE49-F238E27FC236}">
                <a16:creationId xmlns:a16="http://schemas.microsoft.com/office/drawing/2014/main" id="{EDB560BE-84F4-41ED-A25E-92DD880EFBEB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00039" y="3909215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1" name="Espace réservé du contenu 12">
            <a:extLst>
              <a:ext uri="{FF2B5EF4-FFF2-40B4-BE49-F238E27FC236}">
                <a16:creationId xmlns:a16="http://schemas.microsoft.com/office/drawing/2014/main" id="{CD1F4ABC-FE91-41A9-BAF4-C6FD38763B6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70946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2" name="Espace réservé du contenu 12">
            <a:extLst>
              <a:ext uri="{FF2B5EF4-FFF2-40B4-BE49-F238E27FC236}">
                <a16:creationId xmlns:a16="http://schemas.microsoft.com/office/drawing/2014/main" id="{E89F3236-63C3-4361-A946-CCFDF997A08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641854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3" name="Espace réservé du contenu 12">
            <a:extLst>
              <a:ext uri="{FF2B5EF4-FFF2-40B4-BE49-F238E27FC236}">
                <a16:creationId xmlns:a16="http://schemas.microsoft.com/office/drawing/2014/main" id="{C774BBFA-2EDC-46C0-99B6-BB94741E4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312761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4" name="Espace réservé du contenu 12">
            <a:extLst>
              <a:ext uri="{FF2B5EF4-FFF2-40B4-BE49-F238E27FC236}">
                <a16:creationId xmlns:a16="http://schemas.microsoft.com/office/drawing/2014/main" id="{F950F4F3-C660-4899-ADA1-15E1485646D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983668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5" name="Espace réservé du contenu 12">
            <a:extLst>
              <a:ext uri="{FF2B5EF4-FFF2-40B4-BE49-F238E27FC236}">
                <a16:creationId xmlns:a16="http://schemas.microsoft.com/office/drawing/2014/main" id="{3F9278D3-004D-432F-A4AB-EFC0C9107FE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654575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6" name="Espace réservé du contenu 12">
            <a:extLst>
              <a:ext uri="{FF2B5EF4-FFF2-40B4-BE49-F238E27FC236}">
                <a16:creationId xmlns:a16="http://schemas.microsoft.com/office/drawing/2014/main" id="{8D91ED01-78AD-4C9E-8EAC-02799D1F1AC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325482" y="3875923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7" name="Espace réservé du contenu 12">
            <a:extLst>
              <a:ext uri="{FF2B5EF4-FFF2-40B4-BE49-F238E27FC236}">
                <a16:creationId xmlns:a16="http://schemas.microsoft.com/office/drawing/2014/main" id="{9AB1A9A0-9D07-4585-8F4A-E7E37DD658D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02048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8" name="Espace réservé du contenu 12">
            <a:extLst>
              <a:ext uri="{FF2B5EF4-FFF2-40B4-BE49-F238E27FC236}">
                <a16:creationId xmlns:a16="http://schemas.microsoft.com/office/drawing/2014/main" id="{AF9FFA38-2CAB-43BF-85AF-6A02A583BA55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197295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39" name="Espace réservé du contenu 12">
            <a:extLst>
              <a:ext uri="{FF2B5EF4-FFF2-40B4-BE49-F238E27FC236}">
                <a16:creationId xmlns:a16="http://schemas.microsoft.com/office/drawing/2014/main" id="{0C1E97B8-E5C7-46D5-8C5C-6D0E2F88F9B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364386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7" name="Espace réservé du contenu 12">
            <a:extLst>
              <a:ext uri="{FF2B5EF4-FFF2-40B4-BE49-F238E27FC236}">
                <a16:creationId xmlns:a16="http://schemas.microsoft.com/office/drawing/2014/main" id="{57910F56-96F7-4196-8A69-459515E99B1D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31476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8" name="Espace réservé du contenu 12">
            <a:extLst>
              <a:ext uri="{FF2B5EF4-FFF2-40B4-BE49-F238E27FC236}">
                <a16:creationId xmlns:a16="http://schemas.microsoft.com/office/drawing/2014/main" id="{E3A46883-1CA1-41B5-829C-AE02DB324B3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985675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59" name="Espace réservé du contenu 12">
            <a:extLst>
              <a:ext uri="{FF2B5EF4-FFF2-40B4-BE49-F238E27FC236}">
                <a16:creationId xmlns:a16="http://schemas.microsoft.com/office/drawing/2014/main" id="{35048BB4-8422-4CEF-97A5-D807984C0702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656582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  <p:sp>
        <p:nvSpPr>
          <p:cNvPr id="60" name="Espace réservé du contenu 12">
            <a:extLst>
              <a:ext uri="{FF2B5EF4-FFF2-40B4-BE49-F238E27FC236}">
                <a16:creationId xmlns:a16="http://schemas.microsoft.com/office/drawing/2014/main" id="{324E096C-1CAA-4C8A-A720-E31C1A0176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0327489" y="515784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50"/>
            </a:lvl1pPr>
          </a:lstStyle>
          <a:p>
            <a:pPr lvl="0"/>
            <a:r>
              <a:rPr lang="fr-FR"/>
              <a:t>Drag &amp; Drop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4BB-B06D-456B-989F-E4E6B54E3121}" type="datetime1">
              <a:rPr lang="nl-NL" smtClean="0"/>
              <a:t>17-09-2025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91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C17B78-A4BA-827D-07E7-CF57F7A4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88AE-63DC-4099-90B6-C0DEFB5E6602}" type="datetime1">
              <a:rPr lang="nl-NL" smtClean="0"/>
              <a:t>17-09-2025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6AE795-CF6B-B62A-54F3-5813430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DEACBB-EA0E-2C61-9483-4FEA1287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44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 zonder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EEA85-DFB4-BD68-8BB4-1B5801B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190C34-2CC5-B3ED-1F8E-1123513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97D724BB-B06D-456B-989F-E4E6B54E3121}" type="datetime1">
              <a:rPr lang="nl-NL" smtClean="0"/>
              <a:t>17-09-2025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7019D9-E226-E995-5BB4-EAC600F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E47A91-B916-8AB9-41A3-CED18AFA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pic>
        <p:nvPicPr>
          <p:cNvPr id="6" name="ArtworkLogo">
            <a:extLst>
              <a:ext uri="{FF2B5EF4-FFF2-40B4-BE49-F238E27FC236}">
                <a16:creationId xmlns:a16="http://schemas.microsoft.com/office/drawing/2014/main" id="{CE968CEF-3847-9879-E923-ED64E3E34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9BEB-31D7-5990-1454-20C0B1CC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57902-BA75-F83A-A9CD-4A250799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/>
            </a:lvl1pPr>
            <a:lvl2pPr marL="800100" indent="-342900">
              <a:buFont typeface="Wingdings" panose="05000000000000000000" pitchFamily="2" charset="2"/>
              <a:buChar char="§"/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1B9DCB-6767-0FAB-4EEB-51B8FE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8C46-45ED-4977-8DF5-FEAAF18B775F}" type="datetime1">
              <a:rPr lang="nl-NL" smtClean="0"/>
              <a:t>17-09-2025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17A91C-110C-441A-26CF-15C3C77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16AD90-C02F-C9FA-46E8-39CDB253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53567AC-FC92-DBF6-902D-A02E25D27B7B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rtworkLogo">
            <a:extLst>
              <a:ext uri="{FF2B5EF4-FFF2-40B4-BE49-F238E27FC236}">
                <a16:creationId xmlns:a16="http://schemas.microsoft.com/office/drawing/2014/main" id="{88EDF246-36D0-EA15-89F1-BEBAC1BC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8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41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algem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2371461"/>
            <a:ext cx="383663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Geonovum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T	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033 460 41 00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E	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info@geonovum.nl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en-GB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I</a:t>
            </a: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bezoekadres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Barchman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</a:t>
            </a:r>
            <a:r>
              <a:rPr lang="nl-NL" sz="1600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Wuytierslaan</a:t>
            </a:r>
            <a:r>
              <a:rPr lang="nl-NL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 10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3818 LH Amersfoort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 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b="1" dirty="0" err="1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postadres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Postbus 508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3800 AM Amersfoort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</a:pPr>
            <a:r>
              <a:rPr lang="nl-NL" sz="16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41860035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dia persoon met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CBFD2F8A-C1A5-25EB-8679-C5C51A188736}"/>
              </a:ext>
            </a:extLst>
          </p:cNvPr>
          <p:cNvSpPr/>
          <p:nvPr userDrawn="1"/>
        </p:nvSpPr>
        <p:spPr>
          <a:xfrm>
            <a:off x="4868487" y="-1"/>
            <a:ext cx="7323513" cy="6841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Graphic 18">
            <a:extLst>
              <a:ext uri="{FF2B5EF4-FFF2-40B4-BE49-F238E27FC236}">
                <a16:creationId xmlns:a16="http://schemas.microsoft.com/office/drawing/2014/main" id="{E3EC554F-9B3F-7C4B-6145-7BAE0BB01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0" y="0"/>
            <a:ext cx="4868487" cy="6878068"/>
          </a:xfrm>
          <a:prstGeom prst="rect">
            <a:avLst/>
          </a:prstGeom>
        </p:spPr>
      </p:pic>
      <p:sp>
        <p:nvSpPr>
          <p:cNvPr id="9" name="Tekstvak 8">
            <a:hlinkClick r:id="rId2"/>
            <a:extLst>
              <a:ext uri="{FF2B5EF4-FFF2-40B4-BE49-F238E27FC236}">
                <a16:creationId xmlns:a16="http://schemas.microsoft.com/office/drawing/2014/main" id="{DB1F7B06-5084-51E1-289D-351C72E889AB}"/>
              </a:ext>
            </a:extLst>
          </p:cNvPr>
          <p:cNvSpPr txBox="1"/>
          <p:nvPr userDrawn="1"/>
        </p:nvSpPr>
        <p:spPr>
          <a:xfrm>
            <a:off x="6240463" y="4391218"/>
            <a:ext cx="3836639" cy="76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Bezoek onze website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  <a:p>
            <a:pPr>
              <a:lnSpc>
                <a:spcPct val="107000"/>
              </a:lnSpc>
              <a:tabLst>
                <a:tab pos="180340" algn="l"/>
              </a:tabLst>
            </a:pPr>
            <a:r>
              <a:rPr lang="nl-NL" sz="1800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www.geonovum.nl</a:t>
            </a:r>
            <a:r>
              <a:rPr lang="nl-NL" sz="18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	</a:t>
            </a:r>
            <a:endParaRPr lang="nl-NL" sz="18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sp>
        <p:nvSpPr>
          <p:cNvPr id="11" name="Titel 16">
            <a:extLst>
              <a:ext uri="{FF2B5EF4-FFF2-40B4-BE49-F238E27FC236}">
                <a16:creationId xmlns:a16="http://schemas.microsoft.com/office/drawing/2014/main" id="{FE0A2F16-9901-6079-8E9E-B74B0C3DE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462" y="296864"/>
            <a:ext cx="5651501" cy="17496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Bedankt!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F9E361-25B1-26B6-D92A-B077C62239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0463" y="2343379"/>
            <a:ext cx="5651500" cy="44223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Voornaam Achternaam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A494B8-DE6E-7F0A-561C-29B771234A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3302" y="3429001"/>
            <a:ext cx="4538660" cy="39143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 dirty="0"/>
              <a:t>[e-mail]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8DBCEA1D-6766-3C2D-588B-FBECF162B6D4}"/>
              </a:ext>
            </a:extLst>
          </p:cNvPr>
          <p:cNvSpPr txBox="1"/>
          <p:nvPr userDrawn="1"/>
        </p:nvSpPr>
        <p:spPr>
          <a:xfrm>
            <a:off x="6240461" y="2965002"/>
            <a:ext cx="3989041" cy="464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nl-NL" sz="2400" b="1" dirty="0">
                <a:solidFill>
                  <a:srgbClr val="FFFFFF"/>
                </a:solidFill>
                <a:effectLst/>
                <a:latin typeface="Tenorite" panose="00000500000000000000" pitchFamily="2" charset="0"/>
                <a:ea typeface="Tenorite" panose="00000500000000000000" pitchFamily="2" charset="0"/>
                <a:cs typeface="Myanmar Text" panose="020B0502040204020203" pitchFamily="34" charset="0"/>
              </a:rPr>
              <a:t>Contact</a:t>
            </a:r>
            <a:endParaRPr lang="nl-NL" sz="1600" dirty="0">
              <a:solidFill>
                <a:srgbClr val="3C3C3C"/>
              </a:solidFill>
              <a:effectLst/>
              <a:latin typeface="Tenorite" panose="00000500000000000000" pitchFamily="2" charset="0"/>
              <a:ea typeface="Tenorite" panose="00000500000000000000" pitchFamily="2" charset="0"/>
              <a:cs typeface="Myanmar Text" panose="020B0502040204020203" pitchFamily="34" charset="0"/>
            </a:endParaRPr>
          </a:p>
        </p:txBody>
      </p:sp>
      <p:pic>
        <p:nvPicPr>
          <p:cNvPr id="10" name="Graphic 9">
            <a:hlinkClick r:id="rId2"/>
            <a:extLst>
              <a:ext uri="{FF2B5EF4-FFF2-40B4-BE49-F238E27FC236}">
                <a16:creationId xmlns:a16="http://schemas.microsoft.com/office/drawing/2014/main" id="{2E09973E-E0DA-1C22-6AD3-30FC84B646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576219" y="4302361"/>
            <a:ext cx="2107422" cy="1603048"/>
          </a:xfrm>
          <a:prstGeom prst="rect">
            <a:avLst/>
          </a:prstGeom>
        </p:spPr>
      </p:pic>
      <p:sp>
        <p:nvSpPr>
          <p:cNvPr id="18" name="Tijdelijke aanduiding voor tekst 4">
            <a:extLst>
              <a:ext uri="{FF2B5EF4-FFF2-40B4-BE49-F238E27FC236}">
                <a16:creationId xmlns:a16="http://schemas.microsoft.com/office/drawing/2014/main" id="{C87550B5-77AB-5E1D-848C-7747F39A2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3301" y="3815214"/>
            <a:ext cx="4538660" cy="39142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nl-NL" sz="1800" b="0" smtClean="0">
                <a:solidFill>
                  <a:schemeClr val="bg1"/>
                </a:solidFill>
              </a:defRPr>
            </a:lvl1pPr>
            <a:lvl2pPr>
              <a:defRPr lang="nl-NL" smtClean="0"/>
            </a:lvl2pPr>
            <a:lvl3pPr>
              <a:defRPr lang="nl-NL" smtClean="0"/>
            </a:lvl3pPr>
            <a:lvl4pPr>
              <a:defRPr lang="nl-NL" smtClean="0"/>
            </a:lvl4pPr>
            <a:lvl5pPr>
              <a:defRPr lang="nl-NL"/>
            </a:lvl5pPr>
          </a:lstStyle>
          <a:p>
            <a:pPr marL="0" lvl="0" indent="0">
              <a:buNone/>
            </a:pPr>
            <a:r>
              <a:rPr lang="nl-NL" dirty="0"/>
              <a:t>[Telefoon]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46AB79-C56F-6ABA-E57F-AD5B98CD4821}"/>
              </a:ext>
            </a:extLst>
          </p:cNvPr>
          <p:cNvSpPr txBox="1"/>
          <p:nvPr userDrawn="1"/>
        </p:nvSpPr>
        <p:spPr>
          <a:xfrm>
            <a:off x="6245906" y="3358234"/>
            <a:ext cx="1059824" cy="832582"/>
          </a:xfrm>
          <a:prstGeom prst="rect">
            <a:avLst/>
          </a:prstGeom>
          <a:noFill/>
        </p:spPr>
        <p:txBody>
          <a:bodyPr wrap="none" lIns="72000" tIns="72000" rIns="72000" bIns="72000" anchor="ctr" anchorCtr="0">
            <a:sp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nl-NL" b="1" dirty="0">
                <a:solidFill>
                  <a:schemeClr val="bg1"/>
                </a:solidFill>
              </a:rPr>
              <a:t>E-mail: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nl-NL" b="1" dirty="0">
                <a:solidFill>
                  <a:schemeClr val="bg1"/>
                </a:solidFill>
              </a:rPr>
              <a:t>Telefoon:</a:t>
            </a:r>
          </a:p>
        </p:txBody>
      </p:sp>
    </p:spTree>
    <p:extLst>
      <p:ext uri="{BB962C8B-B14F-4D97-AF65-F5344CB8AC3E}">
        <p14:creationId xmlns:p14="http://schemas.microsoft.com/office/powerpoint/2010/main" val="3747599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1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foto donker">
    <p:bg>
      <p:bgPr>
        <a:blipFill dpi="0" rotWithShape="1">
          <a:blip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16FAB6D7-3EC7-B29F-1BB0-AFCC4A37A4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B5A378-D087-E905-A9CD-E41FF608F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457518-AC06-A099-9F3C-A2587768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E3052D2-7619-D462-11E0-04B85514BCDC}"/>
              </a:ext>
            </a:extLst>
          </p:cNvPr>
          <p:cNvSpPr/>
          <p:nvPr/>
        </p:nvSpPr>
        <p:spPr>
          <a:xfrm>
            <a:off x="9308011" y="5109583"/>
            <a:ext cx="756398" cy="756645"/>
          </a:xfrm>
          <a:custGeom>
            <a:avLst/>
            <a:gdLst>
              <a:gd name="connsiteX0" fmla="*/ 586222 w 756398"/>
              <a:gd name="connsiteY0" fmla="*/ 0 h 756645"/>
              <a:gd name="connsiteX1" fmla="*/ 0 w 756398"/>
              <a:gd name="connsiteY1" fmla="*/ 586435 h 756645"/>
              <a:gd name="connsiteX2" fmla="*/ 0 w 756398"/>
              <a:gd name="connsiteY2" fmla="*/ 756646 h 756645"/>
              <a:gd name="connsiteX3" fmla="*/ 170189 w 756398"/>
              <a:gd name="connsiteY3" fmla="*/ 756646 h 756645"/>
              <a:gd name="connsiteX4" fmla="*/ 378206 w 756398"/>
              <a:gd name="connsiteY4" fmla="*/ 548566 h 756645"/>
              <a:gd name="connsiteX5" fmla="*/ 459213 w 756398"/>
              <a:gd name="connsiteY5" fmla="*/ 629614 h 756645"/>
              <a:gd name="connsiteX6" fmla="*/ 629405 w 756398"/>
              <a:gd name="connsiteY6" fmla="*/ 459372 h 756645"/>
              <a:gd name="connsiteX7" fmla="*/ 548380 w 756398"/>
              <a:gd name="connsiteY7" fmla="*/ 378324 h 756645"/>
              <a:gd name="connsiteX8" fmla="*/ 756398 w 756398"/>
              <a:gd name="connsiteY8" fmla="*/ 170241 h 756645"/>
              <a:gd name="connsiteX9" fmla="*/ 756398 w 756398"/>
              <a:gd name="connsiteY9" fmla="*/ 0 h 756645"/>
              <a:gd name="connsiteX10" fmla="*/ 586224 w 756398"/>
              <a:gd name="connsiteY10" fmla="*/ 0 h 756645"/>
              <a:gd name="connsiteX11" fmla="*/ 81008 w 756398"/>
              <a:gd name="connsiteY11" fmla="*/ 251291 h 756645"/>
              <a:gd name="connsiteX12" fmla="*/ 251197 w 756398"/>
              <a:gd name="connsiteY12" fmla="*/ 81048 h 756645"/>
              <a:gd name="connsiteX13" fmla="*/ 170189 w 756398"/>
              <a:gd name="connsiteY13" fmla="*/ 15 h 756645"/>
              <a:gd name="connsiteX14" fmla="*/ 170189 w 756398"/>
              <a:gd name="connsiteY14" fmla="*/ 0 h 756645"/>
              <a:gd name="connsiteX15" fmla="*/ 0 w 756398"/>
              <a:gd name="connsiteY15" fmla="*/ 0 h 756645"/>
              <a:gd name="connsiteX16" fmla="*/ 0 w 756398"/>
              <a:gd name="connsiteY16" fmla="*/ 170241 h 756645"/>
              <a:gd name="connsiteX17" fmla="*/ 81008 w 756398"/>
              <a:gd name="connsiteY17" fmla="*/ 251291 h 756645"/>
              <a:gd name="connsiteX18" fmla="*/ 756398 w 756398"/>
              <a:gd name="connsiteY18" fmla="*/ 756646 h 756645"/>
              <a:gd name="connsiteX19" fmla="*/ 756398 w 756398"/>
              <a:gd name="connsiteY19" fmla="*/ 586435 h 756645"/>
              <a:gd name="connsiteX20" fmla="*/ 586252 w 756398"/>
              <a:gd name="connsiteY20" fmla="*/ 756646 h 756645"/>
              <a:gd name="connsiteX21" fmla="*/ 756398 w 756398"/>
              <a:gd name="connsiteY21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6398" h="756645">
                <a:moveTo>
                  <a:pt x="586222" y="0"/>
                </a:moveTo>
                <a:lnTo>
                  <a:pt x="0" y="586435"/>
                </a:lnTo>
                <a:lnTo>
                  <a:pt x="0" y="756646"/>
                </a:lnTo>
                <a:lnTo>
                  <a:pt x="170189" y="756646"/>
                </a:lnTo>
                <a:lnTo>
                  <a:pt x="378206" y="548566"/>
                </a:lnTo>
                <a:lnTo>
                  <a:pt x="459213" y="629614"/>
                </a:lnTo>
                <a:lnTo>
                  <a:pt x="629405" y="459372"/>
                </a:lnTo>
                <a:lnTo>
                  <a:pt x="548380" y="378324"/>
                </a:lnTo>
                <a:lnTo>
                  <a:pt x="756398" y="170241"/>
                </a:lnTo>
                <a:lnTo>
                  <a:pt x="756398" y="0"/>
                </a:lnTo>
                <a:lnTo>
                  <a:pt x="586224" y="0"/>
                </a:lnTo>
                <a:close/>
                <a:moveTo>
                  <a:pt x="81008" y="251291"/>
                </a:moveTo>
                <a:lnTo>
                  <a:pt x="251197" y="81048"/>
                </a:lnTo>
                <a:lnTo>
                  <a:pt x="170189" y="15"/>
                </a:lnTo>
                <a:lnTo>
                  <a:pt x="170189" y="0"/>
                </a:lnTo>
                <a:lnTo>
                  <a:pt x="0" y="0"/>
                </a:lnTo>
                <a:lnTo>
                  <a:pt x="0" y="170241"/>
                </a:lnTo>
                <a:lnTo>
                  <a:pt x="81008" y="251291"/>
                </a:lnTo>
                <a:close/>
                <a:moveTo>
                  <a:pt x="756398" y="756646"/>
                </a:moveTo>
                <a:lnTo>
                  <a:pt x="756398" y="586435"/>
                </a:lnTo>
                <a:lnTo>
                  <a:pt x="586252" y="756646"/>
                </a:lnTo>
                <a:lnTo>
                  <a:pt x="756398" y="75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2290EBA2-8E2D-6DE4-0054-29203AF1659C}"/>
              </a:ext>
            </a:extLst>
          </p:cNvPr>
          <p:cNvSpPr/>
          <p:nvPr/>
        </p:nvSpPr>
        <p:spPr>
          <a:xfrm>
            <a:off x="10820794" y="5109590"/>
            <a:ext cx="756412" cy="756647"/>
          </a:xfrm>
          <a:custGeom>
            <a:avLst/>
            <a:gdLst>
              <a:gd name="connsiteX0" fmla="*/ 0 w 756412"/>
              <a:gd name="connsiteY0" fmla="*/ 0 h 756647"/>
              <a:gd name="connsiteX1" fmla="*/ 0 w 756412"/>
              <a:gd name="connsiteY1" fmla="*/ 0 h 756647"/>
              <a:gd name="connsiteX2" fmla="*/ 586223 w 756412"/>
              <a:gd name="connsiteY2" fmla="*/ 0 h 756647"/>
              <a:gd name="connsiteX3" fmla="*/ 0 w 756412"/>
              <a:gd name="connsiteY3" fmla="*/ 586435 h 756647"/>
              <a:gd name="connsiteX4" fmla="*/ 0 w 756412"/>
              <a:gd name="connsiteY4" fmla="*/ 756647 h 756647"/>
              <a:gd name="connsiteX5" fmla="*/ 170190 w 756412"/>
              <a:gd name="connsiteY5" fmla="*/ 756647 h 756647"/>
              <a:gd name="connsiteX6" fmla="*/ 463309 w 756412"/>
              <a:gd name="connsiteY6" fmla="*/ 463438 h 756647"/>
              <a:gd name="connsiteX7" fmla="*/ 756398 w 756412"/>
              <a:gd name="connsiteY7" fmla="*/ 756647 h 756647"/>
              <a:gd name="connsiteX8" fmla="*/ 756413 w 756412"/>
              <a:gd name="connsiteY8" fmla="*/ 756647 h 756647"/>
              <a:gd name="connsiteX9" fmla="*/ 756413 w 756412"/>
              <a:gd name="connsiteY9" fmla="*/ 0 h 756647"/>
              <a:gd name="connsiteX10" fmla="*/ 586223 w 756412"/>
              <a:gd name="connsiteY10" fmla="*/ 0 h 756647"/>
              <a:gd name="connsiteX11" fmla="*/ 332220 w 756412"/>
              <a:gd name="connsiteY11" fmla="*/ 0 h 756647"/>
              <a:gd name="connsiteX12" fmla="*/ 15 w 756412"/>
              <a:gd name="connsiteY12" fmla="*/ 0 h 756647"/>
              <a:gd name="connsiteX13" fmla="*/ 166125 w 756412"/>
              <a:gd name="connsiteY13" fmla="*/ 166162 h 756647"/>
              <a:gd name="connsiteX14" fmla="*/ 332220 w 756412"/>
              <a:gd name="connsiteY14" fmla="*/ 0 h 7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412" h="756647">
                <a:moveTo>
                  <a:pt x="0" y="0"/>
                </a:moveTo>
                <a:lnTo>
                  <a:pt x="0" y="0"/>
                </a:lnTo>
                <a:close/>
                <a:moveTo>
                  <a:pt x="586223" y="0"/>
                </a:moveTo>
                <a:lnTo>
                  <a:pt x="0" y="586435"/>
                </a:lnTo>
                <a:lnTo>
                  <a:pt x="0" y="756647"/>
                </a:lnTo>
                <a:lnTo>
                  <a:pt x="170190" y="756647"/>
                </a:lnTo>
                <a:lnTo>
                  <a:pt x="463309" y="463438"/>
                </a:lnTo>
                <a:lnTo>
                  <a:pt x="756398" y="756647"/>
                </a:lnTo>
                <a:lnTo>
                  <a:pt x="756413" y="756647"/>
                </a:lnTo>
                <a:lnTo>
                  <a:pt x="756413" y="0"/>
                </a:lnTo>
                <a:lnTo>
                  <a:pt x="586223" y="0"/>
                </a:lnTo>
                <a:close/>
                <a:moveTo>
                  <a:pt x="332220" y="0"/>
                </a:moveTo>
                <a:lnTo>
                  <a:pt x="15" y="0"/>
                </a:lnTo>
                <a:lnTo>
                  <a:pt x="166125" y="166162"/>
                </a:lnTo>
                <a:lnTo>
                  <a:pt x="332220" y="0"/>
                </a:lnTo>
                <a:close/>
              </a:path>
            </a:pathLst>
          </a:custGeom>
          <a:solidFill>
            <a:srgbClr val="0086C5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DF62DE58-EDBC-170B-6165-304CC012C3C0}"/>
              </a:ext>
            </a:extLst>
          </p:cNvPr>
          <p:cNvSpPr/>
          <p:nvPr/>
        </p:nvSpPr>
        <p:spPr>
          <a:xfrm>
            <a:off x="9290892" y="6026252"/>
            <a:ext cx="198536" cy="245754"/>
          </a:xfrm>
          <a:custGeom>
            <a:avLst/>
            <a:gdLst>
              <a:gd name="connsiteX0" fmla="*/ 103821 w 198536"/>
              <a:gd name="connsiteY0" fmla="*/ 245754 h 245754"/>
              <a:gd name="connsiteX1" fmla="*/ 0 w 198536"/>
              <a:gd name="connsiteY1" fmla="*/ 127423 h 245754"/>
              <a:gd name="connsiteX2" fmla="*/ 112100 w 198536"/>
              <a:gd name="connsiteY2" fmla="*/ 0 h 245754"/>
              <a:gd name="connsiteX3" fmla="*/ 193572 w 198536"/>
              <a:gd name="connsiteY3" fmla="*/ 34748 h 245754"/>
              <a:gd name="connsiteX4" fmla="*/ 174136 w 198536"/>
              <a:gd name="connsiteY4" fmla="*/ 59158 h 245754"/>
              <a:gd name="connsiteX5" fmla="*/ 119540 w 198536"/>
              <a:gd name="connsiteY5" fmla="*/ 43030 h 245754"/>
              <a:gd name="connsiteX6" fmla="*/ 56260 w 198536"/>
              <a:gd name="connsiteY6" fmla="*/ 119561 h 245754"/>
              <a:gd name="connsiteX7" fmla="*/ 112505 w 198536"/>
              <a:gd name="connsiteY7" fmla="*/ 202740 h 245754"/>
              <a:gd name="connsiteX8" fmla="*/ 144768 w 198536"/>
              <a:gd name="connsiteY8" fmla="*/ 194458 h 245754"/>
              <a:gd name="connsiteX9" fmla="*/ 144768 w 198536"/>
              <a:gd name="connsiteY9" fmla="*/ 140251 h 245754"/>
              <a:gd name="connsiteX10" fmla="*/ 111260 w 198536"/>
              <a:gd name="connsiteY10" fmla="*/ 140251 h 245754"/>
              <a:gd name="connsiteX11" fmla="*/ 111260 w 198536"/>
              <a:gd name="connsiteY11" fmla="*/ 104678 h 245754"/>
              <a:gd name="connsiteX12" fmla="*/ 198537 w 198536"/>
              <a:gd name="connsiteY12" fmla="*/ 104678 h 245754"/>
              <a:gd name="connsiteX13" fmla="*/ 198537 w 198536"/>
              <a:gd name="connsiteY13" fmla="*/ 213902 h 245754"/>
              <a:gd name="connsiteX14" fmla="*/ 103821 w 198536"/>
              <a:gd name="connsiteY14" fmla="*/ 24575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536" h="245754">
                <a:moveTo>
                  <a:pt x="103821" y="245754"/>
                </a:moveTo>
                <a:cubicBezTo>
                  <a:pt x="34752" y="245754"/>
                  <a:pt x="0" y="210166"/>
                  <a:pt x="0" y="127423"/>
                </a:cubicBezTo>
                <a:cubicBezTo>
                  <a:pt x="0" y="39309"/>
                  <a:pt x="50471" y="0"/>
                  <a:pt x="112100" y="0"/>
                </a:cubicBezTo>
                <a:cubicBezTo>
                  <a:pt x="147256" y="0"/>
                  <a:pt x="173714" y="14058"/>
                  <a:pt x="193572" y="34748"/>
                </a:cubicBezTo>
                <a:lnTo>
                  <a:pt x="174136" y="59158"/>
                </a:lnTo>
                <a:cubicBezTo>
                  <a:pt x="156767" y="49226"/>
                  <a:pt x="137734" y="43030"/>
                  <a:pt x="119540" y="43030"/>
                </a:cubicBezTo>
                <a:cubicBezTo>
                  <a:pt x="82313" y="43030"/>
                  <a:pt x="56260" y="70335"/>
                  <a:pt x="56260" y="119561"/>
                </a:cubicBezTo>
                <a:cubicBezTo>
                  <a:pt x="56260" y="184121"/>
                  <a:pt x="80663" y="202740"/>
                  <a:pt x="112505" y="202740"/>
                </a:cubicBezTo>
                <a:cubicBezTo>
                  <a:pt x="126574" y="202740"/>
                  <a:pt x="138152" y="199004"/>
                  <a:pt x="144768" y="194458"/>
                </a:cubicBezTo>
                <a:lnTo>
                  <a:pt x="144768" y="140251"/>
                </a:lnTo>
                <a:lnTo>
                  <a:pt x="111260" y="140251"/>
                </a:lnTo>
                <a:lnTo>
                  <a:pt x="111260" y="104678"/>
                </a:lnTo>
                <a:lnTo>
                  <a:pt x="198537" y="104678"/>
                </a:lnTo>
                <a:lnTo>
                  <a:pt x="198537" y="213902"/>
                </a:lnTo>
                <a:cubicBezTo>
                  <a:pt x="173714" y="234172"/>
                  <a:pt x="140629" y="245754"/>
                  <a:pt x="103821" y="24575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74A652D-0EA5-F295-D355-4AC8A19B1DDA}"/>
              </a:ext>
            </a:extLst>
          </p:cNvPr>
          <p:cNvSpPr/>
          <p:nvPr/>
        </p:nvSpPr>
        <p:spPr>
          <a:xfrm>
            <a:off x="9569248" y="6030807"/>
            <a:ext cx="148065" cy="236645"/>
          </a:xfrm>
          <a:custGeom>
            <a:avLst/>
            <a:gdLst>
              <a:gd name="connsiteX0" fmla="*/ 0 w 148065"/>
              <a:gd name="connsiteY0" fmla="*/ 236646 h 236645"/>
              <a:gd name="connsiteX1" fmla="*/ 0 w 148065"/>
              <a:gd name="connsiteY1" fmla="*/ 0 h 236645"/>
              <a:gd name="connsiteX2" fmla="*/ 146415 w 148065"/>
              <a:gd name="connsiteY2" fmla="*/ 0 h 236645"/>
              <a:gd name="connsiteX3" fmla="*/ 146415 w 148065"/>
              <a:gd name="connsiteY3" fmla="*/ 42204 h 236645"/>
              <a:gd name="connsiteX4" fmla="*/ 55014 w 148065"/>
              <a:gd name="connsiteY4" fmla="*/ 42204 h 236645"/>
              <a:gd name="connsiteX5" fmla="*/ 55014 w 148065"/>
              <a:gd name="connsiteY5" fmla="*/ 96395 h 236645"/>
              <a:gd name="connsiteX6" fmla="*/ 131522 w 148065"/>
              <a:gd name="connsiteY6" fmla="*/ 96395 h 236645"/>
              <a:gd name="connsiteX7" fmla="*/ 131522 w 148065"/>
              <a:gd name="connsiteY7" fmla="*/ 136110 h 236645"/>
              <a:gd name="connsiteX8" fmla="*/ 55014 w 148065"/>
              <a:gd name="connsiteY8" fmla="*/ 136110 h 236645"/>
              <a:gd name="connsiteX9" fmla="*/ 55014 w 148065"/>
              <a:gd name="connsiteY9" fmla="*/ 193618 h 236645"/>
              <a:gd name="connsiteX10" fmla="*/ 148065 w 148065"/>
              <a:gd name="connsiteY10" fmla="*/ 193618 h 236645"/>
              <a:gd name="connsiteX11" fmla="*/ 148065 w 148065"/>
              <a:gd name="connsiteY11" fmla="*/ 236646 h 236645"/>
              <a:gd name="connsiteX12" fmla="*/ 0 w 148065"/>
              <a:gd name="connsiteY12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065" h="236645">
                <a:moveTo>
                  <a:pt x="0" y="236646"/>
                </a:moveTo>
                <a:lnTo>
                  <a:pt x="0" y="0"/>
                </a:lnTo>
                <a:lnTo>
                  <a:pt x="146415" y="0"/>
                </a:lnTo>
                <a:lnTo>
                  <a:pt x="146415" y="42204"/>
                </a:lnTo>
                <a:lnTo>
                  <a:pt x="55014" y="42204"/>
                </a:lnTo>
                <a:lnTo>
                  <a:pt x="55014" y="96395"/>
                </a:lnTo>
                <a:lnTo>
                  <a:pt x="131522" y="96395"/>
                </a:lnTo>
                <a:lnTo>
                  <a:pt x="131522" y="136110"/>
                </a:lnTo>
                <a:lnTo>
                  <a:pt x="55014" y="136110"/>
                </a:lnTo>
                <a:lnTo>
                  <a:pt x="55014" y="193618"/>
                </a:lnTo>
                <a:lnTo>
                  <a:pt x="148065" y="193618"/>
                </a:lnTo>
                <a:lnTo>
                  <a:pt x="148065" y="236646"/>
                </a:lnTo>
                <a:lnTo>
                  <a:pt x="0" y="236646"/>
                </a:lnTo>
                <a:close/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5FAEC22B-27B5-0C44-848E-174383106CF4}"/>
              </a:ext>
            </a:extLst>
          </p:cNvPr>
          <p:cNvSpPr/>
          <p:nvPr/>
        </p:nvSpPr>
        <p:spPr>
          <a:xfrm>
            <a:off x="9771094" y="6026246"/>
            <a:ext cx="232029" cy="245754"/>
          </a:xfrm>
          <a:custGeom>
            <a:avLst/>
            <a:gdLst>
              <a:gd name="connsiteX0" fmla="*/ 112925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25 w 232029"/>
              <a:gd name="connsiteY4" fmla="*/ 245754 h 245754"/>
              <a:gd name="connsiteX5" fmla="*/ 114155 w 232029"/>
              <a:gd name="connsiteY5" fmla="*/ 42204 h 245754"/>
              <a:gd name="connsiteX6" fmla="*/ 58315 w 232029"/>
              <a:gd name="connsiteY6" fmla="*/ 118331 h 245754"/>
              <a:gd name="connsiteX7" fmla="*/ 117050 w 232029"/>
              <a:gd name="connsiteY7" fmla="*/ 203145 h 245754"/>
              <a:gd name="connsiteX8" fmla="*/ 173714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25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25" y="245754"/>
                </a:cubicBezTo>
                <a:moveTo>
                  <a:pt x="114155" y="42204"/>
                </a:moveTo>
                <a:cubicBezTo>
                  <a:pt x="81893" y="42204"/>
                  <a:pt x="58315" y="62894"/>
                  <a:pt x="58315" y="118331"/>
                </a:cubicBezTo>
                <a:cubicBezTo>
                  <a:pt x="58315" y="182050"/>
                  <a:pt x="79823" y="203145"/>
                  <a:pt x="117050" y="203145"/>
                </a:cubicBezTo>
                <a:cubicBezTo>
                  <a:pt x="150137" y="203145"/>
                  <a:pt x="173714" y="182455"/>
                  <a:pt x="173714" y="125368"/>
                </a:cubicBezTo>
                <a:cubicBezTo>
                  <a:pt x="173714" y="64139"/>
                  <a:pt x="152206" y="42204"/>
                  <a:pt x="114155" y="42204"/>
                </a:cubicBezTo>
              </a:path>
            </a:pathLst>
          </a:custGeom>
          <a:solidFill>
            <a:srgbClr val="97BE0D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FFA13B9D-AF5C-670C-1F19-ED37017F557C}"/>
              </a:ext>
            </a:extLst>
          </p:cNvPr>
          <p:cNvSpPr/>
          <p:nvPr/>
        </p:nvSpPr>
        <p:spPr>
          <a:xfrm>
            <a:off x="10072376" y="6030807"/>
            <a:ext cx="209696" cy="236645"/>
          </a:xfrm>
          <a:custGeom>
            <a:avLst/>
            <a:gdLst>
              <a:gd name="connsiteX0" fmla="*/ 150962 w 209696"/>
              <a:gd name="connsiteY0" fmla="*/ 236646 h 236645"/>
              <a:gd name="connsiteX1" fmla="*/ 45911 w 209696"/>
              <a:gd name="connsiteY1" fmla="*/ 69915 h 236645"/>
              <a:gd name="connsiteX2" fmla="*/ 45911 w 209696"/>
              <a:gd name="connsiteY2" fmla="*/ 236646 h 236645"/>
              <a:gd name="connsiteX3" fmla="*/ 0 w 209696"/>
              <a:gd name="connsiteY3" fmla="*/ 236646 h 236645"/>
              <a:gd name="connsiteX4" fmla="*/ 0 w 209696"/>
              <a:gd name="connsiteY4" fmla="*/ 0 h 236645"/>
              <a:gd name="connsiteX5" fmla="*/ 68649 w 209696"/>
              <a:gd name="connsiteY5" fmla="*/ 0 h 236645"/>
              <a:gd name="connsiteX6" fmla="*/ 164190 w 209696"/>
              <a:gd name="connsiteY6" fmla="*/ 146042 h 236645"/>
              <a:gd name="connsiteX7" fmla="*/ 164190 w 209696"/>
              <a:gd name="connsiteY7" fmla="*/ 0 h 236645"/>
              <a:gd name="connsiteX8" fmla="*/ 209696 w 209696"/>
              <a:gd name="connsiteY8" fmla="*/ 0 h 236645"/>
              <a:gd name="connsiteX9" fmla="*/ 209696 w 209696"/>
              <a:gd name="connsiteY9" fmla="*/ 236646 h 236645"/>
              <a:gd name="connsiteX10" fmla="*/ 150962 w 209696"/>
              <a:gd name="connsiteY10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696" h="236645">
                <a:moveTo>
                  <a:pt x="150962" y="236646"/>
                </a:moveTo>
                <a:lnTo>
                  <a:pt x="45911" y="69915"/>
                </a:lnTo>
                <a:lnTo>
                  <a:pt x="45911" y="236646"/>
                </a:lnTo>
                <a:lnTo>
                  <a:pt x="0" y="236646"/>
                </a:lnTo>
                <a:lnTo>
                  <a:pt x="0" y="0"/>
                </a:lnTo>
                <a:lnTo>
                  <a:pt x="68649" y="0"/>
                </a:lnTo>
                <a:lnTo>
                  <a:pt x="164190" y="146042"/>
                </a:lnTo>
                <a:lnTo>
                  <a:pt x="164190" y="0"/>
                </a:lnTo>
                <a:lnTo>
                  <a:pt x="209696" y="0"/>
                </a:lnTo>
                <a:lnTo>
                  <a:pt x="209696" y="236646"/>
                </a:lnTo>
                <a:lnTo>
                  <a:pt x="150962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B7E54905-3714-2A5F-7274-5F3435008768}"/>
              </a:ext>
            </a:extLst>
          </p:cNvPr>
          <p:cNvSpPr/>
          <p:nvPr/>
        </p:nvSpPr>
        <p:spPr>
          <a:xfrm>
            <a:off x="10370159" y="6026246"/>
            <a:ext cx="232029" cy="245754"/>
          </a:xfrm>
          <a:custGeom>
            <a:avLst/>
            <a:gdLst>
              <a:gd name="connsiteX0" fmla="*/ 112910 w 232029"/>
              <a:gd name="connsiteY0" fmla="*/ 245754 h 245754"/>
              <a:gd name="connsiteX1" fmla="*/ 0 w 232029"/>
              <a:gd name="connsiteY1" fmla="*/ 125773 h 245754"/>
              <a:gd name="connsiteX2" fmla="*/ 119119 w 232029"/>
              <a:gd name="connsiteY2" fmla="*/ 0 h 245754"/>
              <a:gd name="connsiteX3" fmla="*/ 232029 w 232029"/>
              <a:gd name="connsiteY3" fmla="*/ 117911 h 245754"/>
              <a:gd name="connsiteX4" fmla="*/ 112910 w 232029"/>
              <a:gd name="connsiteY4" fmla="*/ 245754 h 245754"/>
              <a:gd name="connsiteX5" fmla="*/ 114155 w 232029"/>
              <a:gd name="connsiteY5" fmla="*/ 42204 h 245754"/>
              <a:gd name="connsiteX6" fmla="*/ 58330 w 232029"/>
              <a:gd name="connsiteY6" fmla="*/ 118331 h 245754"/>
              <a:gd name="connsiteX7" fmla="*/ 117050 w 232029"/>
              <a:gd name="connsiteY7" fmla="*/ 203145 h 245754"/>
              <a:gd name="connsiteX8" fmla="*/ 173715 w 232029"/>
              <a:gd name="connsiteY8" fmla="*/ 125368 h 245754"/>
              <a:gd name="connsiteX9" fmla="*/ 114155 w 232029"/>
              <a:gd name="connsiteY9" fmla="*/ 42204 h 245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029" h="245754">
                <a:moveTo>
                  <a:pt x="112910" y="245754"/>
                </a:moveTo>
                <a:cubicBezTo>
                  <a:pt x="42191" y="245754"/>
                  <a:pt x="0" y="215148"/>
                  <a:pt x="0" y="125773"/>
                </a:cubicBezTo>
                <a:cubicBezTo>
                  <a:pt x="0" y="39309"/>
                  <a:pt x="49226" y="0"/>
                  <a:pt x="119119" y="0"/>
                </a:cubicBezTo>
                <a:cubicBezTo>
                  <a:pt x="191083" y="0"/>
                  <a:pt x="232029" y="33097"/>
                  <a:pt x="232029" y="117911"/>
                </a:cubicBezTo>
                <a:cubicBezTo>
                  <a:pt x="232029" y="212252"/>
                  <a:pt x="177434" y="245754"/>
                  <a:pt x="112910" y="245754"/>
                </a:cubicBezTo>
                <a:moveTo>
                  <a:pt x="114155" y="42204"/>
                </a:moveTo>
                <a:cubicBezTo>
                  <a:pt x="81893" y="42204"/>
                  <a:pt x="58330" y="62894"/>
                  <a:pt x="58330" y="118331"/>
                </a:cubicBezTo>
                <a:cubicBezTo>
                  <a:pt x="58330" y="182050"/>
                  <a:pt x="79823" y="203145"/>
                  <a:pt x="117050" y="203145"/>
                </a:cubicBezTo>
                <a:cubicBezTo>
                  <a:pt x="150152" y="203145"/>
                  <a:pt x="173715" y="182455"/>
                  <a:pt x="173715" y="125368"/>
                </a:cubicBezTo>
                <a:cubicBezTo>
                  <a:pt x="173715" y="64139"/>
                  <a:pt x="152206" y="42204"/>
                  <a:pt x="114155" y="42204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4785C39B-D6D8-2871-966A-115AC70143AE}"/>
              </a:ext>
            </a:extLst>
          </p:cNvPr>
          <p:cNvSpPr/>
          <p:nvPr/>
        </p:nvSpPr>
        <p:spPr>
          <a:xfrm>
            <a:off x="10662602" y="6030807"/>
            <a:ext cx="220856" cy="236645"/>
          </a:xfrm>
          <a:custGeom>
            <a:avLst/>
            <a:gdLst>
              <a:gd name="connsiteX0" fmla="*/ 145579 w 220856"/>
              <a:gd name="connsiteY0" fmla="*/ 236646 h 236645"/>
              <a:gd name="connsiteX1" fmla="*/ 78158 w 220856"/>
              <a:gd name="connsiteY1" fmla="*/ 236646 h 236645"/>
              <a:gd name="connsiteX2" fmla="*/ 0 w 220856"/>
              <a:gd name="connsiteY2" fmla="*/ 0 h 236645"/>
              <a:gd name="connsiteX3" fmla="*/ 61210 w 220856"/>
              <a:gd name="connsiteY3" fmla="*/ 0 h 236645"/>
              <a:gd name="connsiteX4" fmla="*/ 116211 w 220856"/>
              <a:gd name="connsiteY4" fmla="*/ 187406 h 236645"/>
              <a:gd name="connsiteX5" fmla="*/ 116631 w 220856"/>
              <a:gd name="connsiteY5" fmla="*/ 187406 h 236645"/>
              <a:gd name="connsiteX6" fmla="*/ 166262 w 220856"/>
              <a:gd name="connsiteY6" fmla="*/ 0 h 236645"/>
              <a:gd name="connsiteX7" fmla="*/ 220857 w 220856"/>
              <a:gd name="connsiteY7" fmla="*/ 0 h 236645"/>
              <a:gd name="connsiteX8" fmla="*/ 145579 w 220856"/>
              <a:gd name="connsiteY8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56" h="236645">
                <a:moveTo>
                  <a:pt x="145579" y="236646"/>
                </a:moveTo>
                <a:lnTo>
                  <a:pt x="78158" y="236646"/>
                </a:lnTo>
                <a:cubicBezTo>
                  <a:pt x="43421" y="155149"/>
                  <a:pt x="19830" y="79848"/>
                  <a:pt x="0" y="0"/>
                </a:cubicBezTo>
                <a:lnTo>
                  <a:pt x="61210" y="0"/>
                </a:lnTo>
                <a:cubicBezTo>
                  <a:pt x="74438" y="60808"/>
                  <a:pt x="93052" y="122457"/>
                  <a:pt x="116211" y="187406"/>
                </a:cubicBezTo>
                <a:lnTo>
                  <a:pt x="116631" y="187406"/>
                </a:lnTo>
                <a:cubicBezTo>
                  <a:pt x="138139" y="125351"/>
                  <a:pt x="153858" y="63299"/>
                  <a:pt x="166262" y="0"/>
                </a:cubicBezTo>
                <a:lnTo>
                  <a:pt x="220857" y="0"/>
                </a:lnTo>
                <a:cubicBezTo>
                  <a:pt x="203068" y="79427"/>
                  <a:pt x="178666" y="160100"/>
                  <a:pt x="145579" y="236646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3BD1466B-D90A-B56A-D2E8-ABECC1BE9674}"/>
              </a:ext>
            </a:extLst>
          </p:cNvPr>
          <p:cNvSpPr/>
          <p:nvPr/>
        </p:nvSpPr>
        <p:spPr>
          <a:xfrm>
            <a:off x="10960372" y="6030798"/>
            <a:ext cx="210116" cy="241208"/>
          </a:xfrm>
          <a:custGeom>
            <a:avLst/>
            <a:gdLst>
              <a:gd name="connsiteX0" fmla="*/ 100926 w 210116"/>
              <a:gd name="connsiteY0" fmla="*/ 241208 h 241208"/>
              <a:gd name="connsiteX1" fmla="*/ 0 w 210116"/>
              <a:gd name="connsiteY1" fmla="*/ 148533 h 241208"/>
              <a:gd name="connsiteX2" fmla="*/ 0 w 210116"/>
              <a:gd name="connsiteY2" fmla="*/ 0 h 241208"/>
              <a:gd name="connsiteX3" fmla="*/ 55015 w 210116"/>
              <a:gd name="connsiteY3" fmla="*/ 0 h 241208"/>
              <a:gd name="connsiteX4" fmla="*/ 55015 w 210116"/>
              <a:gd name="connsiteY4" fmla="*/ 142322 h 241208"/>
              <a:gd name="connsiteX5" fmla="*/ 105471 w 210116"/>
              <a:gd name="connsiteY5" fmla="*/ 201495 h 241208"/>
              <a:gd name="connsiteX6" fmla="*/ 155941 w 210116"/>
              <a:gd name="connsiteY6" fmla="*/ 145637 h 241208"/>
              <a:gd name="connsiteX7" fmla="*/ 155941 w 210116"/>
              <a:gd name="connsiteY7" fmla="*/ 0 h 241208"/>
              <a:gd name="connsiteX8" fmla="*/ 210116 w 210116"/>
              <a:gd name="connsiteY8" fmla="*/ 0 h 241208"/>
              <a:gd name="connsiteX9" fmla="*/ 210116 w 210116"/>
              <a:gd name="connsiteY9" fmla="*/ 142322 h 241208"/>
              <a:gd name="connsiteX10" fmla="*/ 100926 w 210116"/>
              <a:gd name="connsiteY10" fmla="*/ 241208 h 24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116" h="241208">
                <a:moveTo>
                  <a:pt x="100926" y="241208"/>
                </a:moveTo>
                <a:cubicBezTo>
                  <a:pt x="35157" y="241208"/>
                  <a:pt x="0" y="213497"/>
                  <a:pt x="0" y="148533"/>
                </a:cubicBezTo>
                <a:lnTo>
                  <a:pt x="0" y="0"/>
                </a:lnTo>
                <a:lnTo>
                  <a:pt x="55015" y="0"/>
                </a:lnTo>
                <a:lnTo>
                  <a:pt x="55015" y="142322"/>
                </a:lnTo>
                <a:cubicBezTo>
                  <a:pt x="55015" y="184526"/>
                  <a:pt x="71139" y="201495"/>
                  <a:pt x="105471" y="201495"/>
                </a:cubicBezTo>
                <a:cubicBezTo>
                  <a:pt x="136908" y="201495"/>
                  <a:pt x="155941" y="186596"/>
                  <a:pt x="155941" y="145637"/>
                </a:cubicBezTo>
                <a:lnTo>
                  <a:pt x="155941" y="0"/>
                </a:lnTo>
                <a:lnTo>
                  <a:pt x="210116" y="0"/>
                </a:lnTo>
                <a:lnTo>
                  <a:pt x="210116" y="142322"/>
                </a:lnTo>
                <a:cubicBezTo>
                  <a:pt x="210116" y="212252"/>
                  <a:pt x="164625" y="241208"/>
                  <a:pt x="100926" y="241208"/>
                </a:cubicBezTo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03D7E4D5-3EE6-0749-BFA6-7BA5DC89CBE8}"/>
              </a:ext>
            </a:extLst>
          </p:cNvPr>
          <p:cNvSpPr/>
          <p:nvPr/>
        </p:nvSpPr>
        <p:spPr>
          <a:xfrm>
            <a:off x="11265204" y="6030807"/>
            <a:ext cx="303167" cy="236645"/>
          </a:xfrm>
          <a:custGeom>
            <a:avLst/>
            <a:gdLst>
              <a:gd name="connsiteX0" fmla="*/ 246098 w 303167"/>
              <a:gd name="connsiteY0" fmla="*/ 236646 h 236645"/>
              <a:gd name="connsiteX1" fmla="*/ 233259 w 303167"/>
              <a:gd name="connsiteY1" fmla="*/ 59158 h 236645"/>
              <a:gd name="connsiteX2" fmla="*/ 232869 w 303167"/>
              <a:gd name="connsiteY2" fmla="*/ 59158 h 236645"/>
              <a:gd name="connsiteX3" fmla="*/ 169980 w 303167"/>
              <a:gd name="connsiteY3" fmla="*/ 236646 h 236645"/>
              <a:gd name="connsiteX4" fmla="*/ 124489 w 303167"/>
              <a:gd name="connsiteY4" fmla="*/ 236646 h 236645"/>
              <a:gd name="connsiteX5" fmla="*/ 63279 w 303167"/>
              <a:gd name="connsiteY5" fmla="*/ 59578 h 236645"/>
              <a:gd name="connsiteX6" fmla="*/ 62844 w 303167"/>
              <a:gd name="connsiteY6" fmla="*/ 59578 h 236645"/>
              <a:gd name="connsiteX7" fmla="*/ 52525 w 303167"/>
              <a:gd name="connsiteY7" fmla="*/ 236646 h 236645"/>
              <a:gd name="connsiteX8" fmla="*/ 0 w 303167"/>
              <a:gd name="connsiteY8" fmla="*/ 236646 h 236645"/>
              <a:gd name="connsiteX9" fmla="*/ 22333 w 303167"/>
              <a:gd name="connsiteY9" fmla="*/ 0 h 236645"/>
              <a:gd name="connsiteX10" fmla="*/ 94717 w 303167"/>
              <a:gd name="connsiteY10" fmla="*/ 0 h 236645"/>
              <a:gd name="connsiteX11" fmla="*/ 151786 w 303167"/>
              <a:gd name="connsiteY11" fmla="*/ 158450 h 236645"/>
              <a:gd name="connsiteX12" fmla="*/ 152206 w 303167"/>
              <a:gd name="connsiteY12" fmla="*/ 158450 h 236645"/>
              <a:gd name="connsiteX13" fmla="*/ 211766 w 303167"/>
              <a:gd name="connsiteY13" fmla="*/ 0 h 236645"/>
              <a:gd name="connsiteX14" fmla="*/ 281255 w 303167"/>
              <a:gd name="connsiteY14" fmla="*/ 0 h 236645"/>
              <a:gd name="connsiteX15" fmla="*/ 303168 w 303167"/>
              <a:gd name="connsiteY15" fmla="*/ 236646 h 236645"/>
              <a:gd name="connsiteX16" fmla="*/ 246098 w 303167"/>
              <a:gd name="connsiteY16" fmla="*/ 236646 h 23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167" h="236645">
                <a:moveTo>
                  <a:pt x="246098" y="236646"/>
                </a:moveTo>
                <a:cubicBezTo>
                  <a:pt x="244853" y="174173"/>
                  <a:pt x="239469" y="112540"/>
                  <a:pt x="233259" y="59158"/>
                </a:cubicBezTo>
                <a:lnTo>
                  <a:pt x="232869" y="59158"/>
                </a:lnTo>
                <a:lnTo>
                  <a:pt x="169980" y="236646"/>
                </a:lnTo>
                <a:lnTo>
                  <a:pt x="124489" y="236646"/>
                </a:lnTo>
                <a:lnTo>
                  <a:pt x="63279" y="59578"/>
                </a:lnTo>
                <a:lnTo>
                  <a:pt x="62844" y="59578"/>
                </a:lnTo>
                <a:cubicBezTo>
                  <a:pt x="57070" y="112540"/>
                  <a:pt x="53350" y="174173"/>
                  <a:pt x="52525" y="236646"/>
                </a:cubicBezTo>
                <a:lnTo>
                  <a:pt x="0" y="236646"/>
                </a:lnTo>
                <a:cubicBezTo>
                  <a:pt x="2490" y="158045"/>
                  <a:pt x="9914" y="78182"/>
                  <a:pt x="22333" y="0"/>
                </a:cubicBezTo>
                <a:lnTo>
                  <a:pt x="94717" y="0"/>
                </a:lnTo>
                <a:lnTo>
                  <a:pt x="151786" y="158450"/>
                </a:lnTo>
                <a:lnTo>
                  <a:pt x="152206" y="158450"/>
                </a:lnTo>
                <a:lnTo>
                  <a:pt x="211766" y="0"/>
                </a:lnTo>
                <a:lnTo>
                  <a:pt x="281255" y="0"/>
                </a:lnTo>
                <a:cubicBezTo>
                  <a:pt x="292009" y="78182"/>
                  <a:pt x="299433" y="158045"/>
                  <a:pt x="303168" y="236646"/>
                </a:cubicBezTo>
                <a:lnTo>
                  <a:pt x="246098" y="23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38C502D0-B4B8-F48B-83A5-0356E3E50B16}"/>
              </a:ext>
            </a:extLst>
          </p:cNvPr>
          <p:cNvSpPr/>
          <p:nvPr/>
        </p:nvSpPr>
        <p:spPr>
          <a:xfrm>
            <a:off x="10064410" y="5109583"/>
            <a:ext cx="756399" cy="756645"/>
          </a:xfrm>
          <a:custGeom>
            <a:avLst/>
            <a:gdLst>
              <a:gd name="connsiteX0" fmla="*/ 586221 w 756399"/>
              <a:gd name="connsiteY0" fmla="*/ 0 h 756645"/>
              <a:gd name="connsiteX1" fmla="*/ 0 w 756399"/>
              <a:gd name="connsiteY1" fmla="*/ 586435 h 756645"/>
              <a:gd name="connsiteX2" fmla="*/ 0 w 756399"/>
              <a:gd name="connsiteY2" fmla="*/ 756646 h 756645"/>
              <a:gd name="connsiteX3" fmla="*/ 332219 w 756399"/>
              <a:gd name="connsiteY3" fmla="*/ 756646 h 756645"/>
              <a:gd name="connsiteX4" fmla="*/ 756399 w 756399"/>
              <a:gd name="connsiteY4" fmla="*/ 332323 h 756645"/>
              <a:gd name="connsiteX5" fmla="*/ 756399 w 756399"/>
              <a:gd name="connsiteY5" fmla="*/ 0 h 756645"/>
              <a:gd name="connsiteX6" fmla="*/ 586221 w 756399"/>
              <a:gd name="connsiteY6" fmla="*/ 0 h 756645"/>
              <a:gd name="connsiteX7" fmla="*/ 0 w 756399"/>
              <a:gd name="connsiteY7" fmla="*/ 0 h 756645"/>
              <a:gd name="connsiteX8" fmla="*/ 0 w 756399"/>
              <a:gd name="connsiteY8" fmla="*/ 332338 h 756645"/>
              <a:gd name="connsiteX9" fmla="*/ 332204 w 756399"/>
              <a:gd name="connsiteY9" fmla="*/ 0 h 756645"/>
              <a:gd name="connsiteX10" fmla="*/ 0 w 756399"/>
              <a:gd name="connsiteY10" fmla="*/ 0 h 756645"/>
              <a:gd name="connsiteX11" fmla="*/ 756399 w 756399"/>
              <a:gd name="connsiteY11" fmla="*/ 756646 h 756645"/>
              <a:gd name="connsiteX12" fmla="*/ 756399 w 756399"/>
              <a:gd name="connsiteY12" fmla="*/ 586435 h 756645"/>
              <a:gd name="connsiteX13" fmla="*/ 586251 w 756399"/>
              <a:gd name="connsiteY13" fmla="*/ 756646 h 756645"/>
              <a:gd name="connsiteX14" fmla="*/ 756399 w 756399"/>
              <a:gd name="connsiteY14" fmla="*/ 756646 h 75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6399" h="756645">
                <a:moveTo>
                  <a:pt x="586221" y="0"/>
                </a:moveTo>
                <a:lnTo>
                  <a:pt x="0" y="586435"/>
                </a:lnTo>
                <a:lnTo>
                  <a:pt x="0" y="756646"/>
                </a:lnTo>
                <a:lnTo>
                  <a:pt x="332219" y="756646"/>
                </a:lnTo>
                <a:lnTo>
                  <a:pt x="756399" y="332323"/>
                </a:lnTo>
                <a:lnTo>
                  <a:pt x="756399" y="0"/>
                </a:lnTo>
                <a:lnTo>
                  <a:pt x="586221" y="0"/>
                </a:lnTo>
                <a:close/>
                <a:moveTo>
                  <a:pt x="0" y="0"/>
                </a:moveTo>
                <a:lnTo>
                  <a:pt x="0" y="332338"/>
                </a:lnTo>
                <a:lnTo>
                  <a:pt x="332204" y="0"/>
                </a:lnTo>
                <a:lnTo>
                  <a:pt x="0" y="0"/>
                </a:lnTo>
                <a:close/>
                <a:moveTo>
                  <a:pt x="756399" y="756646"/>
                </a:moveTo>
                <a:lnTo>
                  <a:pt x="756399" y="586435"/>
                </a:lnTo>
                <a:lnTo>
                  <a:pt x="586251" y="756646"/>
                </a:lnTo>
                <a:lnTo>
                  <a:pt x="756399" y="756646"/>
                </a:lnTo>
                <a:close/>
              </a:path>
            </a:pathLst>
          </a:custGeom>
          <a:solidFill>
            <a:schemeClr val="bg1"/>
          </a:solidFill>
          <a:ln w="14994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1FD4CB5-3167-082F-8D85-CA01E847436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3033610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F808714-911C-A469-23CF-4FEE04047C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8F2794E4-629D-DAEA-7AEE-1DC722F30A35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17-09-2025</a:t>
            </a:fld>
            <a:endParaRPr lang="nl-NL" dirty="0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8646DEB4-B83C-06CE-1799-0319DAC6E1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411186" y="6863442"/>
            <a:ext cx="858882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D343DFAA-0AA6-804A-1BC4-D7EE73A5FFD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119757" y="6863442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11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foto lichter">
    <p:bg>
      <p:bgPr>
        <a:blipFill dpi="0" rotWithShape="1">
          <a:blip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5509B7C7-5037-12EB-2D66-C5F3D14696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1" name="ArtworkLogo">
            <a:extLst>
              <a:ext uri="{FF2B5EF4-FFF2-40B4-BE49-F238E27FC236}">
                <a16:creationId xmlns:a16="http://schemas.microsoft.com/office/drawing/2014/main" id="{38D7E1FD-7211-CAFB-5BBB-84396CB6C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9039E0F1-48CC-FF77-2B9F-F114BA527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597E7F16-E22E-5F37-411D-943E4047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18716C2A-073D-16EF-4885-E0AD11F5BB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61714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tx2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endParaRPr lang="nl-NL" sz="1400" b="1" dirty="0">
                        <a:solidFill>
                          <a:schemeClr val="tx2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C23177D5-467B-5ED9-E89C-75F22ECC05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F841BB-C5FE-4709-DC70-04383DC7E4A8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2096" y="4127886"/>
            <a:ext cx="1981596" cy="184616"/>
          </a:xfrm>
        </p:spPr>
        <p:txBody>
          <a:bodyPr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17-09-2025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58BC21-08B5-9740-1E7D-0B157197D2F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411187" y="6927292"/>
            <a:ext cx="8588828" cy="184616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572001-2FAD-178C-FEBB-1598D2C9FA1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085198" y="6927292"/>
            <a:ext cx="768135" cy="184616"/>
          </a:xfrm>
        </p:spPr>
        <p:txBody>
          <a:bodyPr/>
          <a:lstStyle/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048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zonde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lijkbenige driehoek 8">
            <a:extLst>
              <a:ext uri="{FF2B5EF4-FFF2-40B4-BE49-F238E27FC236}">
                <a16:creationId xmlns:a16="http://schemas.microsoft.com/office/drawing/2014/main" id="{FBED7AAB-CDAA-72E0-3A43-540D621F3688}"/>
              </a:ext>
            </a:extLst>
          </p:cNvPr>
          <p:cNvSpPr/>
          <p:nvPr userDrawn="1"/>
        </p:nvSpPr>
        <p:spPr>
          <a:xfrm>
            <a:off x="1753986" y="4031673"/>
            <a:ext cx="5505341" cy="2826326"/>
          </a:xfrm>
          <a:prstGeom prst="triangl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E88A44-0518-7593-2358-9798869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63443"/>
            <a:ext cx="8588828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E47005-03CE-1172-0884-71CE6F5D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65861"/>
            <a:ext cx="768135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91BD37D6-B25E-967C-E52E-4F310795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838825" cy="5842635"/>
          </a:xfrm>
          <a:custGeom>
            <a:avLst/>
            <a:gdLst>
              <a:gd name="connsiteX0" fmla="*/ 5841340 w 5841339"/>
              <a:gd name="connsiteY0" fmla="*/ 0 h 5841720"/>
              <a:gd name="connsiteX1" fmla="*/ 3301403 w 5841339"/>
              <a:gd name="connsiteY1" fmla="*/ 0 h 5841720"/>
              <a:gd name="connsiteX2" fmla="*/ 1655826 w 5841339"/>
              <a:gd name="connsiteY2" fmla="*/ 1645666 h 5841720"/>
              <a:gd name="connsiteX3" fmla="*/ 10268 w 5841339"/>
              <a:gd name="connsiteY3" fmla="*/ 0 h 5841720"/>
              <a:gd name="connsiteX4" fmla="*/ 0 w 5841339"/>
              <a:gd name="connsiteY4" fmla="*/ 0 h 5841720"/>
              <a:gd name="connsiteX5" fmla="*/ 0 w 5841339"/>
              <a:gd name="connsiteY5" fmla="*/ 5841721 h 5841720"/>
              <a:gd name="connsiteX6" fmla="*/ 5841340 w 5841339"/>
              <a:gd name="connsiteY6" fmla="*/ 0 h 58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1339" h="5841720">
                <a:moveTo>
                  <a:pt x="5841340" y="0"/>
                </a:moveTo>
                <a:lnTo>
                  <a:pt x="3301403" y="0"/>
                </a:lnTo>
                <a:lnTo>
                  <a:pt x="1655826" y="1645666"/>
                </a:lnTo>
                <a:lnTo>
                  <a:pt x="10268" y="0"/>
                </a:lnTo>
                <a:lnTo>
                  <a:pt x="0" y="0"/>
                </a:lnTo>
                <a:lnTo>
                  <a:pt x="0" y="5841721"/>
                </a:lnTo>
                <a:lnTo>
                  <a:pt x="5841340" y="0"/>
                </a:lnTo>
                <a:close/>
              </a:path>
            </a:pathLst>
          </a:custGeom>
          <a:solidFill>
            <a:srgbClr val="0085C6">
              <a:alpha val="74902"/>
            </a:srgbClr>
          </a:solidFill>
          <a:ln w="1269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10" name="ArtworkLogo">
            <a:extLst>
              <a:ext uri="{FF2B5EF4-FFF2-40B4-BE49-F238E27FC236}">
                <a16:creationId xmlns:a16="http://schemas.microsoft.com/office/drawing/2014/main" id="{194D9AE6-EEA9-67DA-1E28-74BBFD1DB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275617" y="5109583"/>
            <a:ext cx="2324793" cy="1185262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24A8B8A-5A12-77BC-D52C-3D92C108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012" y="423332"/>
            <a:ext cx="5976321" cy="200296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3"/>
                </a:solidFill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844E863F-F9EF-7570-3F26-F8FBEC0B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013" y="2518373"/>
            <a:ext cx="4826924" cy="112207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AA9BA80B-FC9C-A07E-26AC-C724F6640AA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4564836"/>
              </p:ext>
            </p:extLst>
          </p:nvPr>
        </p:nvGraphicFramePr>
        <p:xfrm>
          <a:off x="5972723" y="3827205"/>
          <a:ext cx="647602" cy="847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602">
                  <a:extLst>
                    <a:ext uri="{9D8B030D-6E8A-4147-A177-3AD203B41FA5}">
                      <a16:colId xmlns:a16="http://schemas.microsoft.com/office/drawing/2014/main" val="1466305088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Auteur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8165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Datum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49219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l"/>
                      <a:r>
                        <a:rPr lang="nl-NL" sz="1400" b="1" dirty="0">
                          <a:solidFill>
                            <a:schemeClr val="accent3"/>
                          </a:solidFill>
                          <a:effectLst/>
                          <a:latin typeface="+mj-lt"/>
                          <a:cs typeface="Segoe UI Semibold" panose="020B0702040204020203" pitchFamily="34" charset="0"/>
                        </a:rPr>
                        <a:t>Status</a:t>
                      </a:r>
                      <a:endParaRPr lang="nl-NL" sz="1400" b="1" dirty="0">
                        <a:solidFill>
                          <a:schemeClr val="accent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0" marR="36000" marT="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56723"/>
                  </a:ext>
                </a:extLst>
              </a:tr>
            </a:tbl>
          </a:graphicData>
        </a:graphic>
      </p:graphicFrame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6436DDAC-09F2-5DB1-A9D5-31E000C2BE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096" y="3832745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[Auteur]</a:t>
            </a:r>
          </a:p>
        </p:txBody>
      </p:sp>
      <p:sp>
        <p:nvSpPr>
          <p:cNvPr id="15" name="Tijdelijke aanduiding voor datum 15">
            <a:extLst>
              <a:ext uri="{FF2B5EF4-FFF2-40B4-BE49-F238E27FC236}">
                <a16:creationId xmlns:a16="http://schemas.microsoft.com/office/drawing/2014/main" id="{8B674381-211C-FF9F-C574-A4844D268B5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2096" y="4105752"/>
            <a:ext cx="2653506" cy="216000"/>
          </a:xfrm>
        </p:spPr>
        <p:txBody>
          <a:bodyPr/>
          <a:lstStyle>
            <a:lvl1pPr>
              <a:defRPr lang="nl-NL" sz="1400" b="0" kern="1200" smtClean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fld id="{A2D4CE28-2779-4906-957D-A173F7999FCA}" type="datetime1">
              <a:rPr lang="nl-NL" smtClean="0"/>
              <a:pPr/>
              <a:t>17-09-2025</a:t>
            </a:fld>
            <a:endParaRPr lang="nl-NL" dirty="0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465BD4F6-E566-373F-AA82-95B04BC4D7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096" y="4408262"/>
            <a:ext cx="2653506" cy="2160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[Openbaar]</a:t>
            </a:r>
          </a:p>
        </p:txBody>
      </p:sp>
    </p:spTree>
    <p:extLst>
      <p:ext uri="{BB962C8B-B14F-4D97-AF65-F5344CB8AC3E}">
        <p14:creationId xmlns:p14="http://schemas.microsoft.com/office/powerpoint/2010/main" val="129570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o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17-09-2025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26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grij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17-09-2025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81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dia blau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0027-561D-9815-D6C8-783374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8DF9C5-40B2-777B-7728-7B2F7902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D844BF-4A37-C943-19BA-B6BE1D0E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734" y="6858000"/>
            <a:ext cx="1981596" cy="365125"/>
          </a:xfrm>
        </p:spPr>
        <p:txBody>
          <a:bodyPr/>
          <a:lstStyle/>
          <a:p>
            <a:fld id="{B234C477-5CCC-4E58-9207-9007DC239AB4}" type="datetime1">
              <a:rPr lang="nl-NL" smtClean="0"/>
              <a:t>17-09-2025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791B4C-CA2E-3C32-B006-50106C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1186" y="6858000"/>
            <a:ext cx="858882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3452BF-6401-2945-19C5-2008893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9757" y="6858000"/>
            <a:ext cx="768135" cy="365125"/>
          </a:xfrm>
        </p:spPr>
        <p:txBody>
          <a:bodyPr/>
          <a:lstStyle/>
          <a:p>
            <a:fld id="{A648B885-FF76-47CB-8BBD-27E7EBF07C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21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737BDE2-6624-6AA2-E513-3C0A4D766F82}"/>
              </a:ext>
            </a:extLst>
          </p:cNvPr>
          <p:cNvSpPr/>
          <p:nvPr userDrawn="1"/>
        </p:nvSpPr>
        <p:spPr>
          <a:xfrm>
            <a:off x="-1" y="0"/>
            <a:ext cx="180000" cy="6870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472DD61-4421-5CEC-4C48-8826AE7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9" y="1"/>
            <a:ext cx="9780132" cy="12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E14671-E605-C01F-EC26-2E58DAE6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8" y="1520825"/>
            <a:ext cx="11587855" cy="493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48627B-AB69-E330-96D2-7A8A6BA7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0735" y="6637339"/>
            <a:ext cx="1981596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002A0C75-8C73-4BC2-A110-8B70C26DE224}" type="datetime1">
              <a:rPr lang="nl-NL" smtClean="0"/>
              <a:pPr/>
              <a:t>17-09-2025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F30596-193F-4148-BD90-D8B9C3A9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1187" y="6637339"/>
            <a:ext cx="8588828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E07D45-0616-24CB-1480-BE6C20E6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9758" y="6637339"/>
            <a:ext cx="768135" cy="18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648B885-FF76-47CB-8BBD-27E7EBF07CA9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7" name="ArtworkLogo">
            <a:extLst>
              <a:ext uri="{FF2B5EF4-FFF2-40B4-BE49-F238E27FC236}">
                <a16:creationId xmlns:a16="http://schemas.microsoft.com/office/drawing/2014/main" id="{77990C53-887C-17B0-656E-BF275840E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0283929" y="303802"/>
            <a:ext cx="1629294" cy="830672"/>
          </a:xfrm>
          <a:prstGeom prst="rect">
            <a:avLst/>
          </a:prstGeom>
        </p:spPr>
      </p:pic>
      <p:grpSp>
        <p:nvGrpSpPr>
          <p:cNvPr id="11" name="Groep 10">
            <a:extLst>
              <a:ext uri="{FF2B5EF4-FFF2-40B4-BE49-F238E27FC236}">
                <a16:creationId xmlns:a16="http://schemas.microsoft.com/office/drawing/2014/main" id="{ECFF6442-24D7-78CE-C384-08CC040403BE}"/>
              </a:ext>
            </a:extLst>
          </p:cNvPr>
          <p:cNvGrpSpPr/>
          <p:nvPr userDrawn="1"/>
        </p:nvGrpSpPr>
        <p:grpSpPr>
          <a:xfrm>
            <a:off x="175844" y="-1"/>
            <a:ext cx="8131733" cy="6857999"/>
            <a:chOff x="0" y="0"/>
            <a:chExt cx="7536913" cy="6356350"/>
          </a:xfrm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30AC175-1567-1D95-0AFA-FE3F3B2F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5838825" cy="5842635"/>
            </a:xfrm>
            <a:custGeom>
              <a:avLst/>
              <a:gdLst>
                <a:gd name="connsiteX0" fmla="*/ 5841340 w 5841339"/>
                <a:gd name="connsiteY0" fmla="*/ 0 h 5841720"/>
                <a:gd name="connsiteX1" fmla="*/ 3301403 w 5841339"/>
                <a:gd name="connsiteY1" fmla="*/ 0 h 5841720"/>
                <a:gd name="connsiteX2" fmla="*/ 1655826 w 5841339"/>
                <a:gd name="connsiteY2" fmla="*/ 1645666 h 5841720"/>
                <a:gd name="connsiteX3" fmla="*/ 10268 w 5841339"/>
                <a:gd name="connsiteY3" fmla="*/ 0 h 5841720"/>
                <a:gd name="connsiteX4" fmla="*/ 0 w 5841339"/>
                <a:gd name="connsiteY4" fmla="*/ 0 h 5841720"/>
                <a:gd name="connsiteX5" fmla="*/ 0 w 5841339"/>
                <a:gd name="connsiteY5" fmla="*/ 5841721 h 5841720"/>
                <a:gd name="connsiteX6" fmla="*/ 5841340 w 5841339"/>
                <a:gd name="connsiteY6" fmla="*/ 0 h 584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1339" h="5841720">
                  <a:moveTo>
                    <a:pt x="5841340" y="0"/>
                  </a:moveTo>
                  <a:lnTo>
                    <a:pt x="3301403" y="0"/>
                  </a:lnTo>
                  <a:lnTo>
                    <a:pt x="1655826" y="1645666"/>
                  </a:lnTo>
                  <a:lnTo>
                    <a:pt x="10268" y="0"/>
                  </a:lnTo>
                  <a:lnTo>
                    <a:pt x="0" y="0"/>
                  </a:lnTo>
                  <a:lnTo>
                    <a:pt x="0" y="5841721"/>
                  </a:lnTo>
                  <a:lnTo>
                    <a:pt x="5841340" y="0"/>
                  </a:lnTo>
                  <a:close/>
                </a:path>
              </a:pathLst>
            </a:custGeom>
            <a:solidFill>
              <a:srgbClr val="0085C6">
                <a:alpha val="5000"/>
              </a:srgbClr>
            </a:solidFill>
            <a:ln w="1269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10" name="Gelijkbenige driehoek 9">
              <a:extLst>
                <a:ext uri="{FF2B5EF4-FFF2-40B4-BE49-F238E27FC236}">
                  <a16:creationId xmlns:a16="http://schemas.microsoft.com/office/drawing/2014/main" id="{78433DAC-08AE-E961-4DE7-DBA661CABD30}"/>
                </a:ext>
              </a:extLst>
            </p:cNvPr>
            <p:cNvSpPr/>
            <p:nvPr userDrawn="1"/>
          </p:nvSpPr>
          <p:spPr>
            <a:xfrm>
              <a:off x="2031572" y="3530024"/>
              <a:ext cx="5505341" cy="2826326"/>
            </a:xfrm>
            <a:prstGeom prst="triangle">
              <a:avLst/>
            </a:prstGeom>
            <a:solidFill>
              <a:schemeClr val="accent3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3381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79" r:id="rId3"/>
    <p:sldLayoutId id="2147483674" r:id="rId4"/>
    <p:sldLayoutId id="2147483659" r:id="rId5"/>
    <p:sldLayoutId id="2147483649" r:id="rId6"/>
    <p:sldLayoutId id="2147483651" r:id="rId7"/>
    <p:sldLayoutId id="2147483675" r:id="rId8"/>
    <p:sldLayoutId id="2147483676" r:id="rId9"/>
    <p:sldLayoutId id="2147483652" r:id="rId10"/>
    <p:sldLayoutId id="2147483669" r:id="rId11"/>
    <p:sldLayoutId id="2147483670" r:id="rId12"/>
    <p:sldLayoutId id="2147483680" r:id="rId13"/>
    <p:sldLayoutId id="2147483681" r:id="rId14"/>
    <p:sldLayoutId id="2147483682" r:id="rId15"/>
    <p:sldLayoutId id="2147483671" r:id="rId16"/>
    <p:sldLayoutId id="2147483672" r:id="rId17"/>
    <p:sldLayoutId id="2147483673" r:id="rId18"/>
    <p:sldLayoutId id="2147483660" r:id="rId19"/>
    <p:sldLayoutId id="2147483663" r:id="rId20"/>
    <p:sldLayoutId id="2147483664" r:id="rId21"/>
    <p:sldLayoutId id="2147483677" r:id="rId22"/>
    <p:sldLayoutId id="2147483665" r:id="rId23"/>
    <p:sldLayoutId id="2147483666" r:id="rId24"/>
    <p:sldLayoutId id="2147483667" r:id="rId25"/>
    <p:sldLayoutId id="2147483668" r:id="rId26"/>
    <p:sldLayoutId id="2147483678" r:id="rId27"/>
    <p:sldLayoutId id="2147483655" r:id="rId28"/>
    <p:sldLayoutId id="2147483654" r:id="rId29"/>
    <p:sldLayoutId id="2147483656" r:id="rId30"/>
    <p:sldLayoutId id="2147483657" r:id="rId31"/>
    <p:sldLayoutId id="2147483661" r:id="rId32"/>
    <p:sldLayoutId id="2147483683" r:id="rId3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64686B"/>
        </a:buClr>
        <a:buSzPct val="90000"/>
        <a:buFont typeface="Wingdings" panose="05000000000000000000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64686B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91" userDrawn="1">
          <p15:clr>
            <a:srgbClr val="F26B43"/>
          </p15:clr>
        </p15:guide>
        <p15:guide id="4" pos="189" userDrawn="1">
          <p15:clr>
            <a:srgbClr val="F26B43"/>
          </p15:clr>
        </p15:guide>
        <p15:guide id="5" orient="horz" pos="958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  <p15:guide id="7" orient="horz" pos="703" userDrawn="1">
          <p15:clr>
            <a:srgbClr val="F26B43"/>
          </p15:clr>
        </p15:guide>
        <p15:guide id="8" orient="horz" pos="187" userDrawn="1">
          <p15:clr>
            <a:srgbClr val="F26B43"/>
          </p15:clr>
        </p15:guide>
        <p15:guide id="9" pos="3749" userDrawn="1">
          <p15:clr>
            <a:srgbClr val="F26B43"/>
          </p15:clr>
        </p15:guide>
        <p15:guide id="10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FAA35-54A9-2F3B-B0B5-15B9E9B65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OGC API intro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269E31-8424-519E-A74C-0E96976EA1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2095" y="3732523"/>
            <a:ext cx="4268067" cy="316222"/>
          </a:xfrm>
        </p:spPr>
        <p:txBody>
          <a:bodyPr/>
          <a:lstStyle/>
          <a:p>
            <a:r>
              <a:rPr lang="nl-NL" dirty="0"/>
              <a:t>Bart De Lathouwer</a:t>
            </a:r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E5C588CF-1BFB-0D66-F25E-177160CCAE6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nl-NL" dirty="0"/>
              <a:t>24 september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C1C29F-34CB-505D-6FA5-D756549933B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26AD830A-BA6A-6E0A-AA3C-8AF817139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FOSS4G-BE </a:t>
            </a:r>
            <a:r>
              <a:rPr lang="en-US" dirty="0"/>
              <a:t>2025</a:t>
            </a:r>
            <a:endParaRPr lang="en-NL"/>
          </a:p>
        </p:txBody>
      </p:sp>
      <p:pic>
        <p:nvPicPr>
          <p:cNvPr id="6" name="Afbeelding 5" descr="Afbeelding met sport, schoeisel, tekst, poster&#10;&#10;Automatisch gegenereerde beschrijving">
            <a:extLst>
              <a:ext uri="{FF2B5EF4-FFF2-40B4-BE49-F238E27FC236}">
                <a16:creationId xmlns:a16="http://schemas.microsoft.com/office/drawing/2014/main" id="{A47EE3B2-E428-141F-49EC-98F594C5A2C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C14EEB9-ACEB-88AD-E05E-2E9A8A69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85" y="150608"/>
            <a:ext cx="9780132" cy="1280159"/>
          </a:xfrm>
        </p:spPr>
        <p:txBody>
          <a:bodyPr>
            <a:normAutofit/>
          </a:bodyPr>
          <a:lstStyle/>
          <a:p>
            <a:r>
              <a:rPr lang="nl-NL" dirty="0"/>
              <a:t>Waarom OGC </a:t>
            </a:r>
            <a:r>
              <a:rPr lang="nl-NL" dirty="0" err="1"/>
              <a:t>API’s</a:t>
            </a:r>
            <a:r>
              <a:rPr lang="nl-NL" dirty="0"/>
              <a:t> 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E8A6620-23F4-508B-17BB-C3AC9048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04976"/>
            <a:ext cx="11963400" cy="4932363"/>
          </a:xfrm>
        </p:spPr>
        <p:txBody>
          <a:bodyPr>
            <a:normAutofit/>
          </a:bodyPr>
          <a:lstStyle/>
          <a:p>
            <a:r>
              <a:rPr lang="nl-NL" dirty="0"/>
              <a:t>Makkelijker dan oude generatie services voor web-ontwikkelaars buiten het </a:t>
            </a:r>
            <a:r>
              <a:rPr lang="nl-NL" dirty="0" err="1"/>
              <a:t>geodomein</a:t>
            </a:r>
            <a:endParaRPr lang="nl-NL" dirty="0"/>
          </a:p>
          <a:p>
            <a:pPr lvl="1"/>
            <a:r>
              <a:rPr lang="nl-NL" dirty="0"/>
              <a:t>Je hoeft geen GIS-specialist te zijn om er mee te werken;</a:t>
            </a:r>
          </a:p>
          <a:p>
            <a:pPr lvl="1"/>
            <a:r>
              <a:rPr lang="nl-NL" dirty="0"/>
              <a:t>Ook goed te gebruiken binnen het </a:t>
            </a:r>
            <a:r>
              <a:rPr lang="nl-NL" dirty="0" err="1"/>
              <a:t>geodomein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Openapi</a:t>
            </a:r>
            <a:r>
              <a:rPr lang="nl-NL" dirty="0"/>
              <a:t> specificatie beschrijft wat er mee kan;</a:t>
            </a:r>
          </a:p>
          <a:p>
            <a:pPr lvl="1"/>
            <a:r>
              <a:rPr lang="nl-NL" dirty="0"/>
              <a:t>Werkt heel intuïtief.</a:t>
            </a:r>
          </a:p>
          <a:p>
            <a:endParaRPr lang="nl-NL" dirty="0"/>
          </a:p>
          <a:p>
            <a:r>
              <a:rPr lang="nl-NL" dirty="0"/>
              <a:t>Beter te vinden door zoekmachines</a:t>
            </a:r>
          </a:p>
          <a:p>
            <a:endParaRPr lang="nl-NL" dirty="0"/>
          </a:p>
          <a:p>
            <a:r>
              <a:rPr lang="nl-NL" dirty="0"/>
              <a:t>Verschillende types hebben dezelfde structuur en zijn daardoor ook eenvoudiger te combineren.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C528AC-652C-B32B-D213-8BFAA63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48B885-FF76-47CB-8BBD-27E7EBF07CA9}" type="slidenum">
              <a:rPr kumimoji="0" lang="nl-NL" sz="1000" b="1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000" b="1" i="0" u="none" strike="noStrike" kern="1200" cap="none" spc="0" normalizeH="0" baseline="0" noProof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89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79610-5CAE-944A-A310-F51D7AD87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53BAE-1628-214B-BF3E-83F4F525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model </a:t>
            </a:r>
            <a:r>
              <a:rPr lang="en-US" dirty="0" err="1"/>
              <a:t>voorbeeld</a:t>
            </a:r>
            <a:r>
              <a:rPr lang="en-US" dirty="0"/>
              <a:t> – API </a:t>
            </a:r>
            <a:r>
              <a:rPr lang="en-US" dirty="0" err="1"/>
              <a:t>bouwstenen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1A04B3-DBB8-004D-B853-3DE16A357026}"/>
              </a:ext>
            </a:extLst>
          </p:cNvPr>
          <p:cNvSpPr/>
          <p:nvPr/>
        </p:nvSpPr>
        <p:spPr>
          <a:xfrm>
            <a:off x="4572000" y="1448972"/>
            <a:ext cx="3301221" cy="30948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OGC API - Common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F27793-A81E-D242-BEBA-A982BFF39E56}"/>
              </a:ext>
            </a:extLst>
          </p:cNvPr>
          <p:cNvSpPr/>
          <p:nvPr/>
        </p:nvSpPr>
        <p:spPr>
          <a:xfrm>
            <a:off x="5464485" y="1699135"/>
            <a:ext cx="1596682" cy="1005834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19CA8E-C172-2F4D-A39F-2D52D6DB2751}"/>
              </a:ext>
            </a:extLst>
          </p:cNvPr>
          <p:cNvGrpSpPr/>
          <p:nvPr/>
        </p:nvGrpSpPr>
        <p:grpSpPr>
          <a:xfrm>
            <a:off x="2968282" y="1512276"/>
            <a:ext cx="1603717" cy="3126545"/>
            <a:chOff x="2968282" y="1512276"/>
            <a:chExt cx="1603717" cy="312654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CDC3D10-DED1-E644-AAEE-4FD36B253C65}"/>
                </a:ext>
              </a:extLst>
            </p:cNvPr>
            <p:cNvSpPr/>
            <p:nvPr/>
          </p:nvSpPr>
          <p:spPr>
            <a:xfrm>
              <a:off x="2968282" y="1512276"/>
              <a:ext cx="1350499" cy="31265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Features: Core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107BD7-B02B-CB4A-AA35-C8C8C5758BED}"/>
                </a:ext>
              </a:extLst>
            </p:cNvPr>
            <p:cNvCxnSpPr>
              <a:cxnSpLocks/>
            </p:cNvCxnSpPr>
            <p:nvPr/>
          </p:nvCxnSpPr>
          <p:spPr>
            <a:xfrm>
              <a:off x="4318781" y="2989383"/>
              <a:ext cx="253218" cy="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C784C3-1A64-C144-B181-9C045AE907D6}"/>
              </a:ext>
            </a:extLst>
          </p:cNvPr>
          <p:cNvGrpSpPr/>
          <p:nvPr/>
        </p:nvGrpSpPr>
        <p:grpSpPr>
          <a:xfrm>
            <a:off x="1371600" y="2343730"/>
            <a:ext cx="1603717" cy="1181686"/>
            <a:chOff x="1371600" y="2343730"/>
            <a:chExt cx="1603717" cy="11816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D6C6327-53C9-E047-A161-58B088D5D4D9}"/>
                </a:ext>
              </a:extLst>
            </p:cNvPr>
            <p:cNvSpPr/>
            <p:nvPr/>
          </p:nvSpPr>
          <p:spPr>
            <a:xfrm>
              <a:off x="1371600" y="2343730"/>
              <a:ext cx="1350499" cy="1181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Features: CQL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63285A-7889-774C-A16F-326E2F502A74}"/>
                </a:ext>
              </a:extLst>
            </p:cNvPr>
            <p:cNvCxnSpPr>
              <a:cxnSpLocks/>
            </p:cNvCxnSpPr>
            <p:nvPr/>
          </p:nvCxnSpPr>
          <p:spPr>
            <a:xfrm>
              <a:off x="2722099" y="2934573"/>
              <a:ext cx="253218" cy="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BF0F17-8333-2E49-8EAE-96CD1D03B9C3}"/>
              </a:ext>
            </a:extLst>
          </p:cNvPr>
          <p:cNvGrpSpPr/>
          <p:nvPr/>
        </p:nvGrpSpPr>
        <p:grpSpPr>
          <a:xfrm>
            <a:off x="1364564" y="3699804"/>
            <a:ext cx="1603717" cy="1181686"/>
            <a:chOff x="1364564" y="3699804"/>
            <a:chExt cx="1603717" cy="118168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D00058B-7685-184D-930B-B1CE21B915A5}"/>
                </a:ext>
              </a:extLst>
            </p:cNvPr>
            <p:cNvSpPr/>
            <p:nvPr/>
          </p:nvSpPr>
          <p:spPr>
            <a:xfrm>
              <a:off x="1364564" y="3699804"/>
              <a:ext cx="1350499" cy="11816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Features: CRS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2F39DA-9994-304E-95A0-DE58301CE0E8}"/>
                </a:ext>
              </a:extLst>
            </p:cNvPr>
            <p:cNvCxnSpPr>
              <a:cxnSpLocks/>
            </p:cNvCxnSpPr>
            <p:nvPr/>
          </p:nvCxnSpPr>
          <p:spPr>
            <a:xfrm>
              <a:off x="2715063" y="4268661"/>
              <a:ext cx="253218" cy="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9FDF96-8340-2B44-924F-03B0047D38D7}"/>
              </a:ext>
            </a:extLst>
          </p:cNvPr>
          <p:cNvGrpSpPr/>
          <p:nvPr/>
        </p:nvGrpSpPr>
        <p:grpSpPr>
          <a:xfrm>
            <a:off x="7816218" y="1012307"/>
            <a:ext cx="1610752" cy="1181686"/>
            <a:chOff x="8222564" y="1512276"/>
            <a:chExt cx="1610752" cy="118168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BDFCDCB-9554-9B47-B010-2225967B6E57}"/>
                </a:ext>
              </a:extLst>
            </p:cNvPr>
            <p:cNvSpPr/>
            <p:nvPr/>
          </p:nvSpPr>
          <p:spPr>
            <a:xfrm>
              <a:off x="8482817" y="1512276"/>
              <a:ext cx="1350499" cy="118168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Tiles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29048C-79E4-A44E-B063-23411DB7838B}"/>
                </a:ext>
              </a:extLst>
            </p:cNvPr>
            <p:cNvCxnSpPr>
              <a:cxnSpLocks/>
            </p:cNvCxnSpPr>
            <p:nvPr/>
          </p:nvCxnSpPr>
          <p:spPr>
            <a:xfrm>
              <a:off x="8222564" y="2095201"/>
              <a:ext cx="253218" cy="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1FC89C-8F74-DB42-9D9F-522BB203C96D}"/>
              </a:ext>
            </a:extLst>
          </p:cNvPr>
          <p:cNvGrpSpPr/>
          <p:nvPr/>
        </p:nvGrpSpPr>
        <p:grpSpPr>
          <a:xfrm>
            <a:off x="7811688" y="2304726"/>
            <a:ext cx="1603716" cy="1181686"/>
            <a:chOff x="8229599" y="2892371"/>
            <a:chExt cx="1603716" cy="118168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BF8133B-065D-844D-9DFC-65C80AF17A53}"/>
                </a:ext>
              </a:extLst>
            </p:cNvPr>
            <p:cNvSpPr/>
            <p:nvPr/>
          </p:nvSpPr>
          <p:spPr>
            <a:xfrm>
              <a:off x="8482816" y="2892371"/>
              <a:ext cx="1350499" cy="1181686"/>
            </a:xfrm>
            <a:prstGeom prst="roundRect">
              <a:avLst/>
            </a:prstGeom>
            <a:solidFill>
              <a:srgbClr val="F6ADAA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Maps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35D7DC-3C06-3744-8C3A-DCEC6B4214CD}"/>
                </a:ext>
              </a:extLst>
            </p:cNvPr>
            <p:cNvCxnSpPr>
              <a:cxnSpLocks/>
            </p:cNvCxnSpPr>
            <p:nvPr/>
          </p:nvCxnSpPr>
          <p:spPr>
            <a:xfrm>
              <a:off x="8229599" y="3461228"/>
              <a:ext cx="253218" cy="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914079-C515-5040-826E-4EA6CA469410}"/>
              </a:ext>
            </a:extLst>
          </p:cNvPr>
          <p:cNvGrpSpPr/>
          <p:nvPr/>
        </p:nvGrpSpPr>
        <p:grpSpPr>
          <a:xfrm>
            <a:off x="4065563" y="4638821"/>
            <a:ext cx="2474829" cy="1329399"/>
            <a:chOff x="4065563" y="4638821"/>
            <a:chExt cx="2474829" cy="132939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C292CF-49B0-3B45-B3BB-743FD24D0F43}"/>
                </a:ext>
              </a:extLst>
            </p:cNvPr>
            <p:cNvSpPr/>
            <p:nvPr/>
          </p:nvSpPr>
          <p:spPr>
            <a:xfrm>
              <a:off x="4903851" y="4818185"/>
              <a:ext cx="1636541" cy="115003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Features: Transactions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7D098A-8EF7-A44A-957F-774A465FBE4E}"/>
                </a:ext>
              </a:extLst>
            </p:cNvPr>
            <p:cNvCxnSpPr>
              <a:cxnSpLocks/>
            </p:cNvCxnSpPr>
            <p:nvPr/>
          </p:nvCxnSpPr>
          <p:spPr>
            <a:xfrm>
              <a:off x="4065563" y="4638821"/>
              <a:ext cx="838288" cy="425548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262AC9-E31F-DF49-B174-FE917AFC0E97}"/>
              </a:ext>
            </a:extLst>
          </p:cNvPr>
          <p:cNvGrpSpPr/>
          <p:nvPr/>
        </p:nvGrpSpPr>
        <p:grpSpPr>
          <a:xfrm>
            <a:off x="6747805" y="4543865"/>
            <a:ext cx="1350499" cy="1424355"/>
            <a:chOff x="6747805" y="4543865"/>
            <a:chExt cx="1350499" cy="142435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786B103-3C82-CE4D-8DD2-A46FA9F44763}"/>
                </a:ext>
              </a:extLst>
            </p:cNvPr>
            <p:cNvSpPr/>
            <p:nvPr/>
          </p:nvSpPr>
          <p:spPr>
            <a:xfrm>
              <a:off x="6747805" y="4786534"/>
              <a:ext cx="1350499" cy="118168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EDR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B0125F-DEB7-4B45-B385-4FA0502B72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3054" y="4543865"/>
              <a:ext cx="0" cy="242669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5277A3-0EE3-4445-9426-A2E7A18CA3BD}"/>
              </a:ext>
            </a:extLst>
          </p:cNvPr>
          <p:cNvGrpSpPr/>
          <p:nvPr/>
        </p:nvGrpSpPr>
        <p:grpSpPr>
          <a:xfrm>
            <a:off x="7866374" y="3841051"/>
            <a:ext cx="1702186" cy="1203672"/>
            <a:chOff x="8124095" y="4268661"/>
            <a:chExt cx="1702186" cy="120367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DDEDD59-24D1-154C-A6FC-8321D7A668ED}"/>
                </a:ext>
              </a:extLst>
            </p:cNvPr>
            <p:cNvSpPr/>
            <p:nvPr/>
          </p:nvSpPr>
          <p:spPr>
            <a:xfrm>
              <a:off x="8475782" y="4290647"/>
              <a:ext cx="1350499" cy="1181686"/>
            </a:xfrm>
            <a:prstGeom prst="roundRect">
              <a:avLst/>
            </a:prstGeom>
            <a:solidFill>
              <a:srgbClr val="D4B5D8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Coverages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066625-96E8-B849-AD70-FF4B08225E75}"/>
                </a:ext>
              </a:extLst>
            </p:cNvPr>
            <p:cNvCxnSpPr>
              <a:cxnSpLocks/>
            </p:cNvCxnSpPr>
            <p:nvPr/>
          </p:nvCxnSpPr>
          <p:spPr>
            <a:xfrm>
              <a:off x="8124095" y="4268661"/>
              <a:ext cx="358721" cy="176730"/>
            </a:xfrm>
            <a:prstGeom prst="line">
              <a:avLst/>
            </a:prstGeom>
            <a:ln w="60325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3C395C-1C66-9604-0440-695525A9BAC5}"/>
              </a:ext>
            </a:extLst>
          </p:cNvPr>
          <p:cNvGrpSpPr/>
          <p:nvPr/>
        </p:nvGrpSpPr>
        <p:grpSpPr>
          <a:xfrm>
            <a:off x="9708229" y="1180946"/>
            <a:ext cx="2223516" cy="997780"/>
            <a:chOff x="9708229" y="1180946"/>
            <a:chExt cx="2223516" cy="9977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80AB07-1FE0-3348-9689-4C8AFF8F93FD}"/>
                </a:ext>
              </a:extLst>
            </p:cNvPr>
            <p:cNvSpPr txBox="1"/>
            <p:nvPr/>
          </p:nvSpPr>
          <p:spPr>
            <a:xfrm>
              <a:off x="9708229" y="1180946"/>
              <a:ext cx="1575009" cy="69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</a:t>
              </a:r>
              <a:r>
                <a:rPr lang="en-US" sz="1600" dirty="0" err="1">
                  <a:solidFill>
                    <a:srgbClr val="002060"/>
                  </a:solidFill>
                </a:rPr>
                <a:t>ik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wil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kaarten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bekijken</a:t>
              </a:r>
              <a:r>
                <a:rPr lang="en-US" sz="1600" dirty="0">
                  <a:solidFill>
                    <a:srgbClr val="002060"/>
                  </a:solidFill>
                </a:rPr>
                <a:t> op </a:t>
              </a:r>
              <a:r>
                <a:rPr lang="en-US" sz="1600" dirty="0" err="1">
                  <a:solidFill>
                    <a:srgbClr val="002060"/>
                  </a:solidFill>
                </a:rPr>
                <a:t>mijn</a:t>
              </a:r>
              <a:r>
                <a:rPr lang="en-US" sz="1600" dirty="0">
                  <a:solidFill>
                    <a:srgbClr val="002060"/>
                  </a:solidFill>
                </a:rPr>
                <a:t> smartphone</a:t>
              </a:r>
            </a:p>
          </p:txBody>
        </p:sp>
        <p:pic>
          <p:nvPicPr>
            <p:cNvPr id="46" name="Graphic 45" descr="Topography Map">
              <a:extLst>
                <a:ext uri="{FF2B5EF4-FFF2-40B4-BE49-F238E27FC236}">
                  <a16:creationId xmlns:a16="http://schemas.microsoft.com/office/drawing/2014/main" id="{DC2A14C1-2538-4143-AB92-12E37758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1198128" y="1411114"/>
              <a:ext cx="733617" cy="76761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DABD50-0D98-8345-B850-12DEF746669B}"/>
              </a:ext>
            </a:extLst>
          </p:cNvPr>
          <p:cNvGrpSpPr/>
          <p:nvPr/>
        </p:nvGrpSpPr>
        <p:grpSpPr>
          <a:xfrm>
            <a:off x="198603" y="957576"/>
            <a:ext cx="2184609" cy="2114729"/>
            <a:chOff x="198603" y="957576"/>
            <a:chExt cx="2184609" cy="21147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A6BC10-276F-A845-94D8-FFBF7B0623B6}"/>
                </a:ext>
              </a:extLst>
            </p:cNvPr>
            <p:cNvSpPr txBox="1"/>
            <p:nvPr/>
          </p:nvSpPr>
          <p:spPr>
            <a:xfrm>
              <a:off x="198603" y="957576"/>
              <a:ext cx="21846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</a:t>
              </a:r>
              <a:r>
                <a:rPr lang="en-US" sz="1600" dirty="0" err="1">
                  <a:solidFill>
                    <a:srgbClr val="002060"/>
                  </a:solidFill>
                </a:rPr>
                <a:t>ik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wil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een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lijst</a:t>
              </a:r>
              <a:r>
                <a:rPr lang="en-US" sz="1600" dirty="0">
                  <a:solidFill>
                    <a:srgbClr val="002060"/>
                  </a:solidFill>
                </a:rPr>
                <a:t> van </a:t>
              </a:r>
              <a:r>
                <a:rPr lang="en-US" sz="1600" dirty="0" err="1">
                  <a:solidFill>
                    <a:srgbClr val="002060"/>
                  </a:solidFill>
                </a:rPr>
                <a:t>verkeerslichten</a:t>
              </a:r>
              <a:r>
                <a:rPr lang="en-US" sz="1600" dirty="0">
                  <a:solidFill>
                    <a:srgbClr val="002060"/>
                  </a:solidFill>
                </a:rPr>
                <a:t> met </a:t>
              </a:r>
              <a:r>
                <a:rPr lang="en-US" sz="1600" dirty="0" err="1">
                  <a:solidFill>
                    <a:srgbClr val="002060"/>
                  </a:solidFill>
                </a:rPr>
                <a:t>bepaalde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kenmerken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pic>
          <p:nvPicPr>
            <p:cNvPr id="48" name="Graphic 47" descr="Map with pin">
              <a:extLst>
                <a:ext uri="{FF2B5EF4-FFF2-40B4-BE49-F238E27FC236}">
                  <a16:creationId xmlns:a16="http://schemas.microsoft.com/office/drawing/2014/main" id="{E1CFE810-D6A5-A446-B1CA-B5161004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260255" y="2157905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529102-A67D-8A4B-A3C0-0BF867F79BB7}"/>
              </a:ext>
            </a:extLst>
          </p:cNvPr>
          <p:cNvGrpSpPr/>
          <p:nvPr/>
        </p:nvGrpSpPr>
        <p:grpSpPr>
          <a:xfrm>
            <a:off x="223709" y="5064370"/>
            <a:ext cx="3211307" cy="1181685"/>
            <a:chOff x="223709" y="5064369"/>
            <a:chExt cx="3912013" cy="12538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A42BC-10A1-904D-B084-38DEBDF3A3C7}"/>
                </a:ext>
              </a:extLst>
            </p:cNvPr>
            <p:cNvSpPr txBox="1"/>
            <p:nvPr/>
          </p:nvSpPr>
          <p:spPr>
            <a:xfrm>
              <a:off x="223709" y="5064369"/>
              <a:ext cx="3141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</a:t>
              </a:r>
              <a:r>
                <a:rPr lang="en-US" sz="1600" dirty="0" err="1">
                  <a:solidFill>
                    <a:srgbClr val="002060"/>
                  </a:solidFill>
                </a:rPr>
                <a:t>ik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zoek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locaties</a:t>
              </a:r>
              <a:r>
                <a:rPr lang="en-US" sz="1600" dirty="0">
                  <a:solidFill>
                    <a:srgbClr val="002060"/>
                  </a:solidFill>
                </a:rPr>
                <a:t> van </a:t>
              </a:r>
              <a:r>
                <a:rPr lang="en-US" sz="1600" dirty="0" err="1">
                  <a:solidFill>
                    <a:srgbClr val="002060"/>
                  </a:solidFill>
                </a:rPr>
                <a:t>recente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boringen</a:t>
              </a:r>
              <a:r>
                <a:rPr lang="en-US" sz="1600" dirty="0">
                  <a:solidFill>
                    <a:srgbClr val="002060"/>
                  </a:solidFill>
                </a:rPr>
                <a:t> in RD</a:t>
              </a:r>
            </a:p>
          </p:txBody>
        </p:sp>
        <p:pic>
          <p:nvPicPr>
            <p:cNvPr id="52" name="Graphic 51" descr="Earth globe: Asia and Australia">
              <a:extLst>
                <a:ext uri="{FF2B5EF4-FFF2-40B4-BE49-F238E27FC236}">
                  <a16:creationId xmlns:a16="http://schemas.microsoft.com/office/drawing/2014/main" id="{CA4740C6-8DC8-104D-8965-E96EE181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21322" y="5403798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34C7E22-88DF-4046-9CAF-9BE99D0935CB}"/>
              </a:ext>
            </a:extLst>
          </p:cNvPr>
          <p:cNvGrpSpPr/>
          <p:nvPr/>
        </p:nvGrpSpPr>
        <p:grpSpPr>
          <a:xfrm>
            <a:off x="9644665" y="4022142"/>
            <a:ext cx="2051137" cy="1465383"/>
            <a:chOff x="8824650" y="4502837"/>
            <a:chExt cx="3168745" cy="20720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0720C5-8F11-754B-889C-F9DB829A0C24}"/>
                </a:ext>
              </a:extLst>
            </p:cNvPr>
            <p:cNvSpPr txBox="1"/>
            <p:nvPr/>
          </p:nvSpPr>
          <p:spPr>
            <a:xfrm>
              <a:off x="10072464" y="4502837"/>
              <a:ext cx="19209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er </a:t>
              </a:r>
              <a:r>
                <a:rPr lang="en-US" sz="1600" dirty="0" err="1">
                  <a:solidFill>
                    <a:srgbClr val="002060"/>
                  </a:solidFill>
                </a:rPr>
                <a:t>komt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een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orkaan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aan</a:t>
              </a:r>
              <a:r>
                <a:rPr lang="en-US" sz="1600" dirty="0">
                  <a:solidFill>
                    <a:srgbClr val="002060"/>
                  </a:solidFill>
                </a:rPr>
                <a:t>, </a:t>
              </a:r>
              <a:r>
                <a:rPr lang="en-US" sz="1600" dirty="0" err="1">
                  <a:solidFill>
                    <a:srgbClr val="002060"/>
                  </a:solidFill>
                </a:rPr>
                <a:t>geef</a:t>
              </a:r>
              <a:r>
                <a:rPr lang="en-US" sz="1600" dirty="0">
                  <a:solidFill>
                    <a:srgbClr val="002060"/>
                  </a:solidFill>
                </a:rPr>
                <a:t> me </a:t>
              </a:r>
              <a:r>
                <a:rPr lang="en-US" sz="1600" dirty="0" err="1">
                  <a:solidFill>
                    <a:srgbClr val="002060"/>
                  </a:solidFill>
                </a:rPr>
                <a:t>alles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pic>
          <p:nvPicPr>
            <p:cNvPr id="1026" name="Picture 2" descr="Hurricane Icon 25995">
              <a:extLst>
                <a:ext uri="{FF2B5EF4-FFF2-40B4-BE49-F238E27FC236}">
                  <a16:creationId xmlns:a16="http://schemas.microsoft.com/office/drawing/2014/main" id="{FD97FB66-6CB4-F340-8B5E-D913E97F4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4650" y="5393202"/>
              <a:ext cx="1181687" cy="1181687"/>
            </a:xfrm>
            <a:prstGeom prst="rect">
              <a:avLst/>
            </a:prstGeom>
            <a:noFill/>
          </p:spPr>
        </p:pic>
      </p:grpSp>
      <p:sp>
        <p:nvSpPr>
          <p:cNvPr id="17" name="TextBox 27">
            <a:extLst>
              <a:ext uri="{FF2B5EF4-FFF2-40B4-BE49-F238E27FC236}">
                <a16:creationId xmlns:a16="http://schemas.microsoft.com/office/drawing/2014/main" id="{309CA6A6-0C27-912D-E9DD-F8C2937AF1EF}"/>
              </a:ext>
            </a:extLst>
          </p:cNvPr>
          <p:cNvSpPr txBox="1"/>
          <p:nvPr/>
        </p:nvSpPr>
        <p:spPr>
          <a:xfrm>
            <a:off x="3961255" y="6027065"/>
            <a:ext cx="2578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Gebruiker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en-US" sz="1600" dirty="0" err="1">
                <a:solidFill>
                  <a:srgbClr val="002060"/>
                </a:solidFill>
              </a:rPr>
              <a:t>ik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wil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gegevens</a:t>
            </a:r>
            <a:r>
              <a:rPr lang="en-US" sz="1600" dirty="0">
                <a:solidFill>
                  <a:srgbClr val="002060"/>
                </a:solidFill>
              </a:rPr>
              <a:t> over </a:t>
            </a:r>
            <a:r>
              <a:rPr lang="en-US" sz="1600" dirty="0" err="1">
                <a:solidFill>
                  <a:srgbClr val="002060"/>
                </a:solidFill>
              </a:rPr>
              <a:t>dit</a:t>
            </a:r>
            <a:r>
              <a:rPr lang="en-US" sz="1600" dirty="0">
                <a:solidFill>
                  <a:srgbClr val="002060"/>
                </a:solidFill>
              </a:rPr>
              <a:t> object </a:t>
            </a:r>
            <a:r>
              <a:rPr lang="en-US" sz="1600" dirty="0" err="1">
                <a:solidFill>
                  <a:srgbClr val="002060"/>
                </a:solidFill>
              </a:rPr>
              <a:t>wijzigen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26" name="Graphic 25" descr="Cloud Computing met effen opvulling">
            <a:extLst>
              <a:ext uri="{FF2B5EF4-FFF2-40B4-BE49-F238E27FC236}">
                <a16:creationId xmlns:a16="http://schemas.microsoft.com/office/drawing/2014/main" id="{C08A0D8E-434E-38F5-6E0F-90D08ABF4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230392" y="6078942"/>
            <a:ext cx="723773" cy="7237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2E441-724B-A947-91CF-9AD112AF9601}"/>
              </a:ext>
            </a:extLst>
          </p:cNvPr>
          <p:cNvGrpSpPr/>
          <p:nvPr/>
        </p:nvGrpSpPr>
        <p:grpSpPr>
          <a:xfrm>
            <a:off x="7767895" y="5421349"/>
            <a:ext cx="2567072" cy="1148284"/>
            <a:chOff x="8817247" y="4934978"/>
            <a:chExt cx="2567072" cy="1622480"/>
          </a:xfrm>
        </p:grpSpPr>
        <p:pic>
          <p:nvPicPr>
            <p:cNvPr id="23" name="Graphic 22" descr="Take Off with solid fill">
              <a:extLst>
                <a:ext uri="{FF2B5EF4-FFF2-40B4-BE49-F238E27FC236}">
                  <a16:creationId xmlns:a16="http://schemas.microsoft.com/office/drawing/2014/main" id="{6A5BAB71-72CF-6795-5884-D98F00051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8817247" y="5643057"/>
              <a:ext cx="914400" cy="91440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6D47B-E790-D923-2E95-43632C7AFDF1}"/>
                </a:ext>
              </a:extLst>
            </p:cNvPr>
            <p:cNvSpPr txBox="1"/>
            <p:nvPr/>
          </p:nvSpPr>
          <p:spPr>
            <a:xfrm>
              <a:off x="9846365" y="4934978"/>
              <a:ext cx="15379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</a:t>
              </a:r>
              <a:r>
                <a:rPr lang="en-US" sz="1600" dirty="0" err="1">
                  <a:solidFill>
                    <a:srgbClr val="002060"/>
                  </a:solidFill>
                </a:rPr>
                <a:t>ik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vlieg</a:t>
              </a:r>
              <a:r>
                <a:rPr lang="en-US" sz="1600" dirty="0">
                  <a:solidFill>
                    <a:srgbClr val="002060"/>
                  </a:solidFill>
                </a:rPr>
                <a:t> via </a:t>
              </a:r>
              <a:r>
                <a:rPr lang="en-US" sz="1600" dirty="0" err="1">
                  <a:solidFill>
                    <a:srgbClr val="002060"/>
                  </a:solidFill>
                </a:rPr>
                <a:t>deze</a:t>
              </a:r>
              <a:r>
                <a:rPr lang="en-US" sz="1600" dirty="0">
                  <a:solidFill>
                    <a:srgbClr val="002060"/>
                  </a:solidFill>
                </a:rPr>
                <a:t> route </a:t>
              </a:r>
              <a:r>
                <a:rPr lang="en-US" sz="1600" dirty="0" err="1">
                  <a:solidFill>
                    <a:srgbClr val="002060"/>
                  </a:solidFill>
                </a:rPr>
                <a:t>naar</a:t>
              </a:r>
              <a:r>
                <a:rPr lang="en-US" sz="1600" dirty="0">
                  <a:solidFill>
                    <a:srgbClr val="002060"/>
                  </a:solidFill>
                </a:rPr>
                <a:t> New York, hoe is het </a:t>
              </a:r>
              <a:r>
                <a:rPr lang="en-US" sz="1600" dirty="0" err="1">
                  <a:solidFill>
                    <a:srgbClr val="002060"/>
                  </a:solidFill>
                </a:rPr>
                <a:t>weer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onderweg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CAF55C-7AF6-4A39-F57F-CE7ED45F527D}"/>
              </a:ext>
            </a:extLst>
          </p:cNvPr>
          <p:cNvGrpSpPr/>
          <p:nvPr/>
        </p:nvGrpSpPr>
        <p:grpSpPr>
          <a:xfrm>
            <a:off x="9848597" y="2615105"/>
            <a:ext cx="2223516" cy="1323439"/>
            <a:chOff x="9708229" y="1180946"/>
            <a:chExt cx="2223516" cy="132343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6C2EFC-29A7-74DE-1F66-92DA8030D654}"/>
                </a:ext>
              </a:extLst>
            </p:cNvPr>
            <p:cNvSpPr txBox="1"/>
            <p:nvPr/>
          </p:nvSpPr>
          <p:spPr>
            <a:xfrm>
              <a:off x="9708229" y="1180946"/>
              <a:ext cx="15750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2060"/>
                  </a:solidFill>
                </a:rPr>
                <a:t>Gebruiker</a:t>
              </a:r>
              <a:r>
                <a:rPr lang="en-US" sz="1600" dirty="0">
                  <a:solidFill>
                    <a:srgbClr val="002060"/>
                  </a:solidFill>
                </a:rPr>
                <a:t>: </a:t>
              </a:r>
              <a:r>
                <a:rPr lang="en-US" sz="1600" dirty="0" err="1">
                  <a:solidFill>
                    <a:srgbClr val="002060"/>
                  </a:solidFill>
                </a:rPr>
                <a:t>ik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wil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een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kaartje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downloaden</a:t>
              </a:r>
              <a:r>
                <a:rPr lang="en-US" sz="1600" dirty="0">
                  <a:solidFill>
                    <a:srgbClr val="002060"/>
                  </a:solidFill>
                </a:rPr>
                <a:t> </a:t>
              </a:r>
              <a:r>
                <a:rPr lang="en-US" sz="1600" dirty="0" err="1">
                  <a:solidFill>
                    <a:srgbClr val="002060"/>
                  </a:solidFill>
                </a:rPr>
                <a:t>voor</a:t>
              </a:r>
              <a:r>
                <a:rPr lang="en-US" sz="1600" dirty="0">
                  <a:solidFill>
                    <a:srgbClr val="002060"/>
                  </a:solidFill>
                </a:rPr>
                <a:t> in </a:t>
              </a:r>
              <a:r>
                <a:rPr lang="en-US" sz="1600" dirty="0" err="1">
                  <a:solidFill>
                    <a:srgbClr val="002060"/>
                  </a:solidFill>
                </a:rPr>
                <a:t>een</a:t>
              </a:r>
              <a:r>
                <a:rPr lang="en-US" sz="1600" dirty="0">
                  <a:solidFill>
                    <a:srgbClr val="002060"/>
                  </a:solidFill>
                </a:rPr>
                <a:t> rapport</a:t>
              </a:r>
            </a:p>
          </p:txBody>
        </p:sp>
        <p:pic>
          <p:nvPicPr>
            <p:cNvPr id="44" name="Graphic 43" descr="Topography Map">
              <a:extLst>
                <a:ext uri="{FF2B5EF4-FFF2-40B4-BE49-F238E27FC236}">
                  <a16:creationId xmlns:a16="http://schemas.microsoft.com/office/drawing/2014/main" id="{D11062FB-96C5-360E-5165-E69993C40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1198128" y="1411114"/>
              <a:ext cx="733617" cy="767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5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7AC-2FAD-9F0C-7B8E-78A30283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Common – </a:t>
            </a:r>
            <a:r>
              <a:rPr lang="en-US" dirty="0" err="1"/>
              <a:t>algemene</a:t>
            </a:r>
            <a:r>
              <a:rPr lang="en-US" dirty="0"/>
              <a:t> regels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8127-5F7D-D5FD-B935-DCEE3E90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</a:t>
            </a:r>
            <a:r>
              <a:rPr lang="en-US" dirty="0" err="1"/>
              <a:t>gebruik</a:t>
            </a:r>
            <a:r>
              <a:rPr lang="en-US" dirty="0"/>
              <a:t> van HTTP(S)</a:t>
            </a:r>
          </a:p>
          <a:p>
            <a:r>
              <a:rPr lang="en-US" dirty="0" err="1"/>
              <a:t>Consistente</a:t>
            </a:r>
            <a:r>
              <a:rPr lang="en-US" dirty="0"/>
              <a:t> URI </a:t>
            </a:r>
            <a:r>
              <a:rPr lang="en-US" dirty="0" err="1"/>
              <a:t>opbouw</a:t>
            </a:r>
            <a:endParaRPr lang="en-US" dirty="0"/>
          </a:p>
          <a:p>
            <a:r>
              <a:rPr lang="en-US" dirty="0"/>
              <a:t>Consistent </a:t>
            </a:r>
            <a:r>
              <a:rPr lang="en-US" dirty="0" err="1"/>
              <a:t>gebruik</a:t>
            </a:r>
            <a:r>
              <a:rPr lang="en-US" dirty="0"/>
              <a:t> van parameters</a:t>
            </a:r>
          </a:p>
          <a:p>
            <a:r>
              <a:rPr lang="en-US" dirty="0"/>
              <a:t>Er is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landing page</a:t>
            </a:r>
          </a:p>
          <a:p>
            <a:r>
              <a:rPr lang="en-US" dirty="0" err="1"/>
              <a:t>Consistente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aanbieden</a:t>
            </a:r>
            <a:r>
              <a:rPr lang="en-US" dirty="0"/>
              <a:t> JSON </a:t>
            </a:r>
            <a:r>
              <a:rPr lang="en-US" dirty="0" err="1"/>
              <a:t>en</a:t>
            </a:r>
            <a:r>
              <a:rPr lang="en-US" dirty="0"/>
              <a:t> HTML</a:t>
            </a:r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API </a:t>
            </a:r>
            <a:r>
              <a:rPr lang="en-US" dirty="0" err="1"/>
              <a:t>beschrijving</a:t>
            </a:r>
            <a:r>
              <a:rPr lang="en-US" dirty="0"/>
              <a:t> in </a:t>
            </a:r>
            <a:r>
              <a:rPr lang="en-US" dirty="0" err="1"/>
              <a:t>OpenAPI</a:t>
            </a:r>
            <a:r>
              <a:rPr lang="en-US"/>
              <a:t> 3.0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A5AA5-1ACF-D39A-64DA-B65555B3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5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F147C-C1B1-2E5A-EB87-799D0FC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kijkje naar OGC API Features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9E06F1-B7BA-B504-8539-741EF212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GET /collections</a:t>
            </a:r>
            <a:b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</a:br>
            <a:r>
              <a:rPr lang="en-US" sz="1900" dirty="0" err="1">
                <a:solidFill>
                  <a:srgbClr val="262626"/>
                </a:solidFill>
                <a:latin typeface="Mont Book"/>
                <a:sym typeface="Mont Book"/>
              </a:rPr>
              <a:t>opsomming</a:t>
            </a:r>
            <a:r>
              <a:rPr lang="en-US" sz="1900" dirty="0">
                <a:solidFill>
                  <a:srgbClr val="262626"/>
                </a:solidFill>
                <a:latin typeface="Mont Book"/>
                <a:sym typeface="Mont Book"/>
              </a:rPr>
              <a:t> van de datasets &amp; </a:t>
            </a:r>
            <a:r>
              <a:rPr lang="en-US" sz="1900" dirty="0" err="1">
                <a:solidFill>
                  <a:srgbClr val="262626"/>
                </a:solidFill>
                <a:latin typeface="Mont Book"/>
                <a:sym typeface="Mont Book"/>
              </a:rPr>
              <a:t>belangrijkste</a:t>
            </a:r>
            <a:r>
              <a:rPr lang="en-US" sz="1900" dirty="0">
                <a:solidFill>
                  <a:srgbClr val="262626"/>
                </a:solidFill>
                <a:latin typeface="Mont Book"/>
                <a:sym typeface="Mont Book"/>
              </a:rPr>
              <a:t> metadata</a:t>
            </a:r>
          </a:p>
          <a:p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GET /collections/buildings/</a:t>
            </a:r>
            <a:r>
              <a:rPr lang="en-US" b="0" i="0" dirty="0" err="1">
                <a:solidFill>
                  <a:srgbClr val="E83E8C"/>
                </a:solidFill>
                <a:effectLst/>
                <a:latin typeface="SFMono-Regular"/>
              </a:rPr>
              <a:t>items?bbox</a:t>
            </a:r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=160.6,-55.95,-170,-25.89</a:t>
            </a:r>
          </a:p>
          <a:p>
            <a:pPr lvl="1"/>
            <a:r>
              <a:rPr lang="en-US" sz="1900" dirty="0" err="1">
                <a:solidFill>
                  <a:srgbClr val="262626"/>
                </a:solidFill>
                <a:latin typeface="Mont Book"/>
              </a:rPr>
              <a:t>opvragen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van items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uit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een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collectie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binnen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een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bounding box (of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andere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eenvoudige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filter)</a:t>
            </a:r>
          </a:p>
          <a:p>
            <a:pPr lvl="1"/>
            <a:r>
              <a:rPr lang="en-US" sz="1900" dirty="0">
                <a:solidFill>
                  <a:srgbClr val="262626"/>
                </a:solidFill>
                <a:latin typeface="Mont Book"/>
              </a:rPr>
              <a:t>client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kan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via content negotiation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gewenste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format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opvragen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,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bv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GeoJSON</a:t>
            </a:r>
            <a:endParaRPr lang="en-US" sz="1900" dirty="0">
              <a:solidFill>
                <a:srgbClr val="262626"/>
              </a:solidFill>
              <a:latin typeface="Mont Book"/>
            </a:endParaRPr>
          </a:p>
          <a:p>
            <a:pPr lvl="1"/>
            <a:r>
              <a:rPr lang="en-US" sz="1900" dirty="0" err="1">
                <a:solidFill>
                  <a:srgbClr val="262626"/>
                </a:solidFill>
                <a:latin typeface="Mont Book"/>
              </a:rPr>
              <a:t>paginering</a:t>
            </a:r>
            <a:endParaRPr lang="en-US" sz="1900" dirty="0">
              <a:solidFill>
                <a:srgbClr val="262626"/>
              </a:solidFill>
              <a:latin typeface="Mont Book"/>
            </a:endParaRPr>
          </a:p>
          <a:p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GET /collections/{</a:t>
            </a:r>
            <a:r>
              <a:rPr lang="en-US" b="0" i="0" dirty="0" err="1">
                <a:solidFill>
                  <a:srgbClr val="E83E8C"/>
                </a:solidFill>
                <a:effectLst/>
                <a:latin typeface="SFMono-Regular"/>
              </a:rPr>
              <a:t>collectionId</a:t>
            </a:r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}/items/{</a:t>
            </a:r>
            <a:r>
              <a:rPr lang="en-US" b="0" i="0" dirty="0" err="1">
                <a:solidFill>
                  <a:srgbClr val="E83E8C"/>
                </a:solidFill>
                <a:effectLst/>
                <a:latin typeface="SFMono-Regular"/>
              </a:rPr>
              <a:t>featureId</a:t>
            </a:r>
            <a:r>
              <a:rPr lang="en-US" b="0" i="0" dirty="0">
                <a:solidFill>
                  <a:srgbClr val="E83E8C"/>
                </a:solidFill>
                <a:effectLst/>
                <a:latin typeface="SFMono-Regular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sz="1900" dirty="0" err="1">
                <a:solidFill>
                  <a:srgbClr val="262626"/>
                </a:solidFill>
                <a:latin typeface="Mont Book"/>
              </a:rPr>
              <a:t>Opvragen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</a:t>
            </a:r>
            <a:r>
              <a:rPr lang="en-US" sz="1900" dirty="0" err="1">
                <a:solidFill>
                  <a:srgbClr val="262626"/>
                </a:solidFill>
                <a:latin typeface="Mont Book"/>
              </a:rPr>
              <a:t>individueel</a:t>
            </a:r>
            <a:r>
              <a:rPr lang="en-US" sz="1900" dirty="0">
                <a:solidFill>
                  <a:srgbClr val="262626"/>
                </a:solidFill>
                <a:latin typeface="Mont Book"/>
              </a:rPr>
              <a:t> item</a:t>
            </a:r>
          </a:p>
          <a:p>
            <a:r>
              <a:rPr kumimoji="0" lang="en-NL" altLang="en-NL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GET /collections/buildings/</a:t>
            </a:r>
            <a:r>
              <a:rPr kumimoji="0" lang="en-NL" altLang="en-NL" sz="28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items?crs</a:t>
            </a:r>
            <a:r>
              <a:rPr kumimoji="0" lang="en-NL" altLang="en-NL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=</a:t>
            </a:r>
            <a:r>
              <a:rPr kumimoji="0" lang="nl-NL" altLang="en-NL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{</a:t>
            </a:r>
            <a:r>
              <a:rPr kumimoji="0" lang="nl-NL" altLang="en-NL" sz="28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crsuri</a:t>
            </a:r>
            <a:r>
              <a:rPr kumimoji="0" lang="nl-NL" altLang="en-NL" sz="28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nl-NL" altLang="en-NL" sz="1900" dirty="0">
                <a:solidFill>
                  <a:srgbClr val="262626"/>
                </a:solidFill>
                <a:latin typeface="Mont Book"/>
              </a:rPr>
              <a:t>Opvragen in specifiek CRS</a:t>
            </a:r>
          </a:p>
          <a:p>
            <a:pPr lvl="1">
              <a:lnSpc>
                <a:spcPct val="110000"/>
              </a:lnSpc>
            </a:pPr>
            <a:r>
              <a:rPr lang="nl-NL" altLang="en-NL" sz="1900" dirty="0">
                <a:solidFill>
                  <a:srgbClr val="262626"/>
                </a:solidFill>
                <a:latin typeface="Mont Book"/>
              </a:rPr>
              <a:t>De default is CRS84</a:t>
            </a:r>
            <a:endParaRPr lang="en-NL" altLang="en-NL" sz="1900" dirty="0">
              <a:solidFill>
                <a:srgbClr val="262626"/>
              </a:solidFill>
              <a:latin typeface="Mont Book"/>
            </a:endParaRPr>
          </a:p>
          <a:p>
            <a:endParaRPr lang="en-US" b="1" dirty="0">
              <a:solidFill>
                <a:srgbClr val="E83E8C"/>
              </a:solidFill>
              <a:latin typeface="SFMono-Regular"/>
            </a:endParaRPr>
          </a:p>
          <a:p>
            <a:endParaRPr lang="en-US" dirty="0">
              <a:solidFill>
                <a:srgbClr val="E83E8C"/>
              </a:solidFill>
              <a:latin typeface="SFMono-Regular"/>
            </a:endParaRPr>
          </a:p>
          <a:p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AB65EE0-695B-457F-0E2F-E8C212BB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B885-FF76-47CB-8BBD-27E7EBF07CA9}" type="slidenum">
              <a:rPr lang="nl-NL" smtClean="0"/>
              <a:t>5</a:t>
            </a:fld>
            <a:endParaRPr lang="nl-NL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919E68A-4246-6E7C-0641-377A849E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1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CBE8CC-58DC-1303-F27C-EB90E74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Bedankt!</a:t>
            </a:r>
          </a:p>
        </p:txBody>
      </p:sp>
    </p:spTree>
    <p:extLst>
      <p:ext uri="{BB962C8B-B14F-4D97-AF65-F5344CB8AC3E}">
        <p14:creationId xmlns:p14="http://schemas.microsoft.com/office/powerpoint/2010/main" val="430122001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">
  <a:themeElements>
    <a:clrScheme name="Geonovum 2022">
      <a:dk1>
        <a:srgbClr val="3C3C3C"/>
      </a:dk1>
      <a:lt1>
        <a:sysClr val="window" lastClr="FFFFFF"/>
      </a:lt1>
      <a:dk2>
        <a:srgbClr val="64686B"/>
      </a:dk2>
      <a:lt2>
        <a:srgbClr val="EEEEEE"/>
      </a:lt2>
      <a:accent1>
        <a:srgbClr val="97C00E"/>
      </a:accent1>
      <a:accent2>
        <a:srgbClr val="64686B"/>
      </a:accent2>
      <a:accent3>
        <a:srgbClr val="0085C6"/>
      </a:accent3>
      <a:accent4>
        <a:srgbClr val="97C00E"/>
      </a:accent4>
      <a:accent5>
        <a:srgbClr val="64686B"/>
      </a:accent5>
      <a:accent6>
        <a:srgbClr val="0085C6"/>
      </a:accent6>
      <a:hlink>
        <a:srgbClr val="0085C6"/>
      </a:hlink>
      <a:folHlink>
        <a:srgbClr val="64686B"/>
      </a:folHlink>
    </a:clrScheme>
    <a:fontScheme name="Geonovum 2022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novum Presentatie Leeg" id="{716796FB-ADAB-4D00-9236-B46152BFB9EE}" vid="{5F87CC6B-FD91-4B34-9A3F-79D51A67B32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b5f7f7-2f15-447a-b5f6-1e4312ec3a6d" xsi:nil="true"/>
    <lcf76f155ced4ddcb4097134ff3c332f xmlns="385505e6-e5d7-4f1a-b335-045f4e6272b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A073BBB3FB3429D87D77C40313058" ma:contentTypeVersion="17" ma:contentTypeDescription="Een nieuw document maken." ma:contentTypeScope="" ma:versionID="d029de722713fbda088f474ab55a8f91">
  <xsd:schema xmlns:xsd="http://www.w3.org/2001/XMLSchema" xmlns:xs="http://www.w3.org/2001/XMLSchema" xmlns:p="http://schemas.microsoft.com/office/2006/metadata/properties" xmlns:ns2="385505e6-e5d7-4f1a-b335-045f4e6272b3" xmlns:ns3="86b5f7f7-2f15-447a-b5f6-1e4312ec3a6d" targetNamespace="http://schemas.microsoft.com/office/2006/metadata/properties" ma:root="true" ma:fieldsID="f9978f67d981c86fda37d097ac6baa60" ns2:_="" ns3:_="">
    <xsd:import namespace="385505e6-e5d7-4f1a-b335-045f4e6272b3"/>
    <xsd:import namespace="86b5f7f7-2f15-447a-b5f6-1e4312ec3a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05e6-e5d7-4f1a-b335-045f4e627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ece1ab0c-3d38-4605-9abd-f7fc75f3b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f7f7-2f15-447a-b5f6-1e4312ec3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8b36c94-b9c1-4ed1-a4e5-64fd1c764bee}" ma:internalName="TaxCatchAll" ma:showField="CatchAllData" ma:web="86b5f7f7-2f15-447a-b5f6-1e4312ec3a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0A444-8D14-4577-AFED-72C37F26002F}">
  <ds:schemaRefs>
    <ds:schemaRef ds:uri="http://schemas.microsoft.com/office/2006/metadata/properties"/>
    <ds:schemaRef ds:uri="http://schemas.microsoft.com/office/infopath/2007/PartnerControls"/>
    <ds:schemaRef ds:uri="86b5f7f7-2f15-447a-b5f6-1e4312ec3a6d"/>
    <ds:schemaRef ds:uri="385505e6-e5d7-4f1a-b335-045f4e6272b3"/>
  </ds:schemaRefs>
</ds:datastoreItem>
</file>

<file path=customXml/itemProps2.xml><?xml version="1.0" encoding="utf-8"?>
<ds:datastoreItem xmlns:ds="http://schemas.openxmlformats.org/officeDocument/2006/customXml" ds:itemID="{D89ABABC-9481-4A5F-952C-6FB52F87C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505e6-e5d7-4f1a-b335-045f4e6272b3"/>
    <ds:schemaRef ds:uri="86b5f7f7-2f15-447a-b5f6-1e4312ec3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271486-D441-47CB-A913-F70AEA300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Leeg</Template>
  <TotalTime>352</TotalTime>
  <Words>321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Lato</vt:lpstr>
      <vt:lpstr>Mont Book</vt:lpstr>
      <vt:lpstr>SFMono-Regular</vt:lpstr>
      <vt:lpstr>Tenorite</vt:lpstr>
      <vt:lpstr>Wingdings</vt:lpstr>
      <vt:lpstr>Geonovum</vt:lpstr>
      <vt:lpstr>OGC API intro</vt:lpstr>
      <vt:lpstr>Waarom OGC API’s ?</vt:lpstr>
      <vt:lpstr>Deployment model voorbeeld – API bouwstenen</vt:lpstr>
      <vt:lpstr>OGC API Common – algemene regels</vt:lpstr>
      <vt:lpstr>Een kijkje naar OGC API Features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 API standaarden</dc:title>
  <dc:creator>Linda van den Brink</dc:creator>
  <cp:lastModifiedBy>Bart De Lathouwer</cp:lastModifiedBy>
  <cp:revision>4</cp:revision>
  <dcterms:created xsi:type="dcterms:W3CDTF">2023-12-12T13:05:39Z</dcterms:created>
  <dcterms:modified xsi:type="dcterms:W3CDTF">2025-09-17T13:52:05Z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0x010100216A073BBB3FB3429D87D77C40313058</vt:lpwstr>
  </property>
  <property fmtid="{D5CDD505-2E9C-101B-9397-08002B2CF9AE}" pid="3" name="MediaServiceImageTags">
    <vt:lpwstr/>
  </property>
</Properties>
</file>