
<file path=[Content_Types].xml><?xml version="1.0" encoding="utf-8"?>
<Types xmlns="http://schemas.openxmlformats.org/package/2006/content-types">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4" r:id="rId4"/>
    <p:sldId id="267" r:id="rId5"/>
    <p:sldId id="260" r:id="rId6"/>
    <p:sldId id="259" r:id="rId7"/>
    <p:sldId id="266" r:id="rId8"/>
    <p:sldId id="261" r:id="rId9"/>
    <p:sldId id="262" r:id="rId1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1" autoAdjust="0"/>
    <p:restoredTop sz="72360" autoAdjust="0"/>
  </p:normalViewPr>
  <p:slideViewPr>
    <p:cSldViewPr snapToGrid="0">
      <p:cViewPr varScale="1">
        <p:scale>
          <a:sx n="86" d="100"/>
          <a:sy n="86" d="100"/>
        </p:scale>
        <p:origin x="6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DC7C12-7B79-4BB6-9CED-56F2A3A8065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nl-NL"/>
        </a:p>
      </dgm:t>
    </dgm:pt>
    <dgm:pt modelId="{2DCB5084-C42E-4DE4-AE05-EE3B64095EB9}">
      <dgm:prSet/>
      <dgm:spPr/>
      <dgm:t>
        <a:bodyPr/>
        <a:lstStyle/>
        <a:p>
          <a:r>
            <a:rPr lang="en-GB" dirty="0" err="1"/>
            <a:t>Standaard</a:t>
          </a:r>
          <a:r>
            <a:rPr lang="en-GB" dirty="0"/>
            <a:t> 4:3 1024x768</a:t>
          </a:r>
          <a:endParaRPr lang="nl-NL" dirty="0"/>
        </a:p>
      </dgm:t>
    </dgm:pt>
    <dgm:pt modelId="{F06FD404-1DD6-4922-A6CD-8BC98515B3BB}" type="parTrans" cxnId="{2426EB64-2F12-4CCB-A932-DAF0FAFABBC9}">
      <dgm:prSet/>
      <dgm:spPr/>
      <dgm:t>
        <a:bodyPr/>
        <a:lstStyle/>
        <a:p>
          <a:endParaRPr lang="nl-NL"/>
        </a:p>
      </dgm:t>
    </dgm:pt>
    <dgm:pt modelId="{ED68B101-9492-4B4B-8425-5421E509F03D}" type="sibTrans" cxnId="{2426EB64-2F12-4CCB-A932-DAF0FAFABBC9}">
      <dgm:prSet/>
      <dgm:spPr/>
      <dgm:t>
        <a:bodyPr/>
        <a:lstStyle/>
        <a:p>
          <a:endParaRPr lang="nl-NL"/>
        </a:p>
      </dgm:t>
    </dgm:pt>
    <dgm:pt modelId="{8520ED7C-C175-44F8-9B2F-FF76F151F95B}">
      <dgm:prSet/>
      <dgm:spPr/>
      <dgm:t>
        <a:bodyPr/>
        <a:lstStyle/>
        <a:p>
          <a:r>
            <a:rPr lang="en-GB" dirty="0"/>
            <a:t>HD 16:9 1280x720</a:t>
          </a:r>
          <a:endParaRPr lang="nl-NL" dirty="0"/>
        </a:p>
      </dgm:t>
    </dgm:pt>
    <dgm:pt modelId="{3CA7BE69-9D02-42BA-AA2E-7844F61D1785}" type="parTrans" cxnId="{791928F5-CF38-4944-9055-DFB1E43B476C}">
      <dgm:prSet/>
      <dgm:spPr/>
      <dgm:t>
        <a:bodyPr/>
        <a:lstStyle/>
        <a:p>
          <a:endParaRPr lang="nl-NL"/>
        </a:p>
      </dgm:t>
    </dgm:pt>
    <dgm:pt modelId="{150C8BCA-9E57-4F90-8E2B-C41C25913967}" type="sibTrans" cxnId="{791928F5-CF38-4944-9055-DFB1E43B476C}">
      <dgm:prSet/>
      <dgm:spPr/>
      <dgm:t>
        <a:bodyPr/>
        <a:lstStyle/>
        <a:p>
          <a:endParaRPr lang="nl-NL"/>
        </a:p>
      </dgm:t>
    </dgm:pt>
    <dgm:pt modelId="{A82F1331-579B-4440-AE67-4C8295E21BF4}">
      <dgm:prSet/>
      <dgm:spPr/>
      <dgm:t>
        <a:bodyPr/>
        <a:lstStyle/>
        <a:p>
          <a:r>
            <a:rPr lang="en-GB" dirty="0"/>
            <a:t>Full HD 16:9 1920x1080</a:t>
          </a:r>
          <a:endParaRPr lang="nl-NL" dirty="0"/>
        </a:p>
      </dgm:t>
    </dgm:pt>
    <dgm:pt modelId="{878B8621-FEA5-45E9-A692-A500708B6D2B}" type="parTrans" cxnId="{F6B79939-C082-4F0E-9BA5-4BF2EC0F0F36}">
      <dgm:prSet/>
      <dgm:spPr/>
      <dgm:t>
        <a:bodyPr/>
        <a:lstStyle/>
        <a:p>
          <a:endParaRPr lang="nl-NL"/>
        </a:p>
      </dgm:t>
    </dgm:pt>
    <dgm:pt modelId="{DC79C2CB-385F-471B-A7B7-759166773F71}" type="sibTrans" cxnId="{F6B79939-C082-4F0E-9BA5-4BF2EC0F0F36}">
      <dgm:prSet/>
      <dgm:spPr/>
      <dgm:t>
        <a:bodyPr/>
        <a:lstStyle/>
        <a:p>
          <a:endParaRPr lang="nl-NL"/>
        </a:p>
      </dgm:t>
    </dgm:pt>
    <dgm:pt modelId="{5AA166B1-0EF1-46B6-B573-2B9908B27156}">
      <dgm:prSet/>
      <dgm:spPr/>
      <dgm:t>
        <a:bodyPr/>
        <a:lstStyle/>
        <a:p>
          <a:r>
            <a:rPr lang="en-GB" dirty="0"/>
            <a:t>4K 16:9 3840x2160</a:t>
          </a:r>
          <a:endParaRPr lang="nl-NL" dirty="0"/>
        </a:p>
      </dgm:t>
    </dgm:pt>
    <dgm:pt modelId="{D0076AD7-7941-4688-BA6B-FE32AF972178}" type="parTrans" cxnId="{8083BC36-178F-43F4-8C4B-1E5F15F18010}">
      <dgm:prSet/>
      <dgm:spPr/>
      <dgm:t>
        <a:bodyPr/>
        <a:lstStyle/>
        <a:p>
          <a:endParaRPr lang="nl-NL"/>
        </a:p>
      </dgm:t>
    </dgm:pt>
    <dgm:pt modelId="{0252E380-7606-4356-9497-D55B3698C3EE}" type="sibTrans" cxnId="{8083BC36-178F-43F4-8C4B-1E5F15F18010}">
      <dgm:prSet/>
      <dgm:spPr/>
      <dgm:t>
        <a:bodyPr/>
        <a:lstStyle/>
        <a:p>
          <a:endParaRPr lang="nl-NL"/>
        </a:p>
      </dgm:t>
    </dgm:pt>
    <dgm:pt modelId="{59FA1189-B481-4F13-808B-A4E856439A92}">
      <dgm:prSet/>
      <dgm:spPr/>
      <dgm:t>
        <a:bodyPr/>
        <a:lstStyle/>
        <a:p>
          <a:r>
            <a:rPr lang="en-GB" dirty="0"/>
            <a:t>8K 16:9 7680x4320</a:t>
          </a:r>
          <a:endParaRPr lang="nl-NL" dirty="0"/>
        </a:p>
      </dgm:t>
    </dgm:pt>
    <dgm:pt modelId="{DFF53CE0-F4D0-4660-B74F-7A87DC4B8DE2}" type="parTrans" cxnId="{BA423BFB-0317-4336-AA93-75C9769EAF93}">
      <dgm:prSet/>
      <dgm:spPr/>
      <dgm:t>
        <a:bodyPr/>
        <a:lstStyle/>
        <a:p>
          <a:endParaRPr lang="nl-NL"/>
        </a:p>
      </dgm:t>
    </dgm:pt>
    <dgm:pt modelId="{8806B80A-2C6F-4BF4-8C41-6BA4735A394E}" type="sibTrans" cxnId="{BA423BFB-0317-4336-AA93-75C9769EAF93}">
      <dgm:prSet/>
      <dgm:spPr/>
      <dgm:t>
        <a:bodyPr/>
        <a:lstStyle/>
        <a:p>
          <a:endParaRPr lang="nl-NL"/>
        </a:p>
      </dgm:t>
    </dgm:pt>
    <dgm:pt modelId="{3942E4EF-61C5-4CEF-8E67-C7F26C3FECC2}">
      <dgm:prSet/>
      <dgm:spPr/>
      <dgm:t>
        <a:bodyPr/>
        <a:lstStyle/>
        <a:p>
          <a:r>
            <a:rPr lang="en-GB" dirty="0"/>
            <a:t>Retina?</a:t>
          </a:r>
          <a:endParaRPr lang="nl-NL" dirty="0"/>
        </a:p>
      </dgm:t>
    </dgm:pt>
    <dgm:pt modelId="{1D36BC1B-63F7-4C5D-8129-C18472FA9212}" type="parTrans" cxnId="{EEA64410-D578-4AFF-B8BC-BA4A8F53B390}">
      <dgm:prSet/>
      <dgm:spPr/>
      <dgm:t>
        <a:bodyPr/>
        <a:lstStyle/>
        <a:p>
          <a:endParaRPr lang="nl-NL"/>
        </a:p>
      </dgm:t>
    </dgm:pt>
    <dgm:pt modelId="{FE7D9514-3BD8-4627-AFB0-936518DCA3CF}" type="sibTrans" cxnId="{EEA64410-D578-4AFF-B8BC-BA4A8F53B390}">
      <dgm:prSet/>
      <dgm:spPr/>
      <dgm:t>
        <a:bodyPr/>
        <a:lstStyle/>
        <a:p>
          <a:endParaRPr lang="nl-NL"/>
        </a:p>
      </dgm:t>
    </dgm:pt>
    <dgm:pt modelId="{3FBCAEF9-53C0-408B-90F9-346A04E2EC06}">
      <dgm:prSet/>
      <dgm:spPr/>
      <dgm:t>
        <a:bodyPr/>
        <a:lstStyle/>
        <a:p>
          <a:r>
            <a:rPr lang="en-GB" dirty="0"/>
            <a:t>Pixels per inch (PPI) </a:t>
          </a:r>
          <a:r>
            <a:rPr lang="en-GB" dirty="0" err="1"/>
            <a:t>en</a:t>
          </a:r>
          <a:r>
            <a:rPr lang="en-GB" dirty="0"/>
            <a:t> </a:t>
          </a:r>
          <a:r>
            <a:rPr lang="en-GB" dirty="0" err="1"/>
            <a:t>afstand</a:t>
          </a:r>
          <a:r>
            <a:rPr lang="en-GB" dirty="0"/>
            <a:t> (</a:t>
          </a:r>
          <a:r>
            <a:rPr lang="en-GB" dirty="0" err="1"/>
            <a:t>afhankelijk</a:t>
          </a:r>
          <a:r>
            <a:rPr lang="en-GB" dirty="0"/>
            <a:t> van </a:t>
          </a:r>
          <a:r>
            <a:rPr lang="en-GB" dirty="0" err="1"/>
            <a:t>gebruik</a:t>
          </a:r>
          <a:r>
            <a:rPr lang="en-GB" dirty="0"/>
            <a:t>)</a:t>
          </a:r>
          <a:endParaRPr lang="nl-NL" dirty="0"/>
        </a:p>
      </dgm:t>
    </dgm:pt>
    <dgm:pt modelId="{21BEB69A-B40E-45F5-A650-F54F02FB58C8}" type="parTrans" cxnId="{893FBC71-F242-46A4-89E2-D51444A59B4A}">
      <dgm:prSet/>
      <dgm:spPr/>
      <dgm:t>
        <a:bodyPr/>
        <a:lstStyle/>
        <a:p>
          <a:endParaRPr lang="nl-NL"/>
        </a:p>
      </dgm:t>
    </dgm:pt>
    <dgm:pt modelId="{63541522-DC29-41C3-9E47-6E42F8C07BD0}" type="sibTrans" cxnId="{893FBC71-F242-46A4-89E2-D51444A59B4A}">
      <dgm:prSet/>
      <dgm:spPr/>
      <dgm:t>
        <a:bodyPr/>
        <a:lstStyle/>
        <a:p>
          <a:endParaRPr lang="nl-NL"/>
        </a:p>
      </dgm:t>
    </dgm:pt>
    <dgm:pt modelId="{1A5D2072-3C16-48F0-8344-3F77B68B15A0}">
      <dgm:prSet/>
      <dgm:spPr/>
      <dgm:t>
        <a:bodyPr/>
        <a:lstStyle/>
        <a:p>
          <a:r>
            <a:rPr lang="en-GB" dirty="0"/>
            <a:t>15” -&gt;109 PPI</a:t>
          </a:r>
          <a:endParaRPr lang="nl-NL" dirty="0"/>
        </a:p>
      </dgm:t>
    </dgm:pt>
    <dgm:pt modelId="{CF0E493F-DF1F-4184-AA0D-A04C9E8A9939}" type="parTrans" cxnId="{7255EF32-0271-457D-8A79-ED3DF374972C}">
      <dgm:prSet/>
      <dgm:spPr/>
      <dgm:t>
        <a:bodyPr/>
        <a:lstStyle/>
        <a:p>
          <a:endParaRPr lang="nl-NL"/>
        </a:p>
      </dgm:t>
    </dgm:pt>
    <dgm:pt modelId="{E62E366C-6676-4FB1-9A0D-55A3559E7476}" type="sibTrans" cxnId="{7255EF32-0271-457D-8A79-ED3DF374972C}">
      <dgm:prSet/>
      <dgm:spPr/>
      <dgm:t>
        <a:bodyPr/>
        <a:lstStyle/>
        <a:p>
          <a:endParaRPr lang="nl-NL"/>
        </a:p>
      </dgm:t>
    </dgm:pt>
    <dgm:pt modelId="{F8A7C4FD-5970-4597-9742-F100C780C9F8}">
      <dgm:prSet/>
      <dgm:spPr/>
      <dgm:t>
        <a:bodyPr/>
        <a:lstStyle/>
        <a:p>
          <a:r>
            <a:rPr lang="en-GB" dirty="0"/>
            <a:t>15” -&gt;119 PPI</a:t>
          </a:r>
          <a:endParaRPr lang="nl-NL" dirty="0"/>
        </a:p>
      </dgm:t>
    </dgm:pt>
    <dgm:pt modelId="{A401B7E7-9ECD-44BB-9B49-0EF2815CA7DD}" type="parTrans" cxnId="{054630E4-5CBD-4E2D-A0B5-FD60E2B3ACDA}">
      <dgm:prSet/>
      <dgm:spPr/>
      <dgm:t>
        <a:bodyPr/>
        <a:lstStyle/>
        <a:p>
          <a:endParaRPr lang="nl-NL"/>
        </a:p>
      </dgm:t>
    </dgm:pt>
    <dgm:pt modelId="{291B1D01-6CCA-449D-A11A-218C349B40F3}" type="sibTrans" cxnId="{054630E4-5CBD-4E2D-A0B5-FD60E2B3ACDA}">
      <dgm:prSet/>
      <dgm:spPr/>
      <dgm:t>
        <a:bodyPr/>
        <a:lstStyle/>
        <a:p>
          <a:endParaRPr lang="nl-NL"/>
        </a:p>
      </dgm:t>
    </dgm:pt>
    <dgm:pt modelId="{B2E66495-9ADE-45FE-B4D0-FC079EC3458A}">
      <dgm:prSet/>
      <dgm:spPr/>
      <dgm:t>
        <a:bodyPr/>
        <a:lstStyle/>
        <a:p>
          <a:r>
            <a:rPr lang="en-GB" dirty="0"/>
            <a:t>15” -&gt; 183 PPI</a:t>
          </a:r>
          <a:endParaRPr lang="nl-NL" dirty="0"/>
        </a:p>
      </dgm:t>
    </dgm:pt>
    <dgm:pt modelId="{7F360929-C422-4AF5-AAD0-6229D335F44E}" type="parTrans" cxnId="{F7B0DA48-1F48-4AAC-BE36-74DF7A300DB7}">
      <dgm:prSet/>
      <dgm:spPr/>
      <dgm:t>
        <a:bodyPr/>
        <a:lstStyle/>
        <a:p>
          <a:endParaRPr lang="nl-NL"/>
        </a:p>
      </dgm:t>
    </dgm:pt>
    <dgm:pt modelId="{D6684752-72F4-44FC-B358-5E153A6C9EDF}" type="sibTrans" cxnId="{F7B0DA48-1F48-4AAC-BE36-74DF7A300DB7}">
      <dgm:prSet/>
      <dgm:spPr/>
      <dgm:t>
        <a:bodyPr/>
        <a:lstStyle/>
        <a:p>
          <a:endParaRPr lang="nl-NL"/>
        </a:p>
      </dgm:t>
    </dgm:pt>
    <dgm:pt modelId="{7B054BD1-73E6-4EFC-866F-5BEC80E357FD}">
      <dgm:prSet/>
      <dgm:spPr/>
      <dgm:t>
        <a:bodyPr/>
        <a:lstStyle/>
        <a:p>
          <a:r>
            <a:rPr lang="en-GB" dirty="0"/>
            <a:t>15” -&gt; 306 PPI</a:t>
          </a:r>
          <a:endParaRPr lang="nl-NL" dirty="0"/>
        </a:p>
      </dgm:t>
    </dgm:pt>
    <dgm:pt modelId="{EE217EC4-3983-432F-80C1-C68F01C02B52}" type="parTrans" cxnId="{7897959D-F545-4A37-92D3-47A071A272AC}">
      <dgm:prSet/>
      <dgm:spPr/>
      <dgm:t>
        <a:bodyPr/>
        <a:lstStyle/>
        <a:p>
          <a:endParaRPr lang="nl-NL"/>
        </a:p>
      </dgm:t>
    </dgm:pt>
    <dgm:pt modelId="{40BF0166-854E-4B3B-976F-E9C0183B58DA}" type="sibTrans" cxnId="{7897959D-F545-4A37-92D3-47A071A272AC}">
      <dgm:prSet/>
      <dgm:spPr/>
      <dgm:t>
        <a:bodyPr/>
        <a:lstStyle/>
        <a:p>
          <a:endParaRPr lang="nl-NL"/>
        </a:p>
      </dgm:t>
    </dgm:pt>
    <dgm:pt modelId="{9BA9ED2C-6BD2-4023-989D-4B138FD072FD}">
      <dgm:prSet/>
      <dgm:spPr/>
      <dgm:t>
        <a:bodyPr/>
        <a:lstStyle/>
        <a:p>
          <a:r>
            <a:rPr lang="en-GB" dirty="0"/>
            <a:t>15” -&gt; 587 PPI</a:t>
          </a:r>
          <a:endParaRPr lang="nl-NL" dirty="0"/>
        </a:p>
      </dgm:t>
    </dgm:pt>
    <dgm:pt modelId="{0ED05F37-7EDE-470C-89BD-D6493DD24757}" type="parTrans" cxnId="{52D762D2-6DDF-407C-AF76-776586AEC00B}">
      <dgm:prSet/>
      <dgm:spPr/>
      <dgm:t>
        <a:bodyPr/>
        <a:lstStyle/>
        <a:p>
          <a:endParaRPr lang="nl-NL"/>
        </a:p>
      </dgm:t>
    </dgm:pt>
    <dgm:pt modelId="{941B11B1-D236-45F3-A8BF-7CF87267908E}" type="sibTrans" cxnId="{52D762D2-6DDF-407C-AF76-776586AEC00B}">
      <dgm:prSet/>
      <dgm:spPr/>
      <dgm:t>
        <a:bodyPr/>
        <a:lstStyle/>
        <a:p>
          <a:endParaRPr lang="nl-NL"/>
        </a:p>
      </dgm:t>
    </dgm:pt>
    <dgm:pt modelId="{0BBECB18-B84C-474F-872A-E0043C96A3AA}" type="pres">
      <dgm:prSet presAssocID="{21DC7C12-7B79-4BB6-9CED-56F2A3A80650}" presName="Name0" presStyleCnt="0">
        <dgm:presLayoutVars>
          <dgm:dir/>
          <dgm:animLvl val="lvl"/>
          <dgm:resizeHandles val="exact"/>
        </dgm:presLayoutVars>
      </dgm:prSet>
      <dgm:spPr/>
    </dgm:pt>
    <dgm:pt modelId="{5C20133C-73DB-4AA6-9764-2FA2AE452A2A}" type="pres">
      <dgm:prSet presAssocID="{2DCB5084-C42E-4DE4-AE05-EE3B64095EB9}" presName="linNode" presStyleCnt="0"/>
      <dgm:spPr/>
    </dgm:pt>
    <dgm:pt modelId="{4AEAC1DA-C507-420A-BB06-03674BD58D3B}" type="pres">
      <dgm:prSet presAssocID="{2DCB5084-C42E-4DE4-AE05-EE3B64095EB9}" presName="parentText" presStyleLbl="node1" presStyleIdx="0" presStyleCnt="6">
        <dgm:presLayoutVars>
          <dgm:chMax val="1"/>
          <dgm:bulletEnabled val="1"/>
        </dgm:presLayoutVars>
      </dgm:prSet>
      <dgm:spPr/>
    </dgm:pt>
    <dgm:pt modelId="{8850BEF9-9E76-4719-A82C-C7E4108692DA}" type="pres">
      <dgm:prSet presAssocID="{2DCB5084-C42E-4DE4-AE05-EE3B64095EB9}" presName="descendantText" presStyleLbl="alignAccFollowNode1" presStyleIdx="0" presStyleCnt="6">
        <dgm:presLayoutVars>
          <dgm:bulletEnabled val="1"/>
        </dgm:presLayoutVars>
      </dgm:prSet>
      <dgm:spPr/>
    </dgm:pt>
    <dgm:pt modelId="{73BE5696-F0A0-427F-9770-661EFC5D1568}" type="pres">
      <dgm:prSet presAssocID="{ED68B101-9492-4B4B-8425-5421E509F03D}" presName="sp" presStyleCnt="0"/>
      <dgm:spPr/>
    </dgm:pt>
    <dgm:pt modelId="{85A1955F-269F-44E4-BDB9-7703AEE3058B}" type="pres">
      <dgm:prSet presAssocID="{8520ED7C-C175-44F8-9B2F-FF76F151F95B}" presName="linNode" presStyleCnt="0"/>
      <dgm:spPr/>
    </dgm:pt>
    <dgm:pt modelId="{C2EB54C5-6D3F-481A-9897-BDEF9570D540}" type="pres">
      <dgm:prSet presAssocID="{8520ED7C-C175-44F8-9B2F-FF76F151F95B}" presName="parentText" presStyleLbl="node1" presStyleIdx="1" presStyleCnt="6">
        <dgm:presLayoutVars>
          <dgm:chMax val="1"/>
          <dgm:bulletEnabled val="1"/>
        </dgm:presLayoutVars>
      </dgm:prSet>
      <dgm:spPr/>
    </dgm:pt>
    <dgm:pt modelId="{197D02AE-27FC-44BC-84CF-6BBA64D9D710}" type="pres">
      <dgm:prSet presAssocID="{8520ED7C-C175-44F8-9B2F-FF76F151F95B}" presName="descendantText" presStyleLbl="alignAccFollowNode1" presStyleIdx="1" presStyleCnt="6">
        <dgm:presLayoutVars>
          <dgm:bulletEnabled val="1"/>
        </dgm:presLayoutVars>
      </dgm:prSet>
      <dgm:spPr/>
    </dgm:pt>
    <dgm:pt modelId="{DC636EA4-91C7-45E4-BC92-E78425CC9F95}" type="pres">
      <dgm:prSet presAssocID="{150C8BCA-9E57-4F90-8E2B-C41C25913967}" presName="sp" presStyleCnt="0"/>
      <dgm:spPr/>
    </dgm:pt>
    <dgm:pt modelId="{01BFAA07-45B4-4043-8014-9B00A5976CBA}" type="pres">
      <dgm:prSet presAssocID="{A82F1331-579B-4440-AE67-4C8295E21BF4}" presName="linNode" presStyleCnt="0"/>
      <dgm:spPr/>
    </dgm:pt>
    <dgm:pt modelId="{21548B2C-51B7-40EC-8438-6E01697EC9C7}" type="pres">
      <dgm:prSet presAssocID="{A82F1331-579B-4440-AE67-4C8295E21BF4}" presName="parentText" presStyleLbl="node1" presStyleIdx="2" presStyleCnt="6">
        <dgm:presLayoutVars>
          <dgm:chMax val="1"/>
          <dgm:bulletEnabled val="1"/>
        </dgm:presLayoutVars>
      </dgm:prSet>
      <dgm:spPr/>
    </dgm:pt>
    <dgm:pt modelId="{F99FE0A1-2369-4E9A-BC8C-FF57A6430909}" type="pres">
      <dgm:prSet presAssocID="{A82F1331-579B-4440-AE67-4C8295E21BF4}" presName="descendantText" presStyleLbl="alignAccFollowNode1" presStyleIdx="2" presStyleCnt="6">
        <dgm:presLayoutVars>
          <dgm:bulletEnabled val="1"/>
        </dgm:presLayoutVars>
      </dgm:prSet>
      <dgm:spPr/>
    </dgm:pt>
    <dgm:pt modelId="{6D73C74C-D19C-4A6C-994F-0A7690259B27}" type="pres">
      <dgm:prSet presAssocID="{DC79C2CB-385F-471B-A7B7-759166773F71}" presName="sp" presStyleCnt="0"/>
      <dgm:spPr/>
    </dgm:pt>
    <dgm:pt modelId="{797C83E2-5EE7-4E28-9A7B-76D3F1995CD0}" type="pres">
      <dgm:prSet presAssocID="{5AA166B1-0EF1-46B6-B573-2B9908B27156}" presName="linNode" presStyleCnt="0"/>
      <dgm:spPr/>
    </dgm:pt>
    <dgm:pt modelId="{91AF2DDC-5DD8-4A5C-9F9A-27EA93DF6CD4}" type="pres">
      <dgm:prSet presAssocID="{5AA166B1-0EF1-46B6-B573-2B9908B27156}" presName="parentText" presStyleLbl="node1" presStyleIdx="3" presStyleCnt="6">
        <dgm:presLayoutVars>
          <dgm:chMax val="1"/>
          <dgm:bulletEnabled val="1"/>
        </dgm:presLayoutVars>
      </dgm:prSet>
      <dgm:spPr/>
    </dgm:pt>
    <dgm:pt modelId="{ED80881B-D76F-453B-8768-55DBA715FBED}" type="pres">
      <dgm:prSet presAssocID="{5AA166B1-0EF1-46B6-B573-2B9908B27156}" presName="descendantText" presStyleLbl="alignAccFollowNode1" presStyleIdx="3" presStyleCnt="6">
        <dgm:presLayoutVars>
          <dgm:bulletEnabled val="1"/>
        </dgm:presLayoutVars>
      </dgm:prSet>
      <dgm:spPr/>
    </dgm:pt>
    <dgm:pt modelId="{DB3755B1-4208-47BC-A07B-BAEDACF2552C}" type="pres">
      <dgm:prSet presAssocID="{0252E380-7606-4356-9497-D55B3698C3EE}" presName="sp" presStyleCnt="0"/>
      <dgm:spPr/>
    </dgm:pt>
    <dgm:pt modelId="{7A38CE51-8E00-4E4E-8B56-8E995FE8BF61}" type="pres">
      <dgm:prSet presAssocID="{59FA1189-B481-4F13-808B-A4E856439A92}" presName="linNode" presStyleCnt="0"/>
      <dgm:spPr/>
    </dgm:pt>
    <dgm:pt modelId="{F1973901-138C-4461-9298-F8B4D934FE0A}" type="pres">
      <dgm:prSet presAssocID="{59FA1189-B481-4F13-808B-A4E856439A92}" presName="parentText" presStyleLbl="node1" presStyleIdx="4" presStyleCnt="6">
        <dgm:presLayoutVars>
          <dgm:chMax val="1"/>
          <dgm:bulletEnabled val="1"/>
        </dgm:presLayoutVars>
      </dgm:prSet>
      <dgm:spPr/>
    </dgm:pt>
    <dgm:pt modelId="{71AE4B7B-A2C0-4C27-8A11-3DF4167B1DD7}" type="pres">
      <dgm:prSet presAssocID="{59FA1189-B481-4F13-808B-A4E856439A92}" presName="descendantText" presStyleLbl="alignAccFollowNode1" presStyleIdx="4" presStyleCnt="6">
        <dgm:presLayoutVars>
          <dgm:bulletEnabled val="1"/>
        </dgm:presLayoutVars>
      </dgm:prSet>
      <dgm:spPr/>
    </dgm:pt>
    <dgm:pt modelId="{90E35555-1F7B-48AE-B33D-6E393D57498C}" type="pres">
      <dgm:prSet presAssocID="{8806B80A-2C6F-4BF4-8C41-6BA4735A394E}" presName="sp" presStyleCnt="0"/>
      <dgm:spPr/>
    </dgm:pt>
    <dgm:pt modelId="{3FA051B0-F43C-4B93-B7A4-A0EF8F9DFCA1}" type="pres">
      <dgm:prSet presAssocID="{3942E4EF-61C5-4CEF-8E67-C7F26C3FECC2}" presName="linNode" presStyleCnt="0"/>
      <dgm:spPr/>
    </dgm:pt>
    <dgm:pt modelId="{2CCDFC66-FC19-4C56-A4D6-52464FB0CE8B}" type="pres">
      <dgm:prSet presAssocID="{3942E4EF-61C5-4CEF-8E67-C7F26C3FECC2}" presName="parentText" presStyleLbl="node1" presStyleIdx="5" presStyleCnt="6">
        <dgm:presLayoutVars>
          <dgm:chMax val="1"/>
          <dgm:bulletEnabled val="1"/>
        </dgm:presLayoutVars>
      </dgm:prSet>
      <dgm:spPr/>
    </dgm:pt>
    <dgm:pt modelId="{C72BE3FF-742A-4C4F-97F9-D93CCE0CE24F}" type="pres">
      <dgm:prSet presAssocID="{3942E4EF-61C5-4CEF-8E67-C7F26C3FECC2}" presName="descendantText" presStyleLbl="alignAccFollowNode1" presStyleIdx="5" presStyleCnt="6">
        <dgm:presLayoutVars>
          <dgm:bulletEnabled val="1"/>
        </dgm:presLayoutVars>
      </dgm:prSet>
      <dgm:spPr/>
    </dgm:pt>
  </dgm:ptLst>
  <dgm:cxnLst>
    <dgm:cxn modelId="{387C7E09-B97A-48FE-ACCF-CF70070EADD8}" type="presOf" srcId="{B2E66495-9ADE-45FE-B4D0-FC079EC3458A}" destId="{F99FE0A1-2369-4E9A-BC8C-FF57A6430909}" srcOrd="0" destOrd="0" presId="urn:microsoft.com/office/officeart/2005/8/layout/vList5"/>
    <dgm:cxn modelId="{EEA64410-D578-4AFF-B8BC-BA4A8F53B390}" srcId="{21DC7C12-7B79-4BB6-9CED-56F2A3A80650}" destId="{3942E4EF-61C5-4CEF-8E67-C7F26C3FECC2}" srcOrd="5" destOrd="0" parTransId="{1D36BC1B-63F7-4C5D-8129-C18472FA9212}" sibTransId="{FE7D9514-3BD8-4627-AFB0-936518DCA3CF}"/>
    <dgm:cxn modelId="{94305F29-CCC7-4E0C-A637-2094E0874157}" type="presOf" srcId="{8520ED7C-C175-44F8-9B2F-FF76F151F95B}" destId="{C2EB54C5-6D3F-481A-9897-BDEF9570D540}" srcOrd="0" destOrd="0" presId="urn:microsoft.com/office/officeart/2005/8/layout/vList5"/>
    <dgm:cxn modelId="{7255EF32-0271-457D-8A79-ED3DF374972C}" srcId="{2DCB5084-C42E-4DE4-AE05-EE3B64095EB9}" destId="{1A5D2072-3C16-48F0-8344-3F77B68B15A0}" srcOrd="0" destOrd="0" parTransId="{CF0E493F-DF1F-4184-AA0D-A04C9E8A9939}" sibTransId="{E62E366C-6676-4FB1-9A0D-55A3559E7476}"/>
    <dgm:cxn modelId="{8083BC36-178F-43F4-8C4B-1E5F15F18010}" srcId="{21DC7C12-7B79-4BB6-9CED-56F2A3A80650}" destId="{5AA166B1-0EF1-46B6-B573-2B9908B27156}" srcOrd="3" destOrd="0" parTransId="{D0076AD7-7941-4688-BA6B-FE32AF972178}" sibTransId="{0252E380-7606-4356-9497-D55B3698C3EE}"/>
    <dgm:cxn modelId="{F6B79939-C082-4F0E-9BA5-4BF2EC0F0F36}" srcId="{21DC7C12-7B79-4BB6-9CED-56F2A3A80650}" destId="{A82F1331-579B-4440-AE67-4C8295E21BF4}" srcOrd="2" destOrd="0" parTransId="{878B8621-FEA5-45E9-A692-A500708B6D2B}" sibTransId="{DC79C2CB-385F-471B-A7B7-759166773F71}"/>
    <dgm:cxn modelId="{AF1DE15F-9356-4E0D-9153-0D6660EE4DE4}" type="presOf" srcId="{A82F1331-579B-4440-AE67-4C8295E21BF4}" destId="{21548B2C-51B7-40EC-8438-6E01697EC9C7}" srcOrd="0" destOrd="0" presId="urn:microsoft.com/office/officeart/2005/8/layout/vList5"/>
    <dgm:cxn modelId="{2426EB64-2F12-4CCB-A932-DAF0FAFABBC9}" srcId="{21DC7C12-7B79-4BB6-9CED-56F2A3A80650}" destId="{2DCB5084-C42E-4DE4-AE05-EE3B64095EB9}" srcOrd="0" destOrd="0" parTransId="{F06FD404-1DD6-4922-A6CD-8BC98515B3BB}" sibTransId="{ED68B101-9492-4B4B-8425-5421E509F03D}"/>
    <dgm:cxn modelId="{F7B0DA48-1F48-4AAC-BE36-74DF7A300DB7}" srcId="{A82F1331-579B-4440-AE67-4C8295E21BF4}" destId="{B2E66495-9ADE-45FE-B4D0-FC079EC3458A}" srcOrd="0" destOrd="0" parTransId="{7F360929-C422-4AF5-AAD0-6229D335F44E}" sibTransId="{D6684752-72F4-44FC-B358-5E153A6C9EDF}"/>
    <dgm:cxn modelId="{893FBC71-F242-46A4-89E2-D51444A59B4A}" srcId="{3942E4EF-61C5-4CEF-8E67-C7F26C3FECC2}" destId="{3FBCAEF9-53C0-408B-90F9-346A04E2EC06}" srcOrd="0" destOrd="0" parTransId="{21BEB69A-B40E-45F5-A650-F54F02FB58C8}" sibTransId="{63541522-DC29-41C3-9E47-6E42F8C07BD0}"/>
    <dgm:cxn modelId="{B054BA72-8F81-4190-A76D-8E4F8F9EC5FE}" type="presOf" srcId="{2DCB5084-C42E-4DE4-AE05-EE3B64095EB9}" destId="{4AEAC1DA-C507-420A-BB06-03674BD58D3B}" srcOrd="0" destOrd="0" presId="urn:microsoft.com/office/officeart/2005/8/layout/vList5"/>
    <dgm:cxn modelId="{9A6ABC73-B21B-4013-9309-C06067F958AD}" type="presOf" srcId="{21DC7C12-7B79-4BB6-9CED-56F2A3A80650}" destId="{0BBECB18-B84C-474F-872A-E0043C96A3AA}" srcOrd="0" destOrd="0" presId="urn:microsoft.com/office/officeart/2005/8/layout/vList5"/>
    <dgm:cxn modelId="{9E78B356-ECE1-45D1-87E1-FDB9D2C2ABEA}" type="presOf" srcId="{59FA1189-B481-4F13-808B-A4E856439A92}" destId="{F1973901-138C-4461-9298-F8B4D934FE0A}" srcOrd="0" destOrd="0" presId="urn:microsoft.com/office/officeart/2005/8/layout/vList5"/>
    <dgm:cxn modelId="{61C45E84-D70A-48F0-B9D8-7F6844BAFFF9}" type="presOf" srcId="{1A5D2072-3C16-48F0-8344-3F77B68B15A0}" destId="{8850BEF9-9E76-4719-A82C-C7E4108692DA}" srcOrd="0" destOrd="0" presId="urn:microsoft.com/office/officeart/2005/8/layout/vList5"/>
    <dgm:cxn modelId="{B835D28C-6134-4903-B2DE-655AA1F96265}" type="presOf" srcId="{3942E4EF-61C5-4CEF-8E67-C7F26C3FECC2}" destId="{2CCDFC66-FC19-4C56-A4D6-52464FB0CE8B}" srcOrd="0" destOrd="0" presId="urn:microsoft.com/office/officeart/2005/8/layout/vList5"/>
    <dgm:cxn modelId="{2DF0069A-0BE7-4621-B42A-327DACA5949D}" type="presOf" srcId="{9BA9ED2C-6BD2-4023-989D-4B138FD072FD}" destId="{71AE4B7B-A2C0-4C27-8A11-3DF4167B1DD7}" srcOrd="0" destOrd="0" presId="urn:microsoft.com/office/officeart/2005/8/layout/vList5"/>
    <dgm:cxn modelId="{7897959D-F545-4A37-92D3-47A071A272AC}" srcId="{5AA166B1-0EF1-46B6-B573-2B9908B27156}" destId="{7B054BD1-73E6-4EFC-866F-5BEC80E357FD}" srcOrd="0" destOrd="0" parTransId="{EE217EC4-3983-432F-80C1-C68F01C02B52}" sibTransId="{40BF0166-854E-4B3B-976F-E9C0183B58DA}"/>
    <dgm:cxn modelId="{52D762D2-6DDF-407C-AF76-776586AEC00B}" srcId="{59FA1189-B481-4F13-808B-A4E856439A92}" destId="{9BA9ED2C-6BD2-4023-989D-4B138FD072FD}" srcOrd="0" destOrd="0" parTransId="{0ED05F37-7EDE-470C-89BD-D6493DD24757}" sibTransId="{941B11B1-D236-45F3-A8BF-7CF87267908E}"/>
    <dgm:cxn modelId="{B4DE5EDD-176F-4C86-B31D-82347E27D519}" type="presOf" srcId="{3FBCAEF9-53C0-408B-90F9-346A04E2EC06}" destId="{C72BE3FF-742A-4C4F-97F9-D93CCE0CE24F}" srcOrd="0" destOrd="0" presId="urn:microsoft.com/office/officeart/2005/8/layout/vList5"/>
    <dgm:cxn modelId="{07228CDF-CD27-431B-A98A-39885CFE2491}" type="presOf" srcId="{7B054BD1-73E6-4EFC-866F-5BEC80E357FD}" destId="{ED80881B-D76F-453B-8768-55DBA715FBED}" srcOrd="0" destOrd="0" presId="urn:microsoft.com/office/officeart/2005/8/layout/vList5"/>
    <dgm:cxn modelId="{054630E4-5CBD-4E2D-A0B5-FD60E2B3ACDA}" srcId="{8520ED7C-C175-44F8-9B2F-FF76F151F95B}" destId="{F8A7C4FD-5970-4597-9742-F100C780C9F8}" srcOrd="0" destOrd="0" parTransId="{A401B7E7-9ECD-44BB-9B49-0EF2815CA7DD}" sibTransId="{291B1D01-6CCA-449D-A11A-218C349B40F3}"/>
    <dgm:cxn modelId="{C6C4E8ED-E47E-4295-9DB6-ACFC401CFA9C}" type="presOf" srcId="{F8A7C4FD-5970-4597-9742-F100C780C9F8}" destId="{197D02AE-27FC-44BC-84CF-6BBA64D9D710}" srcOrd="0" destOrd="0" presId="urn:microsoft.com/office/officeart/2005/8/layout/vList5"/>
    <dgm:cxn modelId="{791928F5-CF38-4944-9055-DFB1E43B476C}" srcId="{21DC7C12-7B79-4BB6-9CED-56F2A3A80650}" destId="{8520ED7C-C175-44F8-9B2F-FF76F151F95B}" srcOrd="1" destOrd="0" parTransId="{3CA7BE69-9D02-42BA-AA2E-7844F61D1785}" sibTransId="{150C8BCA-9E57-4F90-8E2B-C41C25913967}"/>
    <dgm:cxn modelId="{50C242F6-1806-4845-81C7-25998FABB375}" type="presOf" srcId="{5AA166B1-0EF1-46B6-B573-2B9908B27156}" destId="{91AF2DDC-5DD8-4A5C-9F9A-27EA93DF6CD4}" srcOrd="0" destOrd="0" presId="urn:microsoft.com/office/officeart/2005/8/layout/vList5"/>
    <dgm:cxn modelId="{BA423BFB-0317-4336-AA93-75C9769EAF93}" srcId="{21DC7C12-7B79-4BB6-9CED-56F2A3A80650}" destId="{59FA1189-B481-4F13-808B-A4E856439A92}" srcOrd="4" destOrd="0" parTransId="{DFF53CE0-F4D0-4660-B74F-7A87DC4B8DE2}" sibTransId="{8806B80A-2C6F-4BF4-8C41-6BA4735A394E}"/>
    <dgm:cxn modelId="{AC90B541-34B1-4A03-955E-266EE86E3D54}" type="presParOf" srcId="{0BBECB18-B84C-474F-872A-E0043C96A3AA}" destId="{5C20133C-73DB-4AA6-9764-2FA2AE452A2A}" srcOrd="0" destOrd="0" presId="urn:microsoft.com/office/officeart/2005/8/layout/vList5"/>
    <dgm:cxn modelId="{BCB758E7-1E43-455D-AB9F-E6556CF64AED}" type="presParOf" srcId="{5C20133C-73DB-4AA6-9764-2FA2AE452A2A}" destId="{4AEAC1DA-C507-420A-BB06-03674BD58D3B}" srcOrd="0" destOrd="0" presId="urn:microsoft.com/office/officeart/2005/8/layout/vList5"/>
    <dgm:cxn modelId="{DC1BAAA4-D64F-473B-8B8B-EACBC5140C5C}" type="presParOf" srcId="{5C20133C-73DB-4AA6-9764-2FA2AE452A2A}" destId="{8850BEF9-9E76-4719-A82C-C7E4108692DA}" srcOrd="1" destOrd="0" presId="urn:microsoft.com/office/officeart/2005/8/layout/vList5"/>
    <dgm:cxn modelId="{585606DC-49B7-4CDB-8BFD-462424F62DE9}" type="presParOf" srcId="{0BBECB18-B84C-474F-872A-E0043C96A3AA}" destId="{73BE5696-F0A0-427F-9770-661EFC5D1568}" srcOrd="1" destOrd="0" presId="urn:microsoft.com/office/officeart/2005/8/layout/vList5"/>
    <dgm:cxn modelId="{C65023D1-428B-43F3-AEDB-90E836E0C834}" type="presParOf" srcId="{0BBECB18-B84C-474F-872A-E0043C96A3AA}" destId="{85A1955F-269F-44E4-BDB9-7703AEE3058B}" srcOrd="2" destOrd="0" presId="urn:microsoft.com/office/officeart/2005/8/layout/vList5"/>
    <dgm:cxn modelId="{516AA834-B1E9-4E8E-8685-4508C277E1AD}" type="presParOf" srcId="{85A1955F-269F-44E4-BDB9-7703AEE3058B}" destId="{C2EB54C5-6D3F-481A-9897-BDEF9570D540}" srcOrd="0" destOrd="0" presId="urn:microsoft.com/office/officeart/2005/8/layout/vList5"/>
    <dgm:cxn modelId="{BD635EA5-7CEB-4DD7-A3B3-2AB738DCD47F}" type="presParOf" srcId="{85A1955F-269F-44E4-BDB9-7703AEE3058B}" destId="{197D02AE-27FC-44BC-84CF-6BBA64D9D710}" srcOrd="1" destOrd="0" presId="urn:microsoft.com/office/officeart/2005/8/layout/vList5"/>
    <dgm:cxn modelId="{41AA239B-5FDC-4E3C-BB2F-C2C83F793F12}" type="presParOf" srcId="{0BBECB18-B84C-474F-872A-E0043C96A3AA}" destId="{DC636EA4-91C7-45E4-BC92-E78425CC9F95}" srcOrd="3" destOrd="0" presId="urn:microsoft.com/office/officeart/2005/8/layout/vList5"/>
    <dgm:cxn modelId="{0E66E7CB-B170-4637-9893-383FF0C72011}" type="presParOf" srcId="{0BBECB18-B84C-474F-872A-E0043C96A3AA}" destId="{01BFAA07-45B4-4043-8014-9B00A5976CBA}" srcOrd="4" destOrd="0" presId="urn:microsoft.com/office/officeart/2005/8/layout/vList5"/>
    <dgm:cxn modelId="{721E1F43-F292-411B-AEF0-0BF88B95AAF0}" type="presParOf" srcId="{01BFAA07-45B4-4043-8014-9B00A5976CBA}" destId="{21548B2C-51B7-40EC-8438-6E01697EC9C7}" srcOrd="0" destOrd="0" presId="urn:microsoft.com/office/officeart/2005/8/layout/vList5"/>
    <dgm:cxn modelId="{182954E0-732E-4802-B396-2A9E3979F21F}" type="presParOf" srcId="{01BFAA07-45B4-4043-8014-9B00A5976CBA}" destId="{F99FE0A1-2369-4E9A-BC8C-FF57A6430909}" srcOrd="1" destOrd="0" presId="urn:microsoft.com/office/officeart/2005/8/layout/vList5"/>
    <dgm:cxn modelId="{E4BA0BE5-DB60-465E-9A42-5FC807B20E34}" type="presParOf" srcId="{0BBECB18-B84C-474F-872A-E0043C96A3AA}" destId="{6D73C74C-D19C-4A6C-994F-0A7690259B27}" srcOrd="5" destOrd="0" presId="urn:microsoft.com/office/officeart/2005/8/layout/vList5"/>
    <dgm:cxn modelId="{E380CEAE-C76B-4B10-B7BF-DD5CFD3ABE3F}" type="presParOf" srcId="{0BBECB18-B84C-474F-872A-E0043C96A3AA}" destId="{797C83E2-5EE7-4E28-9A7B-76D3F1995CD0}" srcOrd="6" destOrd="0" presId="urn:microsoft.com/office/officeart/2005/8/layout/vList5"/>
    <dgm:cxn modelId="{FE8EB5DB-9261-4242-9749-592EE4CB297C}" type="presParOf" srcId="{797C83E2-5EE7-4E28-9A7B-76D3F1995CD0}" destId="{91AF2DDC-5DD8-4A5C-9F9A-27EA93DF6CD4}" srcOrd="0" destOrd="0" presId="urn:microsoft.com/office/officeart/2005/8/layout/vList5"/>
    <dgm:cxn modelId="{7019BF43-68E9-46FC-A87D-F7A16F1D818B}" type="presParOf" srcId="{797C83E2-5EE7-4E28-9A7B-76D3F1995CD0}" destId="{ED80881B-D76F-453B-8768-55DBA715FBED}" srcOrd="1" destOrd="0" presId="urn:microsoft.com/office/officeart/2005/8/layout/vList5"/>
    <dgm:cxn modelId="{4270F721-96BD-4CF4-A741-B8AAFDD9DE04}" type="presParOf" srcId="{0BBECB18-B84C-474F-872A-E0043C96A3AA}" destId="{DB3755B1-4208-47BC-A07B-BAEDACF2552C}" srcOrd="7" destOrd="0" presId="urn:microsoft.com/office/officeart/2005/8/layout/vList5"/>
    <dgm:cxn modelId="{6F9AAAA9-3FC5-4907-8145-B57CF3B28521}" type="presParOf" srcId="{0BBECB18-B84C-474F-872A-E0043C96A3AA}" destId="{7A38CE51-8E00-4E4E-8B56-8E995FE8BF61}" srcOrd="8" destOrd="0" presId="urn:microsoft.com/office/officeart/2005/8/layout/vList5"/>
    <dgm:cxn modelId="{D1647FD3-FEFE-40C1-8930-C14AA489FE00}" type="presParOf" srcId="{7A38CE51-8E00-4E4E-8B56-8E995FE8BF61}" destId="{F1973901-138C-4461-9298-F8B4D934FE0A}" srcOrd="0" destOrd="0" presId="urn:microsoft.com/office/officeart/2005/8/layout/vList5"/>
    <dgm:cxn modelId="{E4CB8286-170D-4D55-9242-4EB31BA38414}" type="presParOf" srcId="{7A38CE51-8E00-4E4E-8B56-8E995FE8BF61}" destId="{71AE4B7B-A2C0-4C27-8A11-3DF4167B1DD7}" srcOrd="1" destOrd="0" presId="urn:microsoft.com/office/officeart/2005/8/layout/vList5"/>
    <dgm:cxn modelId="{1485C3ED-6C72-4038-AD0A-BA95855B5E26}" type="presParOf" srcId="{0BBECB18-B84C-474F-872A-E0043C96A3AA}" destId="{90E35555-1F7B-48AE-B33D-6E393D57498C}" srcOrd="9" destOrd="0" presId="urn:microsoft.com/office/officeart/2005/8/layout/vList5"/>
    <dgm:cxn modelId="{9FA4E14F-9588-4D9A-9A55-921913FAE9C2}" type="presParOf" srcId="{0BBECB18-B84C-474F-872A-E0043C96A3AA}" destId="{3FA051B0-F43C-4B93-B7A4-A0EF8F9DFCA1}" srcOrd="10" destOrd="0" presId="urn:microsoft.com/office/officeart/2005/8/layout/vList5"/>
    <dgm:cxn modelId="{26478732-738A-40F6-A744-14433CC242B4}" type="presParOf" srcId="{3FA051B0-F43C-4B93-B7A4-A0EF8F9DFCA1}" destId="{2CCDFC66-FC19-4C56-A4D6-52464FB0CE8B}" srcOrd="0" destOrd="0" presId="urn:microsoft.com/office/officeart/2005/8/layout/vList5"/>
    <dgm:cxn modelId="{B66AE420-618F-42A0-B36E-228C98D646E7}" type="presParOf" srcId="{3FA051B0-F43C-4B93-B7A4-A0EF8F9DFCA1}" destId="{C72BE3FF-742A-4C4F-97F9-D93CCE0CE24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50BEF9-9E76-4719-A82C-C7E4108692DA}">
      <dsp:nvSpPr>
        <dsp:cNvPr id="0" name=""/>
        <dsp:cNvSpPr/>
      </dsp:nvSpPr>
      <dsp:spPr>
        <a:xfrm rot="5400000">
          <a:off x="3822001" y="-1521296"/>
          <a:ext cx="707644" cy="393018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t>15” -&gt;109 PPI</a:t>
          </a:r>
          <a:endParaRPr lang="nl-NL" sz="2000" kern="1200" dirty="0"/>
        </a:p>
      </dsp:txBody>
      <dsp:txXfrm rot="-5400000">
        <a:off x="2210730" y="124519"/>
        <a:ext cx="3895643" cy="638556"/>
      </dsp:txXfrm>
    </dsp:sp>
    <dsp:sp modelId="{4AEAC1DA-C507-420A-BB06-03674BD58D3B}">
      <dsp:nvSpPr>
        <dsp:cNvPr id="0" name=""/>
        <dsp:cNvSpPr/>
      </dsp:nvSpPr>
      <dsp:spPr>
        <a:xfrm>
          <a:off x="0" y="1519"/>
          <a:ext cx="2210730" cy="8845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err="1"/>
            <a:t>Standaard</a:t>
          </a:r>
          <a:r>
            <a:rPr lang="en-GB" sz="2500" kern="1200" dirty="0"/>
            <a:t> 4:3 1024x768</a:t>
          </a:r>
          <a:endParaRPr lang="nl-NL" sz="2500" kern="1200" dirty="0"/>
        </a:p>
      </dsp:txBody>
      <dsp:txXfrm>
        <a:off x="43180" y="44699"/>
        <a:ext cx="2124370" cy="798196"/>
      </dsp:txXfrm>
    </dsp:sp>
    <dsp:sp modelId="{197D02AE-27FC-44BC-84CF-6BBA64D9D710}">
      <dsp:nvSpPr>
        <dsp:cNvPr id="0" name=""/>
        <dsp:cNvSpPr/>
      </dsp:nvSpPr>
      <dsp:spPr>
        <a:xfrm rot="5400000">
          <a:off x="3822001" y="-592512"/>
          <a:ext cx="707644" cy="393018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t>15” -&gt;119 PPI</a:t>
          </a:r>
          <a:endParaRPr lang="nl-NL" sz="2000" kern="1200" dirty="0"/>
        </a:p>
      </dsp:txBody>
      <dsp:txXfrm rot="-5400000">
        <a:off x="2210730" y="1053303"/>
        <a:ext cx="3895643" cy="638556"/>
      </dsp:txXfrm>
    </dsp:sp>
    <dsp:sp modelId="{C2EB54C5-6D3F-481A-9897-BDEF9570D540}">
      <dsp:nvSpPr>
        <dsp:cNvPr id="0" name=""/>
        <dsp:cNvSpPr/>
      </dsp:nvSpPr>
      <dsp:spPr>
        <a:xfrm>
          <a:off x="0" y="930303"/>
          <a:ext cx="2210730" cy="8845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HD 16:9 1280x720</a:t>
          </a:r>
          <a:endParaRPr lang="nl-NL" sz="2500" kern="1200" dirty="0"/>
        </a:p>
      </dsp:txBody>
      <dsp:txXfrm>
        <a:off x="43180" y="973483"/>
        <a:ext cx="2124370" cy="798196"/>
      </dsp:txXfrm>
    </dsp:sp>
    <dsp:sp modelId="{F99FE0A1-2369-4E9A-BC8C-FF57A6430909}">
      <dsp:nvSpPr>
        <dsp:cNvPr id="0" name=""/>
        <dsp:cNvSpPr/>
      </dsp:nvSpPr>
      <dsp:spPr>
        <a:xfrm rot="5400000">
          <a:off x="3822001" y="336271"/>
          <a:ext cx="707644" cy="393018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t>15” -&gt; 183 PPI</a:t>
          </a:r>
          <a:endParaRPr lang="nl-NL" sz="2000" kern="1200" dirty="0"/>
        </a:p>
      </dsp:txBody>
      <dsp:txXfrm rot="-5400000">
        <a:off x="2210730" y="1982086"/>
        <a:ext cx="3895643" cy="638556"/>
      </dsp:txXfrm>
    </dsp:sp>
    <dsp:sp modelId="{21548B2C-51B7-40EC-8438-6E01697EC9C7}">
      <dsp:nvSpPr>
        <dsp:cNvPr id="0" name=""/>
        <dsp:cNvSpPr/>
      </dsp:nvSpPr>
      <dsp:spPr>
        <a:xfrm>
          <a:off x="0" y="1859087"/>
          <a:ext cx="2210730" cy="8845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Full HD 16:9 1920x1080</a:t>
          </a:r>
          <a:endParaRPr lang="nl-NL" sz="2500" kern="1200" dirty="0"/>
        </a:p>
      </dsp:txBody>
      <dsp:txXfrm>
        <a:off x="43180" y="1902267"/>
        <a:ext cx="2124370" cy="798196"/>
      </dsp:txXfrm>
    </dsp:sp>
    <dsp:sp modelId="{ED80881B-D76F-453B-8768-55DBA715FBED}">
      <dsp:nvSpPr>
        <dsp:cNvPr id="0" name=""/>
        <dsp:cNvSpPr/>
      </dsp:nvSpPr>
      <dsp:spPr>
        <a:xfrm rot="5400000">
          <a:off x="3822001" y="1265055"/>
          <a:ext cx="707644" cy="393018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t>15” -&gt; 306 PPI</a:t>
          </a:r>
          <a:endParaRPr lang="nl-NL" sz="2000" kern="1200" dirty="0"/>
        </a:p>
      </dsp:txBody>
      <dsp:txXfrm rot="-5400000">
        <a:off x="2210730" y="2910870"/>
        <a:ext cx="3895643" cy="638556"/>
      </dsp:txXfrm>
    </dsp:sp>
    <dsp:sp modelId="{91AF2DDC-5DD8-4A5C-9F9A-27EA93DF6CD4}">
      <dsp:nvSpPr>
        <dsp:cNvPr id="0" name=""/>
        <dsp:cNvSpPr/>
      </dsp:nvSpPr>
      <dsp:spPr>
        <a:xfrm>
          <a:off x="0" y="2787871"/>
          <a:ext cx="2210730" cy="8845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4K 16:9 3840x2160</a:t>
          </a:r>
          <a:endParaRPr lang="nl-NL" sz="2500" kern="1200" dirty="0"/>
        </a:p>
      </dsp:txBody>
      <dsp:txXfrm>
        <a:off x="43180" y="2831051"/>
        <a:ext cx="2124370" cy="798196"/>
      </dsp:txXfrm>
    </dsp:sp>
    <dsp:sp modelId="{71AE4B7B-A2C0-4C27-8A11-3DF4167B1DD7}">
      <dsp:nvSpPr>
        <dsp:cNvPr id="0" name=""/>
        <dsp:cNvSpPr/>
      </dsp:nvSpPr>
      <dsp:spPr>
        <a:xfrm rot="5400000">
          <a:off x="3822001" y="2193839"/>
          <a:ext cx="707644" cy="393018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t>15” -&gt; 587 PPI</a:t>
          </a:r>
          <a:endParaRPr lang="nl-NL" sz="2000" kern="1200" dirty="0"/>
        </a:p>
      </dsp:txBody>
      <dsp:txXfrm rot="-5400000">
        <a:off x="2210730" y="3839654"/>
        <a:ext cx="3895643" cy="638556"/>
      </dsp:txXfrm>
    </dsp:sp>
    <dsp:sp modelId="{F1973901-138C-4461-9298-F8B4D934FE0A}">
      <dsp:nvSpPr>
        <dsp:cNvPr id="0" name=""/>
        <dsp:cNvSpPr/>
      </dsp:nvSpPr>
      <dsp:spPr>
        <a:xfrm>
          <a:off x="0" y="3716655"/>
          <a:ext cx="2210730" cy="8845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8K 16:9 7680x4320</a:t>
          </a:r>
          <a:endParaRPr lang="nl-NL" sz="2500" kern="1200" dirty="0"/>
        </a:p>
      </dsp:txBody>
      <dsp:txXfrm>
        <a:off x="43180" y="3759835"/>
        <a:ext cx="2124370" cy="798196"/>
      </dsp:txXfrm>
    </dsp:sp>
    <dsp:sp modelId="{C72BE3FF-742A-4C4F-97F9-D93CCE0CE24F}">
      <dsp:nvSpPr>
        <dsp:cNvPr id="0" name=""/>
        <dsp:cNvSpPr/>
      </dsp:nvSpPr>
      <dsp:spPr>
        <a:xfrm rot="5400000">
          <a:off x="3822001" y="3122623"/>
          <a:ext cx="707644" cy="393018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t>Pixels per inch (PPI) </a:t>
          </a:r>
          <a:r>
            <a:rPr lang="en-GB" sz="2000" kern="1200" dirty="0" err="1"/>
            <a:t>en</a:t>
          </a:r>
          <a:r>
            <a:rPr lang="en-GB" sz="2000" kern="1200" dirty="0"/>
            <a:t> </a:t>
          </a:r>
          <a:r>
            <a:rPr lang="en-GB" sz="2000" kern="1200" dirty="0" err="1"/>
            <a:t>afstand</a:t>
          </a:r>
          <a:r>
            <a:rPr lang="en-GB" sz="2000" kern="1200" dirty="0"/>
            <a:t> (</a:t>
          </a:r>
          <a:r>
            <a:rPr lang="en-GB" sz="2000" kern="1200" dirty="0" err="1"/>
            <a:t>afhankelijk</a:t>
          </a:r>
          <a:r>
            <a:rPr lang="en-GB" sz="2000" kern="1200" dirty="0"/>
            <a:t> van </a:t>
          </a:r>
          <a:r>
            <a:rPr lang="en-GB" sz="2000" kern="1200" dirty="0" err="1"/>
            <a:t>gebruik</a:t>
          </a:r>
          <a:r>
            <a:rPr lang="en-GB" sz="2000" kern="1200" dirty="0"/>
            <a:t>)</a:t>
          </a:r>
          <a:endParaRPr lang="nl-NL" sz="2000" kern="1200" dirty="0"/>
        </a:p>
      </dsp:txBody>
      <dsp:txXfrm rot="-5400000">
        <a:off x="2210730" y="4768438"/>
        <a:ext cx="3895643" cy="638556"/>
      </dsp:txXfrm>
    </dsp:sp>
    <dsp:sp modelId="{2CCDFC66-FC19-4C56-A4D6-52464FB0CE8B}">
      <dsp:nvSpPr>
        <dsp:cNvPr id="0" name=""/>
        <dsp:cNvSpPr/>
      </dsp:nvSpPr>
      <dsp:spPr>
        <a:xfrm>
          <a:off x="0" y="4645439"/>
          <a:ext cx="2210730" cy="8845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Retina?</a:t>
          </a:r>
          <a:endParaRPr lang="nl-NL" sz="2500" kern="1200" dirty="0"/>
        </a:p>
      </dsp:txBody>
      <dsp:txXfrm>
        <a:off x="43180" y="4688619"/>
        <a:ext cx="2124370" cy="79819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EEB123-D46B-417A-BCBF-32CC80716CD7}" type="datetimeFigureOut">
              <a:rPr lang="nl-NL" smtClean="0"/>
              <a:t>23-9-2021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64F7E4-4D02-41A2-AFAE-98EBEF249EBE}" type="slidenum">
              <a:rPr lang="nl-NL" smtClean="0"/>
              <a:t>‹#›</a:t>
            </a:fld>
            <a:endParaRPr lang="nl-NL"/>
          </a:p>
        </p:txBody>
      </p:sp>
    </p:spTree>
    <p:extLst>
      <p:ext uri="{BB962C8B-B14F-4D97-AF65-F5344CB8AC3E}">
        <p14:creationId xmlns:p14="http://schemas.microsoft.com/office/powerpoint/2010/main" val="1005828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Een stijl kan opgebouwd worden met een ‘image’ als basis voor:</a:t>
            </a:r>
          </a:p>
          <a:p>
            <a:pPr marL="228600" indent="-228600">
              <a:buFont typeface="+mj-lt"/>
              <a:buAutoNum type="alphaLcParenR"/>
            </a:pPr>
            <a:r>
              <a:rPr lang="nl-NL" dirty="0"/>
              <a:t>De vorm zelf, zoals bij punten</a:t>
            </a:r>
          </a:p>
          <a:p>
            <a:pPr marL="228600" indent="-228600">
              <a:buFont typeface="+mj-lt"/>
              <a:buAutoNum type="alphaLcParenR"/>
            </a:pPr>
            <a:r>
              <a:rPr lang="nl-NL" dirty="0"/>
              <a:t>De lijn kan opgebouwd worden met een repeterende image</a:t>
            </a:r>
          </a:p>
          <a:p>
            <a:pPr marL="228600" indent="-228600">
              <a:buFont typeface="+mj-lt"/>
              <a:buAutoNum type="alphaLcParenR"/>
            </a:pPr>
            <a:r>
              <a:rPr lang="nl-NL" dirty="0"/>
              <a:t>De vlakvulling kan opgebouwd worden met een repeterende image</a:t>
            </a:r>
          </a:p>
          <a:p>
            <a:pPr marL="171450" indent="-171450">
              <a:buFontTx/>
              <a:buChar char="-"/>
            </a:pPr>
            <a:endParaRPr lang="nl-NL" dirty="0"/>
          </a:p>
          <a:p>
            <a:pPr marL="0" indent="0">
              <a:buFontTx/>
              <a:buNone/>
            </a:pPr>
            <a:r>
              <a:rPr lang="nl-NL" dirty="0"/>
              <a:t>Binnen het DSO worden momenteel alleen a) en c) gebruikt.</a:t>
            </a:r>
          </a:p>
        </p:txBody>
      </p:sp>
      <p:sp>
        <p:nvSpPr>
          <p:cNvPr id="4" name="Slide Number Placeholder 3"/>
          <p:cNvSpPr>
            <a:spLocks noGrp="1"/>
          </p:cNvSpPr>
          <p:nvPr>
            <p:ph type="sldNum" sz="quarter" idx="5"/>
          </p:nvPr>
        </p:nvSpPr>
        <p:spPr/>
        <p:txBody>
          <a:bodyPr/>
          <a:lstStyle/>
          <a:p>
            <a:fld id="{7E64F7E4-4D02-41A2-AFAE-98EBEF249EBE}" type="slidenum">
              <a:rPr lang="nl-NL" smtClean="0"/>
              <a:t>3</a:t>
            </a:fld>
            <a:endParaRPr lang="nl-NL"/>
          </a:p>
        </p:txBody>
      </p:sp>
    </p:spTree>
    <p:extLst>
      <p:ext uri="{BB962C8B-B14F-4D97-AF65-F5344CB8AC3E}">
        <p14:creationId xmlns:p14="http://schemas.microsoft.com/office/powerpoint/2010/main" val="2603416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De vormen die voor punt locaties gebruikt kunnen worden zijn bekend onder een ’WellKnownName’.</a:t>
            </a:r>
          </a:p>
          <a:p>
            <a:r>
              <a:rPr lang="nl-NL" dirty="0"/>
              <a:t>Bij deze naam hoort een definitie van een vorm die in de GIS software is opgenomen zodat deze op afroep opgebouwd kan worden.</a:t>
            </a:r>
          </a:p>
          <a:p>
            <a:endParaRPr lang="nl-NL" dirty="0"/>
          </a:p>
          <a:p>
            <a:r>
              <a:rPr lang="nl-NL" dirty="0"/>
              <a:t>Bij viewers op het web zoals de DSO viewer is het niet wenselijk dat deze vormen elke keer opgebouwd moeten worden. Er wordt liever gebruikgemaakt van een kant en klare jpg of png.</a:t>
            </a:r>
          </a:p>
          <a:p>
            <a:r>
              <a:rPr lang="nl-NL" dirty="0"/>
              <a:t>Hiervoor is het wel nodig dat voor elke kleurencombinatie een image gemaakt wordt.</a:t>
            </a:r>
          </a:p>
        </p:txBody>
      </p:sp>
      <p:sp>
        <p:nvSpPr>
          <p:cNvPr id="4" name="Slide Number Placeholder 3"/>
          <p:cNvSpPr>
            <a:spLocks noGrp="1"/>
          </p:cNvSpPr>
          <p:nvPr>
            <p:ph type="sldNum" sz="quarter" idx="5"/>
          </p:nvPr>
        </p:nvSpPr>
        <p:spPr/>
        <p:txBody>
          <a:bodyPr/>
          <a:lstStyle/>
          <a:p>
            <a:fld id="{7E64F7E4-4D02-41A2-AFAE-98EBEF249EBE}" type="slidenum">
              <a:rPr lang="nl-NL" smtClean="0"/>
              <a:t>4</a:t>
            </a:fld>
            <a:endParaRPr lang="nl-NL"/>
          </a:p>
        </p:txBody>
      </p:sp>
    </p:spTree>
    <p:extLst>
      <p:ext uri="{BB962C8B-B14F-4D97-AF65-F5344CB8AC3E}">
        <p14:creationId xmlns:p14="http://schemas.microsoft.com/office/powerpoint/2010/main" val="1501427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De definities van de vormen kunnen in een SVG bestand gezet worden als basis voor de gekleurde versie.</a:t>
            </a:r>
          </a:p>
          <a:p>
            <a:r>
              <a:rPr lang="nl-NL" dirty="0"/>
              <a:t>Die gekleurde versies worden via een transformatie (xslt) verkregen.</a:t>
            </a:r>
          </a:p>
          <a:p>
            <a:r>
              <a:rPr lang="nl-NL" dirty="0"/>
              <a:t>Deze gekleurde versies kunnen weer omgezet worden naar png’s, waarbij meerdere versie met verschillende resolutie genaakt kunnen worden.</a:t>
            </a:r>
          </a:p>
        </p:txBody>
      </p:sp>
      <p:sp>
        <p:nvSpPr>
          <p:cNvPr id="4" name="Slide Number Placeholder 3"/>
          <p:cNvSpPr>
            <a:spLocks noGrp="1"/>
          </p:cNvSpPr>
          <p:nvPr>
            <p:ph type="sldNum" sz="quarter" idx="5"/>
          </p:nvPr>
        </p:nvSpPr>
        <p:spPr/>
        <p:txBody>
          <a:bodyPr/>
          <a:lstStyle/>
          <a:p>
            <a:fld id="{7E64F7E4-4D02-41A2-AFAE-98EBEF249EBE}" type="slidenum">
              <a:rPr lang="nl-NL" smtClean="0"/>
              <a:t>5</a:t>
            </a:fld>
            <a:endParaRPr lang="nl-NL"/>
          </a:p>
        </p:txBody>
      </p:sp>
    </p:spTree>
    <p:extLst>
      <p:ext uri="{BB962C8B-B14F-4D97-AF65-F5344CB8AC3E}">
        <p14:creationId xmlns:p14="http://schemas.microsoft.com/office/powerpoint/2010/main" val="3233583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De symbolen in het DSO hebben geen lijn (stroke), in de definitie staat de opaciteit dan ook op nul (stroke-opacity=“0”)</a:t>
            </a:r>
          </a:p>
        </p:txBody>
      </p:sp>
      <p:sp>
        <p:nvSpPr>
          <p:cNvPr id="4" name="Slide Number Placeholder 3"/>
          <p:cNvSpPr>
            <a:spLocks noGrp="1"/>
          </p:cNvSpPr>
          <p:nvPr>
            <p:ph type="sldNum" sz="quarter" idx="5"/>
          </p:nvPr>
        </p:nvSpPr>
        <p:spPr/>
        <p:txBody>
          <a:bodyPr/>
          <a:lstStyle/>
          <a:p>
            <a:fld id="{7E64F7E4-4D02-41A2-AFAE-98EBEF249EBE}" type="slidenum">
              <a:rPr lang="nl-NL" smtClean="0"/>
              <a:t>6</a:t>
            </a:fld>
            <a:endParaRPr lang="nl-NL"/>
          </a:p>
        </p:txBody>
      </p:sp>
    </p:spTree>
    <p:extLst>
      <p:ext uri="{BB962C8B-B14F-4D97-AF65-F5344CB8AC3E}">
        <p14:creationId xmlns:p14="http://schemas.microsoft.com/office/powerpoint/2010/main" val="3785291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Het grote verschil in resolutie van verschillende beeldschermen.</a:t>
            </a:r>
          </a:p>
          <a:p>
            <a:r>
              <a:rPr lang="nl-NL" dirty="0"/>
              <a:t>HD en Full HD zijn nu nog redelijk gangbaar, maar 4K komt steeds meer voor.</a:t>
            </a:r>
          </a:p>
          <a:p>
            <a:endParaRPr lang="nl-NL" dirty="0"/>
          </a:p>
        </p:txBody>
      </p:sp>
      <p:sp>
        <p:nvSpPr>
          <p:cNvPr id="4" name="Slide Number Placeholder 3"/>
          <p:cNvSpPr>
            <a:spLocks noGrp="1"/>
          </p:cNvSpPr>
          <p:nvPr>
            <p:ph type="sldNum" sz="quarter" idx="5"/>
          </p:nvPr>
        </p:nvSpPr>
        <p:spPr/>
        <p:txBody>
          <a:bodyPr/>
          <a:lstStyle/>
          <a:p>
            <a:fld id="{7E64F7E4-4D02-41A2-AFAE-98EBEF249EBE}" type="slidenum">
              <a:rPr lang="nl-NL" smtClean="0"/>
              <a:t>7</a:t>
            </a:fld>
            <a:endParaRPr lang="nl-NL"/>
          </a:p>
        </p:txBody>
      </p:sp>
    </p:spTree>
    <p:extLst>
      <p:ext uri="{BB962C8B-B14F-4D97-AF65-F5344CB8AC3E}">
        <p14:creationId xmlns:p14="http://schemas.microsoft.com/office/powerpoint/2010/main" val="1057181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Initieel worden er voor een lage en een hoge resolutie png’s gemaakt.</a:t>
            </a:r>
          </a:p>
        </p:txBody>
      </p:sp>
      <p:sp>
        <p:nvSpPr>
          <p:cNvPr id="4" name="Slide Number Placeholder 3"/>
          <p:cNvSpPr>
            <a:spLocks noGrp="1"/>
          </p:cNvSpPr>
          <p:nvPr>
            <p:ph type="sldNum" sz="quarter" idx="5"/>
          </p:nvPr>
        </p:nvSpPr>
        <p:spPr/>
        <p:txBody>
          <a:bodyPr/>
          <a:lstStyle/>
          <a:p>
            <a:fld id="{7E64F7E4-4D02-41A2-AFAE-98EBEF249EBE}" type="slidenum">
              <a:rPr lang="nl-NL" smtClean="0"/>
              <a:t>8</a:t>
            </a:fld>
            <a:endParaRPr lang="nl-NL"/>
          </a:p>
        </p:txBody>
      </p:sp>
    </p:spTree>
    <p:extLst>
      <p:ext uri="{BB962C8B-B14F-4D97-AF65-F5344CB8AC3E}">
        <p14:creationId xmlns:p14="http://schemas.microsoft.com/office/powerpoint/2010/main" val="345827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Uiteindelijk worden de png’s gebruikt in een ‘spritemap’, ze worden bij elkaar gezet in 1 png en in een bijgevoegd json bestand staat waar welke vorm terug te vinden is aan de hand van de symboolcode.</a:t>
            </a:r>
          </a:p>
        </p:txBody>
      </p:sp>
      <p:sp>
        <p:nvSpPr>
          <p:cNvPr id="4" name="Slide Number Placeholder 3"/>
          <p:cNvSpPr>
            <a:spLocks noGrp="1"/>
          </p:cNvSpPr>
          <p:nvPr>
            <p:ph type="sldNum" sz="quarter" idx="5"/>
          </p:nvPr>
        </p:nvSpPr>
        <p:spPr/>
        <p:txBody>
          <a:bodyPr/>
          <a:lstStyle/>
          <a:p>
            <a:fld id="{7E64F7E4-4D02-41A2-AFAE-98EBEF249EBE}" type="slidenum">
              <a:rPr lang="nl-NL" smtClean="0"/>
              <a:t>9</a:t>
            </a:fld>
            <a:endParaRPr lang="nl-NL"/>
          </a:p>
        </p:txBody>
      </p:sp>
    </p:spTree>
    <p:extLst>
      <p:ext uri="{BB962C8B-B14F-4D97-AF65-F5344CB8AC3E}">
        <p14:creationId xmlns:p14="http://schemas.microsoft.com/office/powerpoint/2010/main" val="3802274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9154-8F0D-4E5A-8B9A-E28CBA3C79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86258058-5E4D-411B-8886-F30466A950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0DC94C2C-AFC9-4C27-BE73-C7C894C3A306}"/>
              </a:ext>
            </a:extLst>
          </p:cNvPr>
          <p:cNvSpPr>
            <a:spLocks noGrp="1"/>
          </p:cNvSpPr>
          <p:nvPr>
            <p:ph type="dt" sz="half" idx="10"/>
          </p:nvPr>
        </p:nvSpPr>
        <p:spPr/>
        <p:txBody>
          <a:bodyPr/>
          <a:lstStyle/>
          <a:p>
            <a:fld id="{DBBCB02F-5494-49BA-9D52-679AEDF5FC2A}" type="datetimeFigureOut">
              <a:rPr lang="nl-NL" smtClean="0"/>
              <a:t>23-9-2021</a:t>
            </a:fld>
            <a:endParaRPr lang="nl-NL"/>
          </a:p>
        </p:txBody>
      </p:sp>
      <p:sp>
        <p:nvSpPr>
          <p:cNvPr id="5" name="Footer Placeholder 4">
            <a:extLst>
              <a:ext uri="{FF2B5EF4-FFF2-40B4-BE49-F238E27FC236}">
                <a16:creationId xmlns:a16="http://schemas.microsoft.com/office/drawing/2014/main" id="{6EB09365-591A-4ACA-A2F9-C9DD7109E23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DDC8AE7-6C54-4394-964F-01AAB88A15E2}"/>
              </a:ext>
            </a:extLst>
          </p:cNvPr>
          <p:cNvSpPr>
            <a:spLocks noGrp="1"/>
          </p:cNvSpPr>
          <p:nvPr>
            <p:ph type="sldNum" sz="quarter" idx="12"/>
          </p:nvPr>
        </p:nvSpPr>
        <p:spPr/>
        <p:txBody>
          <a:bodyPr/>
          <a:lstStyle/>
          <a:p>
            <a:fld id="{0BA5A258-DB09-4C07-8DA0-CA2303836636}" type="slidenum">
              <a:rPr lang="nl-NL" smtClean="0"/>
              <a:t>‹#›</a:t>
            </a:fld>
            <a:endParaRPr lang="nl-NL"/>
          </a:p>
        </p:txBody>
      </p:sp>
    </p:spTree>
    <p:extLst>
      <p:ext uri="{BB962C8B-B14F-4D97-AF65-F5344CB8AC3E}">
        <p14:creationId xmlns:p14="http://schemas.microsoft.com/office/powerpoint/2010/main" val="18725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B3F2-292F-4C49-A1C6-0417ABE1610E}"/>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7221761B-478B-4E46-B8FC-6B7756324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4B918BA-DDAF-4D73-BF3F-E96BA126CC9D}"/>
              </a:ext>
            </a:extLst>
          </p:cNvPr>
          <p:cNvSpPr>
            <a:spLocks noGrp="1"/>
          </p:cNvSpPr>
          <p:nvPr>
            <p:ph type="dt" sz="half" idx="10"/>
          </p:nvPr>
        </p:nvSpPr>
        <p:spPr/>
        <p:txBody>
          <a:bodyPr/>
          <a:lstStyle/>
          <a:p>
            <a:fld id="{DBBCB02F-5494-49BA-9D52-679AEDF5FC2A}" type="datetimeFigureOut">
              <a:rPr lang="nl-NL" smtClean="0"/>
              <a:t>23-9-2021</a:t>
            </a:fld>
            <a:endParaRPr lang="nl-NL"/>
          </a:p>
        </p:txBody>
      </p:sp>
      <p:sp>
        <p:nvSpPr>
          <p:cNvPr id="5" name="Footer Placeholder 4">
            <a:extLst>
              <a:ext uri="{FF2B5EF4-FFF2-40B4-BE49-F238E27FC236}">
                <a16:creationId xmlns:a16="http://schemas.microsoft.com/office/drawing/2014/main" id="{9A17E90C-E35B-4553-AD37-3D460AE402D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6A82E0F-4898-4EE2-A0F5-624AFA0C0730}"/>
              </a:ext>
            </a:extLst>
          </p:cNvPr>
          <p:cNvSpPr>
            <a:spLocks noGrp="1"/>
          </p:cNvSpPr>
          <p:nvPr>
            <p:ph type="sldNum" sz="quarter" idx="12"/>
          </p:nvPr>
        </p:nvSpPr>
        <p:spPr/>
        <p:txBody>
          <a:bodyPr/>
          <a:lstStyle/>
          <a:p>
            <a:fld id="{0BA5A258-DB09-4C07-8DA0-CA2303836636}" type="slidenum">
              <a:rPr lang="nl-NL" smtClean="0"/>
              <a:t>‹#›</a:t>
            </a:fld>
            <a:endParaRPr lang="nl-NL"/>
          </a:p>
        </p:txBody>
      </p:sp>
    </p:spTree>
    <p:extLst>
      <p:ext uri="{BB962C8B-B14F-4D97-AF65-F5344CB8AC3E}">
        <p14:creationId xmlns:p14="http://schemas.microsoft.com/office/powerpoint/2010/main" val="1245567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559E62-DA8B-415B-B1FF-9EFC4AE8A9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BECC6F99-8A3E-403A-8301-5D040BAB92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D3E98DD-A85B-47F7-9982-CC664AC12DB6}"/>
              </a:ext>
            </a:extLst>
          </p:cNvPr>
          <p:cNvSpPr>
            <a:spLocks noGrp="1"/>
          </p:cNvSpPr>
          <p:nvPr>
            <p:ph type="dt" sz="half" idx="10"/>
          </p:nvPr>
        </p:nvSpPr>
        <p:spPr/>
        <p:txBody>
          <a:bodyPr/>
          <a:lstStyle/>
          <a:p>
            <a:fld id="{DBBCB02F-5494-49BA-9D52-679AEDF5FC2A}" type="datetimeFigureOut">
              <a:rPr lang="nl-NL" smtClean="0"/>
              <a:t>23-9-2021</a:t>
            </a:fld>
            <a:endParaRPr lang="nl-NL"/>
          </a:p>
        </p:txBody>
      </p:sp>
      <p:sp>
        <p:nvSpPr>
          <p:cNvPr id="5" name="Footer Placeholder 4">
            <a:extLst>
              <a:ext uri="{FF2B5EF4-FFF2-40B4-BE49-F238E27FC236}">
                <a16:creationId xmlns:a16="http://schemas.microsoft.com/office/drawing/2014/main" id="{334C33FA-7F0C-4BDF-9FB1-AACF1CC59CC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9DE0D8A-6D08-4E6C-8462-7C447A825D6F}"/>
              </a:ext>
            </a:extLst>
          </p:cNvPr>
          <p:cNvSpPr>
            <a:spLocks noGrp="1"/>
          </p:cNvSpPr>
          <p:nvPr>
            <p:ph type="sldNum" sz="quarter" idx="12"/>
          </p:nvPr>
        </p:nvSpPr>
        <p:spPr/>
        <p:txBody>
          <a:bodyPr/>
          <a:lstStyle/>
          <a:p>
            <a:fld id="{0BA5A258-DB09-4C07-8DA0-CA2303836636}" type="slidenum">
              <a:rPr lang="nl-NL" smtClean="0"/>
              <a:t>‹#›</a:t>
            </a:fld>
            <a:endParaRPr lang="nl-NL"/>
          </a:p>
        </p:txBody>
      </p:sp>
    </p:spTree>
    <p:extLst>
      <p:ext uri="{BB962C8B-B14F-4D97-AF65-F5344CB8AC3E}">
        <p14:creationId xmlns:p14="http://schemas.microsoft.com/office/powerpoint/2010/main" val="2712021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EA38-3BB7-4C12-960E-FC591A1F51E7}"/>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BE6A7F07-3454-42D1-A628-DF5B955CDC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DDF544E-F2D8-4D67-AE72-6E45DFC39E0A}"/>
              </a:ext>
            </a:extLst>
          </p:cNvPr>
          <p:cNvSpPr>
            <a:spLocks noGrp="1"/>
          </p:cNvSpPr>
          <p:nvPr>
            <p:ph type="dt" sz="half" idx="10"/>
          </p:nvPr>
        </p:nvSpPr>
        <p:spPr/>
        <p:txBody>
          <a:bodyPr/>
          <a:lstStyle/>
          <a:p>
            <a:fld id="{DBBCB02F-5494-49BA-9D52-679AEDF5FC2A}" type="datetimeFigureOut">
              <a:rPr lang="nl-NL" smtClean="0"/>
              <a:t>23-9-2021</a:t>
            </a:fld>
            <a:endParaRPr lang="nl-NL"/>
          </a:p>
        </p:txBody>
      </p:sp>
      <p:sp>
        <p:nvSpPr>
          <p:cNvPr id="5" name="Footer Placeholder 4">
            <a:extLst>
              <a:ext uri="{FF2B5EF4-FFF2-40B4-BE49-F238E27FC236}">
                <a16:creationId xmlns:a16="http://schemas.microsoft.com/office/drawing/2014/main" id="{F9E67796-9390-47DB-B85C-939E9877720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45921F77-F46C-4DDC-A0B0-9A8C727D4D22}"/>
              </a:ext>
            </a:extLst>
          </p:cNvPr>
          <p:cNvSpPr>
            <a:spLocks noGrp="1"/>
          </p:cNvSpPr>
          <p:nvPr>
            <p:ph type="sldNum" sz="quarter" idx="12"/>
          </p:nvPr>
        </p:nvSpPr>
        <p:spPr/>
        <p:txBody>
          <a:bodyPr/>
          <a:lstStyle/>
          <a:p>
            <a:fld id="{0BA5A258-DB09-4C07-8DA0-CA2303836636}" type="slidenum">
              <a:rPr lang="nl-NL" smtClean="0"/>
              <a:t>‹#›</a:t>
            </a:fld>
            <a:endParaRPr lang="nl-NL"/>
          </a:p>
        </p:txBody>
      </p:sp>
    </p:spTree>
    <p:extLst>
      <p:ext uri="{BB962C8B-B14F-4D97-AF65-F5344CB8AC3E}">
        <p14:creationId xmlns:p14="http://schemas.microsoft.com/office/powerpoint/2010/main" val="1895171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2440-2841-4BCE-BD0F-4011D86411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2D9AFA40-BCF2-4F29-A85C-780EA9F131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E5ADE9-B80A-4C3B-A821-4F351C3F98DB}"/>
              </a:ext>
            </a:extLst>
          </p:cNvPr>
          <p:cNvSpPr>
            <a:spLocks noGrp="1"/>
          </p:cNvSpPr>
          <p:nvPr>
            <p:ph type="dt" sz="half" idx="10"/>
          </p:nvPr>
        </p:nvSpPr>
        <p:spPr/>
        <p:txBody>
          <a:bodyPr/>
          <a:lstStyle/>
          <a:p>
            <a:fld id="{DBBCB02F-5494-49BA-9D52-679AEDF5FC2A}" type="datetimeFigureOut">
              <a:rPr lang="nl-NL" smtClean="0"/>
              <a:t>23-9-2021</a:t>
            </a:fld>
            <a:endParaRPr lang="nl-NL"/>
          </a:p>
        </p:txBody>
      </p:sp>
      <p:sp>
        <p:nvSpPr>
          <p:cNvPr id="5" name="Footer Placeholder 4">
            <a:extLst>
              <a:ext uri="{FF2B5EF4-FFF2-40B4-BE49-F238E27FC236}">
                <a16:creationId xmlns:a16="http://schemas.microsoft.com/office/drawing/2014/main" id="{20B1CB8E-09AB-4285-A7A5-9547D87304A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9620A73-9555-4729-9812-1FAC7C9E42B2}"/>
              </a:ext>
            </a:extLst>
          </p:cNvPr>
          <p:cNvSpPr>
            <a:spLocks noGrp="1"/>
          </p:cNvSpPr>
          <p:nvPr>
            <p:ph type="sldNum" sz="quarter" idx="12"/>
          </p:nvPr>
        </p:nvSpPr>
        <p:spPr/>
        <p:txBody>
          <a:bodyPr/>
          <a:lstStyle/>
          <a:p>
            <a:fld id="{0BA5A258-DB09-4C07-8DA0-CA2303836636}" type="slidenum">
              <a:rPr lang="nl-NL" smtClean="0"/>
              <a:t>‹#›</a:t>
            </a:fld>
            <a:endParaRPr lang="nl-NL"/>
          </a:p>
        </p:txBody>
      </p:sp>
    </p:spTree>
    <p:extLst>
      <p:ext uri="{BB962C8B-B14F-4D97-AF65-F5344CB8AC3E}">
        <p14:creationId xmlns:p14="http://schemas.microsoft.com/office/powerpoint/2010/main" val="2817055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E3733-1A18-4959-9143-EAE4FF7973F1}"/>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DB71E412-14AA-406D-B34B-5CB6C1EB20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C6C63665-AD18-47CB-9552-043F2C8FF1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7CFB268-1C26-4709-B08D-C7443606E4F4}"/>
              </a:ext>
            </a:extLst>
          </p:cNvPr>
          <p:cNvSpPr>
            <a:spLocks noGrp="1"/>
          </p:cNvSpPr>
          <p:nvPr>
            <p:ph type="dt" sz="half" idx="10"/>
          </p:nvPr>
        </p:nvSpPr>
        <p:spPr/>
        <p:txBody>
          <a:bodyPr/>
          <a:lstStyle/>
          <a:p>
            <a:fld id="{DBBCB02F-5494-49BA-9D52-679AEDF5FC2A}" type="datetimeFigureOut">
              <a:rPr lang="nl-NL" smtClean="0"/>
              <a:t>23-9-2021</a:t>
            </a:fld>
            <a:endParaRPr lang="nl-NL"/>
          </a:p>
        </p:txBody>
      </p:sp>
      <p:sp>
        <p:nvSpPr>
          <p:cNvPr id="6" name="Footer Placeholder 5">
            <a:extLst>
              <a:ext uri="{FF2B5EF4-FFF2-40B4-BE49-F238E27FC236}">
                <a16:creationId xmlns:a16="http://schemas.microsoft.com/office/drawing/2014/main" id="{FAF49742-FDE4-46C7-99FA-FD0D691036C7}"/>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28F29E89-2939-456E-8431-CE3A2C254CB2}"/>
              </a:ext>
            </a:extLst>
          </p:cNvPr>
          <p:cNvSpPr>
            <a:spLocks noGrp="1"/>
          </p:cNvSpPr>
          <p:nvPr>
            <p:ph type="sldNum" sz="quarter" idx="12"/>
          </p:nvPr>
        </p:nvSpPr>
        <p:spPr/>
        <p:txBody>
          <a:bodyPr/>
          <a:lstStyle/>
          <a:p>
            <a:fld id="{0BA5A258-DB09-4C07-8DA0-CA2303836636}" type="slidenum">
              <a:rPr lang="nl-NL" smtClean="0"/>
              <a:t>‹#›</a:t>
            </a:fld>
            <a:endParaRPr lang="nl-NL"/>
          </a:p>
        </p:txBody>
      </p:sp>
    </p:spTree>
    <p:extLst>
      <p:ext uri="{BB962C8B-B14F-4D97-AF65-F5344CB8AC3E}">
        <p14:creationId xmlns:p14="http://schemas.microsoft.com/office/powerpoint/2010/main" val="414337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BD03-5459-4AB9-8584-717B54735E3E}"/>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001C3CA-3014-468B-84D5-3FDEC3922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4E1DEC-DCCB-4681-BE62-D05FF5D2AF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B4710EA9-59A4-44F7-A514-0B1AF14FC5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A34AD2-82D4-4C29-B6C9-CEDA6CD416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155C93A2-DEA3-4960-B6DB-7C05B6B62D03}"/>
              </a:ext>
            </a:extLst>
          </p:cNvPr>
          <p:cNvSpPr>
            <a:spLocks noGrp="1"/>
          </p:cNvSpPr>
          <p:nvPr>
            <p:ph type="dt" sz="half" idx="10"/>
          </p:nvPr>
        </p:nvSpPr>
        <p:spPr/>
        <p:txBody>
          <a:bodyPr/>
          <a:lstStyle/>
          <a:p>
            <a:fld id="{DBBCB02F-5494-49BA-9D52-679AEDF5FC2A}" type="datetimeFigureOut">
              <a:rPr lang="nl-NL" smtClean="0"/>
              <a:t>23-9-2021</a:t>
            </a:fld>
            <a:endParaRPr lang="nl-NL"/>
          </a:p>
        </p:txBody>
      </p:sp>
      <p:sp>
        <p:nvSpPr>
          <p:cNvPr id="8" name="Footer Placeholder 7">
            <a:extLst>
              <a:ext uri="{FF2B5EF4-FFF2-40B4-BE49-F238E27FC236}">
                <a16:creationId xmlns:a16="http://schemas.microsoft.com/office/drawing/2014/main" id="{D3063E52-AEAB-470B-B213-7207966FB57A}"/>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4277A09B-647A-4D09-80EC-B45EF495E529}"/>
              </a:ext>
            </a:extLst>
          </p:cNvPr>
          <p:cNvSpPr>
            <a:spLocks noGrp="1"/>
          </p:cNvSpPr>
          <p:nvPr>
            <p:ph type="sldNum" sz="quarter" idx="12"/>
          </p:nvPr>
        </p:nvSpPr>
        <p:spPr/>
        <p:txBody>
          <a:bodyPr/>
          <a:lstStyle/>
          <a:p>
            <a:fld id="{0BA5A258-DB09-4C07-8DA0-CA2303836636}" type="slidenum">
              <a:rPr lang="nl-NL" smtClean="0"/>
              <a:t>‹#›</a:t>
            </a:fld>
            <a:endParaRPr lang="nl-NL"/>
          </a:p>
        </p:txBody>
      </p:sp>
    </p:spTree>
    <p:extLst>
      <p:ext uri="{BB962C8B-B14F-4D97-AF65-F5344CB8AC3E}">
        <p14:creationId xmlns:p14="http://schemas.microsoft.com/office/powerpoint/2010/main" val="2894420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15AF-FAA4-44EE-93B0-F5AA290C081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6374EDC0-E688-4D4F-813C-4556FE78F7B2}"/>
              </a:ext>
            </a:extLst>
          </p:cNvPr>
          <p:cNvSpPr>
            <a:spLocks noGrp="1"/>
          </p:cNvSpPr>
          <p:nvPr>
            <p:ph type="dt" sz="half" idx="10"/>
          </p:nvPr>
        </p:nvSpPr>
        <p:spPr/>
        <p:txBody>
          <a:bodyPr/>
          <a:lstStyle/>
          <a:p>
            <a:fld id="{DBBCB02F-5494-49BA-9D52-679AEDF5FC2A}" type="datetimeFigureOut">
              <a:rPr lang="nl-NL" smtClean="0"/>
              <a:t>23-9-2021</a:t>
            </a:fld>
            <a:endParaRPr lang="nl-NL"/>
          </a:p>
        </p:txBody>
      </p:sp>
      <p:sp>
        <p:nvSpPr>
          <p:cNvPr id="4" name="Footer Placeholder 3">
            <a:extLst>
              <a:ext uri="{FF2B5EF4-FFF2-40B4-BE49-F238E27FC236}">
                <a16:creationId xmlns:a16="http://schemas.microsoft.com/office/drawing/2014/main" id="{BA39347E-5E91-48FB-A6E8-EEA9D01368E6}"/>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A2E673E6-8A85-4CAC-9C4B-6707ED5E2ACE}"/>
              </a:ext>
            </a:extLst>
          </p:cNvPr>
          <p:cNvSpPr>
            <a:spLocks noGrp="1"/>
          </p:cNvSpPr>
          <p:nvPr>
            <p:ph type="sldNum" sz="quarter" idx="12"/>
          </p:nvPr>
        </p:nvSpPr>
        <p:spPr/>
        <p:txBody>
          <a:bodyPr/>
          <a:lstStyle/>
          <a:p>
            <a:fld id="{0BA5A258-DB09-4C07-8DA0-CA2303836636}" type="slidenum">
              <a:rPr lang="nl-NL" smtClean="0"/>
              <a:t>‹#›</a:t>
            </a:fld>
            <a:endParaRPr lang="nl-NL"/>
          </a:p>
        </p:txBody>
      </p:sp>
    </p:spTree>
    <p:extLst>
      <p:ext uri="{BB962C8B-B14F-4D97-AF65-F5344CB8AC3E}">
        <p14:creationId xmlns:p14="http://schemas.microsoft.com/office/powerpoint/2010/main" val="369758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CD9C92-0850-4F95-A2F7-CA29387DBA94}"/>
              </a:ext>
            </a:extLst>
          </p:cNvPr>
          <p:cNvSpPr>
            <a:spLocks noGrp="1"/>
          </p:cNvSpPr>
          <p:nvPr>
            <p:ph type="dt" sz="half" idx="10"/>
          </p:nvPr>
        </p:nvSpPr>
        <p:spPr/>
        <p:txBody>
          <a:bodyPr/>
          <a:lstStyle/>
          <a:p>
            <a:fld id="{DBBCB02F-5494-49BA-9D52-679AEDF5FC2A}" type="datetimeFigureOut">
              <a:rPr lang="nl-NL" smtClean="0"/>
              <a:t>23-9-2021</a:t>
            </a:fld>
            <a:endParaRPr lang="nl-NL"/>
          </a:p>
        </p:txBody>
      </p:sp>
      <p:sp>
        <p:nvSpPr>
          <p:cNvPr id="3" name="Footer Placeholder 2">
            <a:extLst>
              <a:ext uri="{FF2B5EF4-FFF2-40B4-BE49-F238E27FC236}">
                <a16:creationId xmlns:a16="http://schemas.microsoft.com/office/drawing/2014/main" id="{22BA8DED-ACDB-4D79-B67F-E012D9880182}"/>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C3EE636-1DF1-4349-8D60-6CBC6C5AFD1E}"/>
              </a:ext>
            </a:extLst>
          </p:cNvPr>
          <p:cNvSpPr>
            <a:spLocks noGrp="1"/>
          </p:cNvSpPr>
          <p:nvPr>
            <p:ph type="sldNum" sz="quarter" idx="12"/>
          </p:nvPr>
        </p:nvSpPr>
        <p:spPr/>
        <p:txBody>
          <a:bodyPr/>
          <a:lstStyle/>
          <a:p>
            <a:fld id="{0BA5A258-DB09-4C07-8DA0-CA2303836636}" type="slidenum">
              <a:rPr lang="nl-NL" smtClean="0"/>
              <a:t>‹#›</a:t>
            </a:fld>
            <a:endParaRPr lang="nl-NL"/>
          </a:p>
        </p:txBody>
      </p:sp>
    </p:spTree>
    <p:extLst>
      <p:ext uri="{BB962C8B-B14F-4D97-AF65-F5344CB8AC3E}">
        <p14:creationId xmlns:p14="http://schemas.microsoft.com/office/powerpoint/2010/main" val="3164371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82ED-BF87-4F64-8B2F-793C87E71B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FF4FF68E-D817-4501-8B8F-738BF26DD7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DE6C4FFF-F9E3-4959-8D2B-4CAEAE6E2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AB6A91-216C-4E76-B61D-9667377DFBE9}"/>
              </a:ext>
            </a:extLst>
          </p:cNvPr>
          <p:cNvSpPr>
            <a:spLocks noGrp="1"/>
          </p:cNvSpPr>
          <p:nvPr>
            <p:ph type="dt" sz="half" idx="10"/>
          </p:nvPr>
        </p:nvSpPr>
        <p:spPr/>
        <p:txBody>
          <a:bodyPr/>
          <a:lstStyle/>
          <a:p>
            <a:fld id="{DBBCB02F-5494-49BA-9D52-679AEDF5FC2A}" type="datetimeFigureOut">
              <a:rPr lang="nl-NL" smtClean="0"/>
              <a:t>23-9-2021</a:t>
            </a:fld>
            <a:endParaRPr lang="nl-NL"/>
          </a:p>
        </p:txBody>
      </p:sp>
      <p:sp>
        <p:nvSpPr>
          <p:cNvPr id="6" name="Footer Placeholder 5">
            <a:extLst>
              <a:ext uri="{FF2B5EF4-FFF2-40B4-BE49-F238E27FC236}">
                <a16:creationId xmlns:a16="http://schemas.microsoft.com/office/drawing/2014/main" id="{1CAB5B5C-81C0-4B00-9E46-133C9FB40902}"/>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E110AC01-5D80-4476-8729-90E7852FD0DA}"/>
              </a:ext>
            </a:extLst>
          </p:cNvPr>
          <p:cNvSpPr>
            <a:spLocks noGrp="1"/>
          </p:cNvSpPr>
          <p:nvPr>
            <p:ph type="sldNum" sz="quarter" idx="12"/>
          </p:nvPr>
        </p:nvSpPr>
        <p:spPr/>
        <p:txBody>
          <a:bodyPr/>
          <a:lstStyle/>
          <a:p>
            <a:fld id="{0BA5A258-DB09-4C07-8DA0-CA2303836636}" type="slidenum">
              <a:rPr lang="nl-NL" smtClean="0"/>
              <a:t>‹#›</a:t>
            </a:fld>
            <a:endParaRPr lang="nl-NL"/>
          </a:p>
        </p:txBody>
      </p:sp>
    </p:spTree>
    <p:extLst>
      <p:ext uri="{BB962C8B-B14F-4D97-AF65-F5344CB8AC3E}">
        <p14:creationId xmlns:p14="http://schemas.microsoft.com/office/powerpoint/2010/main" val="338869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ACB4-EC6F-4430-9BCD-5EF8326F8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F1188945-903C-4C74-8897-8E50E434A2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35B50BDD-1379-4872-8DF1-6CF668460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E7AB8-4795-4C5E-987A-BCF20286A26D}"/>
              </a:ext>
            </a:extLst>
          </p:cNvPr>
          <p:cNvSpPr>
            <a:spLocks noGrp="1"/>
          </p:cNvSpPr>
          <p:nvPr>
            <p:ph type="dt" sz="half" idx="10"/>
          </p:nvPr>
        </p:nvSpPr>
        <p:spPr/>
        <p:txBody>
          <a:bodyPr/>
          <a:lstStyle/>
          <a:p>
            <a:fld id="{DBBCB02F-5494-49BA-9D52-679AEDF5FC2A}" type="datetimeFigureOut">
              <a:rPr lang="nl-NL" smtClean="0"/>
              <a:t>23-9-2021</a:t>
            </a:fld>
            <a:endParaRPr lang="nl-NL"/>
          </a:p>
        </p:txBody>
      </p:sp>
      <p:sp>
        <p:nvSpPr>
          <p:cNvPr id="6" name="Footer Placeholder 5">
            <a:extLst>
              <a:ext uri="{FF2B5EF4-FFF2-40B4-BE49-F238E27FC236}">
                <a16:creationId xmlns:a16="http://schemas.microsoft.com/office/drawing/2014/main" id="{DEF51E31-642F-434E-ACA7-A40FFDA24687}"/>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B24D5104-D9D7-46CD-B7F5-EE9F49BB087B}"/>
              </a:ext>
            </a:extLst>
          </p:cNvPr>
          <p:cNvSpPr>
            <a:spLocks noGrp="1"/>
          </p:cNvSpPr>
          <p:nvPr>
            <p:ph type="sldNum" sz="quarter" idx="12"/>
          </p:nvPr>
        </p:nvSpPr>
        <p:spPr/>
        <p:txBody>
          <a:bodyPr/>
          <a:lstStyle/>
          <a:p>
            <a:fld id="{0BA5A258-DB09-4C07-8DA0-CA2303836636}" type="slidenum">
              <a:rPr lang="nl-NL" smtClean="0"/>
              <a:t>‹#›</a:t>
            </a:fld>
            <a:endParaRPr lang="nl-NL"/>
          </a:p>
        </p:txBody>
      </p:sp>
    </p:spTree>
    <p:extLst>
      <p:ext uri="{BB962C8B-B14F-4D97-AF65-F5344CB8AC3E}">
        <p14:creationId xmlns:p14="http://schemas.microsoft.com/office/powerpoint/2010/main" val="751054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170285-8764-4DC8-8B5D-909F158B5B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3DB95C5B-E1DB-4C07-83EF-65A49C51FA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0FB49F9-F94C-4387-AA7E-BA574D718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CB02F-5494-49BA-9D52-679AEDF5FC2A}" type="datetimeFigureOut">
              <a:rPr lang="nl-NL" smtClean="0"/>
              <a:t>23-9-2021</a:t>
            </a:fld>
            <a:endParaRPr lang="nl-NL"/>
          </a:p>
        </p:txBody>
      </p:sp>
      <p:sp>
        <p:nvSpPr>
          <p:cNvPr id="5" name="Footer Placeholder 4">
            <a:extLst>
              <a:ext uri="{FF2B5EF4-FFF2-40B4-BE49-F238E27FC236}">
                <a16:creationId xmlns:a16="http://schemas.microsoft.com/office/drawing/2014/main" id="{9BEC8212-FEEC-440C-B27D-05C0277552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FE33EDD-29A7-488B-B263-C4943600C1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5A258-DB09-4C07-8DA0-CA2303836636}" type="slidenum">
              <a:rPr lang="nl-NL" smtClean="0"/>
              <a:t>‹#›</a:t>
            </a:fld>
            <a:endParaRPr lang="nl-NL"/>
          </a:p>
        </p:txBody>
      </p:sp>
    </p:spTree>
    <p:extLst>
      <p:ext uri="{BB962C8B-B14F-4D97-AF65-F5344CB8AC3E}">
        <p14:creationId xmlns:p14="http://schemas.microsoft.com/office/powerpoint/2010/main" val="3176885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audio" Target="../media/audio1.wav"/><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8.png"/><Relationship Id="rId5" Type="http://schemas.openxmlformats.org/officeDocument/2006/relationships/diagramQuickStyle" Target="../diagrams/quickStyle1.xml"/><Relationship Id="rId10" Type="http://schemas.openxmlformats.org/officeDocument/2006/relationships/image" Target="../media/image17.png"/><Relationship Id="rId4" Type="http://schemas.openxmlformats.org/officeDocument/2006/relationships/diagramLayout" Target="../diagrams/layout1.xml"/><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26BDCA6B-3C9C-4213-A0D9-30BD5F0B07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8426302" cy="6858000"/>
          </a:xfrm>
          <a:custGeom>
            <a:avLst/>
            <a:gdLst>
              <a:gd name="connsiteX0" fmla="*/ 184095 w 8426302"/>
              <a:gd name="connsiteY0" fmla="*/ 6858000 h 6858000"/>
              <a:gd name="connsiteX1" fmla="*/ 8426302 w 8426302"/>
              <a:gd name="connsiteY1" fmla="*/ 6858000 h 6858000"/>
              <a:gd name="connsiteX2" fmla="*/ 8426302 w 8426302"/>
              <a:gd name="connsiteY2" fmla="*/ 0 h 6858000"/>
              <a:gd name="connsiteX3" fmla="*/ 2743435 w 8426302"/>
              <a:gd name="connsiteY3" fmla="*/ 0 h 6858000"/>
              <a:gd name="connsiteX4" fmla="*/ 2688451 w 8426302"/>
              <a:gd name="connsiteY4" fmla="*/ 37385 h 6858000"/>
              <a:gd name="connsiteX5" fmla="*/ 0 w 8426302"/>
              <a:gd name="connsiteY5" fmla="*/ 5321277 h 6858000"/>
              <a:gd name="connsiteX6" fmla="*/ 116943 w 8426302"/>
              <a:gd name="connsiteY6" fmla="*/ 6558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6302" h="6858000">
                <a:moveTo>
                  <a:pt x="184095" y="6858000"/>
                </a:moveTo>
                <a:lnTo>
                  <a:pt x="8426302" y="6858000"/>
                </a:lnTo>
                <a:lnTo>
                  <a:pt x="8426302" y="0"/>
                </a:lnTo>
                <a:lnTo>
                  <a:pt x="2743435" y="0"/>
                </a:lnTo>
                <a:lnTo>
                  <a:pt x="2688451" y="37385"/>
                </a:lnTo>
                <a:cubicBezTo>
                  <a:pt x="1058888" y="1225893"/>
                  <a:pt x="0" y="3149927"/>
                  <a:pt x="0" y="5321277"/>
                </a:cubicBezTo>
                <a:cubicBezTo>
                  <a:pt x="0" y="5744268"/>
                  <a:pt x="40184" y="6157873"/>
                  <a:pt x="116943" y="6558484"/>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FDA12F62-867F-4684-B28B-E085D09DC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8174932" cy="6858000"/>
          </a:xfrm>
          <a:custGeom>
            <a:avLst/>
            <a:gdLst>
              <a:gd name="connsiteX0" fmla="*/ 190266 w 8174932"/>
              <a:gd name="connsiteY0" fmla="*/ 6858000 h 6858000"/>
              <a:gd name="connsiteX1" fmla="*/ 8174932 w 8174932"/>
              <a:gd name="connsiteY1" fmla="*/ 6858000 h 6858000"/>
              <a:gd name="connsiteX2" fmla="*/ 8174932 w 8174932"/>
              <a:gd name="connsiteY2" fmla="*/ 0 h 6858000"/>
              <a:gd name="connsiteX3" fmla="*/ 2944847 w 8174932"/>
              <a:gd name="connsiteY3" fmla="*/ 0 h 6858000"/>
              <a:gd name="connsiteX4" fmla="*/ 2646373 w 8174932"/>
              <a:gd name="connsiteY4" fmla="*/ 196447 h 6858000"/>
              <a:gd name="connsiteX5" fmla="*/ 0 w 8174932"/>
              <a:gd name="connsiteY5" fmla="*/ 5321277 h 6858000"/>
              <a:gd name="connsiteX6" fmla="*/ 112445 w 8174932"/>
              <a:gd name="connsiteY6" fmla="*/ 65108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4932" h="6858000">
                <a:moveTo>
                  <a:pt x="190266" y="6858000"/>
                </a:moveTo>
                <a:lnTo>
                  <a:pt x="8174932" y="6858000"/>
                </a:lnTo>
                <a:lnTo>
                  <a:pt x="8174932" y="0"/>
                </a:lnTo>
                <a:lnTo>
                  <a:pt x="2944847" y="0"/>
                </a:lnTo>
                <a:lnTo>
                  <a:pt x="2646373" y="196447"/>
                </a:lnTo>
                <a:cubicBezTo>
                  <a:pt x="1044779" y="1335395"/>
                  <a:pt x="0" y="3206327"/>
                  <a:pt x="0" y="5321277"/>
                </a:cubicBezTo>
                <a:cubicBezTo>
                  <a:pt x="0" y="5727999"/>
                  <a:pt x="38639" y="6125696"/>
                  <a:pt x="112445" y="6510898"/>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864355-24E9-4669-B662-D385B57DA53F}"/>
              </a:ext>
            </a:extLst>
          </p:cNvPr>
          <p:cNvSpPr>
            <a:spLocks noGrp="1"/>
          </p:cNvSpPr>
          <p:nvPr>
            <p:ph type="ctrTitle"/>
          </p:nvPr>
        </p:nvSpPr>
        <p:spPr>
          <a:xfrm>
            <a:off x="804672" y="234110"/>
            <a:ext cx="5936370" cy="3466213"/>
          </a:xfrm>
        </p:spPr>
        <p:txBody>
          <a:bodyPr anchor="b">
            <a:normAutofit/>
          </a:bodyPr>
          <a:lstStyle/>
          <a:p>
            <a:pPr algn="l"/>
            <a:r>
              <a:rPr lang="en-GB" sz="7200">
                <a:solidFill>
                  <a:srgbClr val="FFFFFF"/>
                </a:solidFill>
              </a:rPr>
              <a:t>Basis symbolisatie</a:t>
            </a:r>
            <a:endParaRPr lang="nl-NL" sz="7200">
              <a:solidFill>
                <a:srgbClr val="FFFFFF"/>
              </a:solidFill>
            </a:endParaRPr>
          </a:p>
        </p:txBody>
      </p:sp>
      <p:sp>
        <p:nvSpPr>
          <p:cNvPr id="3" name="Subtitle 2">
            <a:extLst>
              <a:ext uri="{FF2B5EF4-FFF2-40B4-BE49-F238E27FC236}">
                <a16:creationId xmlns:a16="http://schemas.microsoft.com/office/drawing/2014/main" id="{702F4CEB-CD68-4FBE-8C43-EC24D8DC7C96}"/>
              </a:ext>
            </a:extLst>
          </p:cNvPr>
          <p:cNvSpPr>
            <a:spLocks noGrp="1"/>
          </p:cNvSpPr>
          <p:nvPr>
            <p:ph type="subTitle" idx="1"/>
          </p:nvPr>
        </p:nvSpPr>
        <p:spPr>
          <a:xfrm>
            <a:off x="804672" y="4180354"/>
            <a:ext cx="5649289" cy="1279978"/>
          </a:xfrm>
        </p:spPr>
        <p:txBody>
          <a:bodyPr anchor="t">
            <a:normAutofit/>
          </a:bodyPr>
          <a:lstStyle/>
          <a:p>
            <a:pPr algn="l"/>
            <a:r>
              <a:rPr lang="en-GB">
                <a:solidFill>
                  <a:srgbClr val="FFFFFF"/>
                </a:solidFill>
              </a:rPr>
              <a:t>SVG’s maken en gebruiken als basis voor images in symbolisatie</a:t>
            </a:r>
            <a:endParaRPr lang="nl-NL">
              <a:solidFill>
                <a:srgbClr val="FFFFFF"/>
              </a:solidFill>
            </a:endParaRPr>
          </a:p>
        </p:txBody>
      </p:sp>
    </p:spTree>
    <p:extLst>
      <p:ext uri="{BB962C8B-B14F-4D97-AF65-F5344CB8AC3E}">
        <p14:creationId xmlns:p14="http://schemas.microsoft.com/office/powerpoint/2010/main" val="6738294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3E4E51-DD52-494E-816F-B2B1FECF827E}"/>
              </a:ext>
            </a:extLst>
          </p:cNvPr>
          <p:cNvSpPr>
            <a:spLocks noGrp="1"/>
          </p:cNvSpPr>
          <p:nvPr>
            <p:ph type="title"/>
          </p:nvPr>
        </p:nvSpPr>
        <p:spPr>
          <a:xfrm>
            <a:off x="2311147" y="365760"/>
            <a:ext cx="7569706" cy="1288238"/>
          </a:xfrm>
        </p:spPr>
        <p:txBody>
          <a:bodyPr anchor="ctr">
            <a:normAutofit/>
          </a:bodyPr>
          <a:lstStyle/>
          <a:p>
            <a:pPr algn="ctr"/>
            <a:r>
              <a:rPr lang="en-GB" dirty="0" err="1"/>
              <a:t>Inhoud</a:t>
            </a:r>
            <a:endParaRPr lang="nl-NL"/>
          </a:p>
        </p:txBody>
      </p:sp>
      <p:sp>
        <p:nvSpPr>
          <p:cNvPr id="3" name="Content Placeholder 2">
            <a:extLst>
              <a:ext uri="{FF2B5EF4-FFF2-40B4-BE49-F238E27FC236}">
                <a16:creationId xmlns:a16="http://schemas.microsoft.com/office/drawing/2014/main" id="{CD096CEC-095B-407D-B02E-D7CC816BFD15}"/>
              </a:ext>
            </a:extLst>
          </p:cNvPr>
          <p:cNvSpPr>
            <a:spLocks noGrp="1"/>
          </p:cNvSpPr>
          <p:nvPr>
            <p:ph idx="1"/>
          </p:nvPr>
        </p:nvSpPr>
        <p:spPr>
          <a:xfrm>
            <a:off x="2165569" y="1956816"/>
            <a:ext cx="7860863" cy="4024884"/>
          </a:xfrm>
        </p:spPr>
        <p:txBody>
          <a:bodyPr anchor="t">
            <a:normAutofit/>
          </a:bodyPr>
          <a:lstStyle/>
          <a:p>
            <a:r>
              <a:rPr lang="en-GB" sz="2400" dirty="0" err="1"/>
              <a:t>Gebruik</a:t>
            </a:r>
            <a:r>
              <a:rPr lang="en-GB" sz="2400" dirty="0"/>
              <a:t> images in </a:t>
            </a:r>
            <a:r>
              <a:rPr lang="en-GB" sz="2400" dirty="0" err="1"/>
              <a:t>symbolisatie</a:t>
            </a:r>
            <a:endParaRPr lang="en-GB" sz="2400" dirty="0"/>
          </a:p>
          <a:p>
            <a:r>
              <a:rPr lang="en-GB" sz="2400" dirty="0"/>
              <a:t>SVG</a:t>
            </a:r>
          </a:p>
          <a:p>
            <a:r>
              <a:rPr lang="en-GB" sz="2400" dirty="0" err="1"/>
              <a:t>Resolutie</a:t>
            </a:r>
            <a:r>
              <a:rPr lang="en-GB" sz="2400" dirty="0"/>
              <a:t> </a:t>
            </a:r>
            <a:r>
              <a:rPr lang="en-GB" sz="2400" dirty="0" err="1"/>
              <a:t>schermen</a:t>
            </a:r>
            <a:endParaRPr lang="en-GB" sz="2400" dirty="0"/>
          </a:p>
          <a:p>
            <a:r>
              <a:rPr lang="en-GB" sz="2400" dirty="0"/>
              <a:t>PNG’s</a:t>
            </a:r>
          </a:p>
          <a:p>
            <a:r>
              <a:rPr lang="en-GB" sz="2400" dirty="0" err="1"/>
              <a:t>Spritemap</a:t>
            </a:r>
            <a:endParaRPr lang="nl-NL" sz="2400" dirty="0"/>
          </a:p>
        </p:txBody>
      </p:sp>
    </p:spTree>
    <p:extLst>
      <p:ext uri="{BB962C8B-B14F-4D97-AF65-F5344CB8AC3E}">
        <p14:creationId xmlns:p14="http://schemas.microsoft.com/office/powerpoint/2010/main" val="4639658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025E2AA9-10C9-4A14-BEA3-064CD0131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F076F371-EE61-49EA-AA2A-3582C3AC9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863721" cy="4984915"/>
          </a:xfrm>
          <a:custGeom>
            <a:avLst/>
            <a:gdLst>
              <a:gd name="connsiteX0" fmla="*/ 0 w 5863721"/>
              <a:gd name="connsiteY0" fmla="*/ 0 h 4984915"/>
              <a:gd name="connsiteX1" fmla="*/ 5863721 w 5863721"/>
              <a:gd name="connsiteY1" fmla="*/ 0 h 4984915"/>
              <a:gd name="connsiteX2" fmla="*/ 5844576 w 5863721"/>
              <a:gd name="connsiteY2" fmla="*/ 326138 h 4984915"/>
              <a:gd name="connsiteX3" fmla="*/ 5796589 w 5863721"/>
              <a:gd name="connsiteY3" fmla="*/ 693884 h 4984915"/>
              <a:gd name="connsiteX4" fmla="*/ 148386 w 5863721"/>
              <a:gd name="connsiteY4" fmla="*/ 4951022 h 4984915"/>
              <a:gd name="connsiteX5" fmla="*/ 0 w 5863721"/>
              <a:gd name="connsiteY5" fmla="*/ 4930112 h 498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AB65A1C-B77D-4CDE-9971-E3EF0BA8F39F}"/>
              </a:ext>
            </a:extLst>
          </p:cNvPr>
          <p:cNvSpPr>
            <a:spLocks noGrp="1"/>
          </p:cNvSpPr>
          <p:nvPr>
            <p:ph type="title"/>
          </p:nvPr>
        </p:nvSpPr>
        <p:spPr>
          <a:xfrm>
            <a:off x="804671" y="365125"/>
            <a:ext cx="3405821" cy="3117038"/>
          </a:xfrm>
        </p:spPr>
        <p:txBody>
          <a:bodyPr anchor="ctr">
            <a:normAutofit/>
          </a:bodyPr>
          <a:lstStyle/>
          <a:p>
            <a:r>
              <a:rPr lang="en-GB" dirty="0" err="1"/>
              <a:t>Gebruik</a:t>
            </a:r>
            <a:r>
              <a:rPr lang="en-GB" dirty="0"/>
              <a:t> images in </a:t>
            </a:r>
            <a:r>
              <a:rPr lang="en-GB" dirty="0" err="1"/>
              <a:t>symbolisatie</a:t>
            </a:r>
            <a:endParaRPr lang="nl-NL" dirty="0"/>
          </a:p>
        </p:txBody>
      </p:sp>
      <p:grpSp>
        <p:nvGrpSpPr>
          <p:cNvPr id="29" name="Group 28">
            <a:extLst>
              <a:ext uri="{FF2B5EF4-FFF2-40B4-BE49-F238E27FC236}">
                <a16:creationId xmlns:a16="http://schemas.microsoft.com/office/drawing/2014/main" id="{8A54F171-FD91-4AEB-87FF-6D0FC880FC37}"/>
              </a:ext>
            </a:extLst>
          </p:cNvPr>
          <p:cNvGrpSpPr/>
          <p:nvPr/>
        </p:nvGrpSpPr>
        <p:grpSpPr>
          <a:xfrm>
            <a:off x="10076714" y="1923644"/>
            <a:ext cx="1867301" cy="1816880"/>
            <a:chOff x="1540042" y="2601114"/>
            <a:chExt cx="1867301" cy="1816880"/>
          </a:xfrm>
        </p:grpSpPr>
        <p:sp>
          <p:nvSpPr>
            <p:cNvPr id="30" name="TextBox 29">
              <a:extLst>
                <a:ext uri="{FF2B5EF4-FFF2-40B4-BE49-F238E27FC236}">
                  <a16:creationId xmlns:a16="http://schemas.microsoft.com/office/drawing/2014/main" id="{974EE741-F925-4A19-B29F-C5966CBF3D6A}"/>
                </a:ext>
              </a:extLst>
            </p:cNvPr>
            <p:cNvSpPr txBox="1"/>
            <p:nvPr/>
          </p:nvSpPr>
          <p:spPr>
            <a:xfrm>
              <a:off x="1540042" y="2601114"/>
              <a:ext cx="1867301" cy="1816880"/>
            </a:xfrm>
            <a:prstGeom prst="rect">
              <a:avLst/>
            </a:prstGeom>
            <a:solidFill>
              <a:schemeClr val="tx1"/>
            </a:solidFill>
          </p:spPr>
          <p:txBody>
            <a:bodyPr wrap="square" rtlCol="0">
              <a:noAutofit/>
            </a:bodyPr>
            <a:lstStyle/>
            <a:p>
              <a:r>
                <a:rPr lang="en-GB" dirty="0">
                  <a:solidFill>
                    <a:schemeClr val="bg1">
                      <a:lumMod val="75000"/>
                      <a:lumOff val="25000"/>
                    </a:schemeClr>
                  </a:solidFill>
                </a:rPr>
                <a:t>Raster </a:t>
              </a:r>
              <a:r>
                <a:rPr lang="en-GB" dirty="0" err="1">
                  <a:solidFill>
                    <a:schemeClr val="bg1">
                      <a:lumMod val="75000"/>
                      <a:lumOff val="25000"/>
                    </a:schemeClr>
                  </a:solidFill>
                </a:rPr>
                <a:t>vlakvulling</a:t>
              </a:r>
              <a:endParaRPr lang="nl-NL" dirty="0">
                <a:solidFill>
                  <a:schemeClr val="bg1">
                    <a:lumMod val="75000"/>
                    <a:lumOff val="25000"/>
                  </a:schemeClr>
                </a:solidFill>
              </a:endParaRPr>
            </a:p>
          </p:txBody>
        </p:sp>
        <p:pic>
          <p:nvPicPr>
            <p:cNvPr id="31" name="Picture 30">
              <a:extLst>
                <a:ext uri="{FF2B5EF4-FFF2-40B4-BE49-F238E27FC236}">
                  <a16:creationId xmlns:a16="http://schemas.microsoft.com/office/drawing/2014/main" id="{DC45760A-F999-4250-9379-F1FC1E8803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4665" y="3083520"/>
              <a:ext cx="481757" cy="481757"/>
            </a:xfrm>
            <a:prstGeom prst="rect">
              <a:avLst/>
            </a:prstGeom>
            <a:solidFill>
              <a:schemeClr val="tx1"/>
            </a:solidFill>
          </p:spPr>
        </p:pic>
        <p:pic>
          <p:nvPicPr>
            <p:cNvPr id="32" name="Picture 31">
              <a:extLst>
                <a:ext uri="{FF2B5EF4-FFF2-40B4-BE49-F238E27FC236}">
                  <a16:creationId xmlns:a16="http://schemas.microsoft.com/office/drawing/2014/main" id="{6026208D-0AB7-4A03-964C-A5E9F98E73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0852" y="3045741"/>
              <a:ext cx="481594" cy="481594"/>
            </a:xfrm>
            <a:prstGeom prst="rect">
              <a:avLst/>
            </a:prstGeom>
            <a:solidFill>
              <a:schemeClr val="tx1"/>
            </a:solidFill>
          </p:spPr>
        </p:pic>
        <p:pic>
          <p:nvPicPr>
            <p:cNvPr id="33" name="Picture 32">
              <a:extLst>
                <a:ext uri="{FF2B5EF4-FFF2-40B4-BE49-F238E27FC236}">
                  <a16:creationId xmlns:a16="http://schemas.microsoft.com/office/drawing/2014/main" id="{48047040-B97B-4CA2-AEB0-AC9C66879D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2446" y="3875528"/>
              <a:ext cx="481594" cy="481594"/>
            </a:xfrm>
            <a:prstGeom prst="rect">
              <a:avLst/>
            </a:prstGeom>
            <a:solidFill>
              <a:schemeClr val="tx1"/>
            </a:solidFill>
          </p:spPr>
        </p:pic>
        <p:pic>
          <p:nvPicPr>
            <p:cNvPr id="34" name="Picture 33">
              <a:extLst>
                <a:ext uri="{FF2B5EF4-FFF2-40B4-BE49-F238E27FC236}">
                  <a16:creationId xmlns:a16="http://schemas.microsoft.com/office/drawing/2014/main" id="{8E30448A-772A-4495-8CD5-225BFD22C5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5381" y="3209188"/>
              <a:ext cx="481594" cy="481594"/>
            </a:xfrm>
            <a:prstGeom prst="rect">
              <a:avLst/>
            </a:prstGeom>
            <a:solidFill>
              <a:schemeClr val="tx1"/>
            </a:solidFill>
          </p:spPr>
        </p:pic>
        <p:pic>
          <p:nvPicPr>
            <p:cNvPr id="35" name="Picture 34">
              <a:extLst>
                <a:ext uri="{FF2B5EF4-FFF2-40B4-BE49-F238E27FC236}">
                  <a16:creationId xmlns:a16="http://schemas.microsoft.com/office/drawing/2014/main" id="{1FB2D07E-4FE0-49C0-BF8C-FB3894ED8F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90790" y="3827274"/>
              <a:ext cx="481594" cy="481594"/>
            </a:xfrm>
            <a:prstGeom prst="rect">
              <a:avLst/>
            </a:prstGeom>
            <a:solidFill>
              <a:schemeClr val="tx1"/>
            </a:solidFill>
          </p:spPr>
        </p:pic>
        <p:pic>
          <p:nvPicPr>
            <p:cNvPr id="36" name="Picture 35">
              <a:extLst>
                <a:ext uri="{FF2B5EF4-FFF2-40B4-BE49-F238E27FC236}">
                  <a16:creationId xmlns:a16="http://schemas.microsoft.com/office/drawing/2014/main" id="{47430E8C-53B0-41F7-859D-130A426AD51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05157" y="3467600"/>
              <a:ext cx="481594" cy="481594"/>
            </a:xfrm>
            <a:prstGeom prst="rect">
              <a:avLst/>
            </a:prstGeom>
            <a:solidFill>
              <a:schemeClr val="tx1"/>
            </a:solidFill>
          </p:spPr>
        </p:pic>
      </p:grpSp>
      <p:grpSp>
        <p:nvGrpSpPr>
          <p:cNvPr id="4" name="Group 3">
            <a:extLst>
              <a:ext uri="{FF2B5EF4-FFF2-40B4-BE49-F238E27FC236}">
                <a16:creationId xmlns:a16="http://schemas.microsoft.com/office/drawing/2014/main" id="{ABC1FF87-3BE4-4727-A287-B27C7D01F19D}"/>
              </a:ext>
            </a:extLst>
          </p:cNvPr>
          <p:cNvGrpSpPr/>
          <p:nvPr/>
        </p:nvGrpSpPr>
        <p:grpSpPr>
          <a:xfrm>
            <a:off x="3085851" y="4770906"/>
            <a:ext cx="1867301" cy="1816880"/>
            <a:chOff x="6604554" y="4858720"/>
            <a:chExt cx="1867301" cy="1816880"/>
          </a:xfrm>
        </p:grpSpPr>
        <p:sp>
          <p:nvSpPr>
            <p:cNvPr id="38" name="TextBox 37">
              <a:extLst>
                <a:ext uri="{FF2B5EF4-FFF2-40B4-BE49-F238E27FC236}">
                  <a16:creationId xmlns:a16="http://schemas.microsoft.com/office/drawing/2014/main" id="{53AB952B-D87F-4700-8CF8-7C619F688DC4}"/>
                </a:ext>
              </a:extLst>
            </p:cNvPr>
            <p:cNvSpPr txBox="1"/>
            <p:nvPr/>
          </p:nvSpPr>
          <p:spPr>
            <a:xfrm>
              <a:off x="6604554" y="4858720"/>
              <a:ext cx="1867301" cy="1816880"/>
            </a:xfrm>
            <a:prstGeom prst="rect">
              <a:avLst/>
            </a:prstGeom>
            <a:solidFill>
              <a:schemeClr val="tx1"/>
            </a:solidFill>
          </p:spPr>
          <p:txBody>
            <a:bodyPr wrap="square" rtlCol="0">
              <a:noAutofit/>
            </a:bodyPr>
            <a:lstStyle/>
            <a:p>
              <a:r>
                <a:rPr lang="en-GB" dirty="0">
                  <a:solidFill>
                    <a:schemeClr val="bg1">
                      <a:lumMod val="75000"/>
                      <a:lumOff val="25000"/>
                    </a:schemeClr>
                  </a:solidFill>
                </a:rPr>
                <a:t>Punt </a:t>
              </a:r>
              <a:r>
                <a:rPr lang="en-GB" dirty="0" err="1">
                  <a:solidFill>
                    <a:schemeClr val="bg1">
                      <a:lumMod val="75000"/>
                      <a:lumOff val="25000"/>
                    </a:schemeClr>
                  </a:solidFill>
                </a:rPr>
                <a:t>symbolen</a:t>
              </a:r>
              <a:endParaRPr lang="nl-NL" dirty="0">
                <a:solidFill>
                  <a:schemeClr val="bg1">
                    <a:lumMod val="75000"/>
                    <a:lumOff val="25000"/>
                  </a:schemeClr>
                </a:solidFill>
              </a:endParaRPr>
            </a:p>
          </p:txBody>
        </p:sp>
        <p:pic>
          <p:nvPicPr>
            <p:cNvPr id="39" name="Picture 38">
              <a:extLst>
                <a:ext uri="{FF2B5EF4-FFF2-40B4-BE49-F238E27FC236}">
                  <a16:creationId xmlns:a16="http://schemas.microsoft.com/office/drawing/2014/main" id="{B66D69C2-5D93-403B-A315-3FAFBFD9D387}"/>
                </a:ext>
              </a:extLst>
            </p:cNvPr>
            <p:cNvPicPr>
              <a:picLocks noChangeAspect="1"/>
            </p:cNvPicPr>
            <p:nvPr/>
          </p:nvPicPr>
          <p:blipFill>
            <a:blip r:embed="rId10"/>
            <a:stretch>
              <a:fillRect/>
            </a:stretch>
          </p:blipFill>
          <p:spPr>
            <a:xfrm>
              <a:off x="7894719" y="6024141"/>
              <a:ext cx="313088" cy="313088"/>
            </a:xfrm>
            <a:prstGeom prst="rect">
              <a:avLst/>
            </a:prstGeom>
            <a:solidFill>
              <a:schemeClr val="tx1"/>
            </a:solidFill>
          </p:spPr>
        </p:pic>
        <p:pic>
          <p:nvPicPr>
            <p:cNvPr id="40" name="Picture 39">
              <a:extLst>
                <a:ext uri="{FF2B5EF4-FFF2-40B4-BE49-F238E27FC236}">
                  <a16:creationId xmlns:a16="http://schemas.microsoft.com/office/drawing/2014/main" id="{6077A3B3-6A6E-448E-8438-4232C11B316C}"/>
                </a:ext>
              </a:extLst>
            </p:cNvPr>
            <p:cNvPicPr>
              <a:picLocks noChangeAspect="1"/>
            </p:cNvPicPr>
            <p:nvPr/>
          </p:nvPicPr>
          <p:blipFill>
            <a:blip r:embed="rId11"/>
            <a:stretch>
              <a:fillRect/>
            </a:stretch>
          </p:blipFill>
          <p:spPr>
            <a:xfrm>
              <a:off x="7072292" y="5601120"/>
              <a:ext cx="313088" cy="313088"/>
            </a:xfrm>
            <a:prstGeom prst="rect">
              <a:avLst/>
            </a:prstGeom>
            <a:solidFill>
              <a:schemeClr val="tx1"/>
            </a:solidFill>
          </p:spPr>
        </p:pic>
        <p:pic>
          <p:nvPicPr>
            <p:cNvPr id="41" name="Picture 40">
              <a:extLst>
                <a:ext uri="{FF2B5EF4-FFF2-40B4-BE49-F238E27FC236}">
                  <a16:creationId xmlns:a16="http://schemas.microsoft.com/office/drawing/2014/main" id="{EDF1F4F8-A661-466C-BBB0-F32B67098547}"/>
                </a:ext>
              </a:extLst>
            </p:cNvPr>
            <p:cNvPicPr>
              <a:picLocks noChangeAspect="1"/>
            </p:cNvPicPr>
            <p:nvPr/>
          </p:nvPicPr>
          <p:blipFill>
            <a:blip r:embed="rId12"/>
            <a:stretch>
              <a:fillRect/>
            </a:stretch>
          </p:blipFill>
          <p:spPr>
            <a:xfrm rot="10800000">
              <a:off x="6651221" y="6086461"/>
              <a:ext cx="311492" cy="311492"/>
            </a:xfrm>
            <a:prstGeom prst="rect">
              <a:avLst/>
            </a:prstGeom>
            <a:solidFill>
              <a:schemeClr val="tx1"/>
            </a:solidFill>
          </p:spPr>
        </p:pic>
        <p:pic>
          <p:nvPicPr>
            <p:cNvPr id="42" name="Picture 41">
              <a:extLst>
                <a:ext uri="{FF2B5EF4-FFF2-40B4-BE49-F238E27FC236}">
                  <a16:creationId xmlns:a16="http://schemas.microsoft.com/office/drawing/2014/main" id="{AC6881C4-F9A7-4F2B-8C36-F48139D2739E}"/>
                </a:ext>
              </a:extLst>
            </p:cNvPr>
            <p:cNvPicPr>
              <a:picLocks noChangeAspect="1"/>
            </p:cNvPicPr>
            <p:nvPr/>
          </p:nvPicPr>
          <p:blipFill>
            <a:blip r:embed="rId13"/>
            <a:stretch>
              <a:fillRect/>
            </a:stretch>
          </p:blipFill>
          <p:spPr>
            <a:xfrm rot="10800000">
              <a:off x="7069914" y="6271598"/>
              <a:ext cx="329009" cy="313089"/>
            </a:xfrm>
            <a:prstGeom prst="rect">
              <a:avLst/>
            </a:prstGeom>
            <a:solidFill>
              <a:schemeClr val="tx1"/>
            </a:solidFill>
          </p:spPr>
        </p:pic>
        <p:pic>
          <p:nvPicPr>
            <p:cNvPr id="43" name="Picture 42">
              <a:extLst>
                <a:ext uri="{FF2B5EF4-FFF2-40B4-BE49-F238E27FC236}">
                  <a16:creationId xmlns:a16="http://schemas.microsoft.com/office/drawing/2014/main" id="{1E2493BE-70A0-48E0-BEE5-E781895AED59}"/>
                </a:ext>
              </a:extLst>
            </p:cNvPr>
            <p:cNvPicPr>
              <a:picLocks noChangeAspect="1"/>
            </p:cNvPicPr>
            <p:nvPr/>
          </p:nvPicPr>
          <p:blipFill>
            <a:blip r:embed="rId14"/>
            <a:stretch>
              <a:fillRect/>
            </a:stretch>
          </p:blipFill>
          <p:spPr>
            <a:xfrm>
              <a:off x="7552873" y="5697113"/>
              <a:ext cx="313088" cy="313088"/>
            </a:xfrm>
            <a:prstGeom prst="rect">
              <a:avLst/>
            </a:prstGeom>
            <a:solidFill>
              <a:schemeClr val="tx1"/>
            </a:solidFill>
          </p:spPr>
        </p:pic>
        <p:pic>
          <p:nvPicPr>
            <p:cNvPr id="44" name="Picture 43">
              <a:extLst>
                <a:ext uri="{FF2B5EF4-FFF2-40B4-BE49-F238E27FC236}">
                  <a16:creationId xmlns:a16="http://schemas.microsoft.com/office/drawing/2014/main" id="{BC6F8A1A-EA50-48BF-A73C-CA8982608BBB}"/>
                </a:ext>
              </a:extLst>
            </p:cNvPr>
            <p:cNvPicPr>
              <a:picLocks noChangeAspect="1"/>
            </p:cNvPicPr>
            <p:nvPr/>
          </p:nvPicPr>
          <p:blipFill>
            <a:blip r:embed="rId14"/>
            <a:stretch>
              <a:fillRect/>
            </a:stretch>
          </p:blipFill>
          <p:spPr>
            <a:xfrm rot="2700000">
              <a:off x="8093925" y="5389228"/>
              <a:ext cx="313088" cy="313088"/>
            </a:xfrm>
            <a:prstGeom prst="rect">
              <a:avLst/>
            </a:prstGeom>
            <a:solidFill>
              <a:schemeClr val="tx1"/>
            </a:solidFill>
          </p:spPr>
        </p:pic>
      </p:grpSp>
      <p:sp>
        <p:nvSpPr>
          <p:cNvPr id="3" name="Rectangle 2">
            <a:extLst>
              <a:ext uri="{FF2B5EF4-FFF2-40B4-BE49-F238E27FC236}">
                <a16:creationId xmlns:a16="http://schemas.microsoft.com/office/drawing/2014/main" id="{B910344B-96ED-4C4B-80BD-9BBE934E2E76}"/>
              </a:ext>
            </a:extLst>
          </p:cNvPr>
          <p:cNvSpPr/>
          <p:nvPr/>
        </p:nvSpPr>
        <p:spPr>
          <a:xfrm>
            <a:off x="5960629" y="1476981"/>
            <a:ext cx="6057460" cy="307777"/>
          </a:xfrm>
          <a:prstGeom prst="rect">
            <a:avLst/>
          </a:prstGeom>
          <a:solidFill>
            <a:schemeClr val="bg1">
              <a:tint val="95000"/>
              <a:satMod val="170000"/>
            </a:schemeClr>
          </a:solidFill>
          <a:ln>
            <a:solidFill>
              <a:schemeClr val="accent1"/>
            </a:solidFill>
          </a:ln>
        </p:spPr>
        <p:txBody>
          <a:bodyPr wrap="square">
            <a:spAutoFit/>
          </a:bodyPr>
          <a:lstStyle/>
          <a:p>
            <a:r>
              <a:rPr lang="nl-NL" sz="1400" dirty="0">
                <a:solidFill>
                  <a:srgbClr val="5FC8FD"/>
                </a:solidFill>
                <a:highlight>
                  <a:srgbClr val="3C3C3C"/>
                </a:highlight>
              </a:rPr>
              <a:t>&lt;se:OnlineResource</a:t>
            </a:r>
            <a:r>
              <a:rPr lang="nl-NL" sz="1400" dirty="0">
                <a:solidFill>
                  <a:srgbClr val="FF8D54"/>
                </a:solidFill>
                <a:highlight>
                  <a:srgbClr val="3C3C3C"/>
                </a:highlight>
              </a:rPr>
              <a:t> xlink:href</a:t>
            </a:r>
            <a:r>
              <a:rPr lang="nl-NL" sz="1400" dirty="0">
                <a:solidFill>
                  <a:srgbClr val="FF8040"/>
                </a:solidFill>
                <a:highlight>
                  <a:srgbClr val="3C3C3C"/>
                </a:highlight>
              </a:rPr>
              <a:t>=</a:t>
            </a:r>
            <a:r>
              <a:rPr lang="nl-NL" sz="1400" dirty="0">
                <a:solidFill>
                  <a:srgbClr val="E06A53"/>
                </a:solidFill>
                <a:highlight>
                  <a:srgbClr val="3C3C3C"/>
                </a:highlight>
              </a:rPr>
              <a:t>"./symbols/va000.png"</a:t>
            </a:r>
            <a:r>
              <a:rPr lang="nl-NL" sz="1400" dirty="0">
                <a:solidFill>
                  <a:srgbClr val="FF8D54"/>
                </a:solidFill>
                <a:highlight>
                  <a:srgbClr val="3C3C3C"/>
                </a:highlight>
              </a:rPr>
              <a:t> xlink:type</a:t>
            </a:r>
            <a:r>
              <a:rPr lang="nl-NL" sz="1400" dirty="0">
                <a:solidFill>
                  <a:srgbClr val="FF8040"/>
                </a:solidFill>
                <a:highlight>
                  <a:srgbClr val="3C3C3C"/>
                </a:highlight>
              </a:rPr>
              <a:t>=</a:t>
            </a:r>
            <a:r>
              <a:rPr lang="nl-NL" sz="1400" dirty="0">
                <a:solidFill>
                  <a:srgbClr val="E06A53"/>
                </a:solidFill>
                <a:highlight>
                  <a:srgbClr val="3C3C3C"/>
                </a:highlight>
              </a:rPr>
              <a:t>"simple"</a:t>
            </a:r>
            <a:r>
              <a:rPr lang="nl-NL" sz="1400" dirty="0">
                <a:solidFill>
                  <a:srgbClr val="5FC8FD"/>
                </a:solidFill>
                <a:highlight>
                  <a:srgbClr val="3C3C3C"/>
                </a:highlight>
              </a:rPr>
              <a:t>/&gt;</a:t>
            </a:r>
          </a:p>
        </p:txBody>
      </p:sp>
      <p:sp>
        <p:nvSpPr>
          <p:cNvPr id="6" name="Rectangle 5">
            <a:extLst>
              <a:ext uri="{FF2B5EF4-FFF2-40B4-BE49-F238E27FC236}">
                <a16:creationId xmlns:a16="http://schemas.microsoft.com/office/drawing/2014/main" id="{F32C0E1C-642E-4738-B004-FACE30FDEFB4}"/>
              </a:ext>
            </a:extLst>
          </p:cNvPr>
          <p:cNvSpPr/>
          <p:nvPr/>
        </p:nvSpPr>
        <p:spPr>
          <a:xfrm>
            <a:off x="5060353" y="6233314"/>
            <a:ext cx="4191276" cy="307777"/>
          </a:xfrm>
          <a:prstGeom prst="rect">
            <a:avLst/>
          </a:prstGeom>
          <a:solidFill>
            <a:schemeClr val="bg1">
              <a:tint val="95000"/>
              <a:satMod val="170000"/>
            </a:schemeClr>
          </a:solidFill>
          <a:ln>
            <a:solidFill>
              <a:schemeClr val="accent1"/>
            </a:solidFill>
          </a:ln>
        </p:spPr>
        <p:txBody>
          <a:bodyPr wrap="none">
            <a:spAutoFit/>
          </a:bodyPr>
          <a:lstStyle/>
          <a:p>
            <a:r>
              <a:rPr lang="en-GB" sz="1400" dirty="0">
                <a:solidFill>
                  <a:srgbClr val="5FC8FD"/>
                </a:solidFill>
                <a:highlight>
                  <a:srgbClr val="3C3C3C"/>
                </a:highlight>
              </a:rPr>
              <a:t>&lt;</a:t>
            </a:r>
            <a:r>
              <a:rPr lang="en-GB" sz="1400" dirty="0" err="1">
                <a:solidFill>
                  <a:srgbClr val="5FC8FD"/>
                </a:solidFill>
                <a:highlight>
                  <a:srgbClr val="3C3C3C"/>
                </a:highlight>
              </a:rPr>
              <a:t>se:WellKnownName</a:t>
            </a:r>
            <a:r>
              <a:rPr lang="en-GB" sz="1400" dirty="0">
                <a:solidFill>
                  <a:srgbClr val="5FC8FD"/>
                </a:solidFill>
                <a:highlight>
                  <a:srgbClr val="3C3C3C"/>
                </a:highlight>
              </a:rPr>
              <a:t>&gt;</a:t>
            </a:r>
            <a:r>
              <a:rPr lang="en-GB" sz="1400" dirty="0" err="1">
                <a:solidFill>
                  <a:srgbClr val="E5E5E5"/>
                </a:solidFill>
                <a:highlight>
                  <a:srgbClr val="3C3C3C"/>
                </a:highlight>
              </a:rPr>
              <a:t>cross_fill</a:t>
            </a:r>
            <a:r>
              <a:rPr lang="en-GB" sz="1400" dirty="0">
                <a:solidFill>
                  <a:srgbClr val="5FC8FD"/>
                </a:solidFill>
                <a:highlight>
                  <a:srgbClr val="3C3C3C"/>
                </a:highlight>
              </a:rPr>
              <a:t>&lt;/</a:t>
            </a:r>
            <a:r>
              <a:rPr lang="en-GB" sz="1400" dirty="0" err="1">
                <a:solidFill>
                  <a:srgbClr val="5FC8FD"/>
                </a:solidFill>
                <a:highlight>
                  <a:srgbClr val="3C3C3C"/>
                </a:highlight>
              </a:rPr>
              <a:t>se:WellKnownName</a:t>
            </a:r>
            <a:r>
              <a:rPr lang="en-GB" sz="1400" dirty="0">
                <a:solidFill>
                  <a:srgbClr val="5FC8FD"/>
                </a:solidFill>
                <a:highlight>
                  <a:srgbClr val="3C3C3C"/>
                </a:highlight>
              </a:rPr>
              <a:t>&gt;</a:t>
            </a:r>
          </a:p>
        </p:txBody>
      </p:sp>
      <p:pic>
        <p:nvPicPr>
          <p:cNvPr id="28" name="Picture 27" descr="A picture containing text, bedclothes&#10;&#10;Description automatically generated">
            <a:extLst>
              <a:ext uri="{FF2B5EF4-FFF2-40B4-BE49-F238E27FC236}">
                <a16:creationId xmlns:a16="http://schemas.microsoft.com/office/drawing/2014/main" id="{5A989A72-7610-4DBE-AF06-F980EC71417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60629" y="1923644"/>
            <a:ext cx="3878631" cy="3191379"/>
          </a:xfrm>
          <a:prstGeom prst="rect">
            <a:avLst/>
          </a:prstGeom>
        </p:spPr>
      </p:pic>
    </p:spTree>
    <p:extLst>
      <p:ext uri="{BB962C8B-B14F-4D97-AF65-F5344CB8AC3E}">
        <p14:creationId xmlns:p14="http://schemas.microsoft.com/office/powerpoint/2010/main" val="22025196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8"/>
                                        </p:tgtEl>
                                      </p:cBhvr>
                                      <p:by x="200000" y="200000"/>
                                    </p:animScale>
                                  </p:childTnLst>
                                  <p:subTnLst>
                                    <p:audio>
                                      <p:cMediaNode>
                                        <p:cTn display="0" masterRel="sameClick">
                                          <p:stCondLst>
                                            <p:cond evt="begin" delay="0">
                                              <p:tn val="5"/>
                                            </p:cond>
                                          </p:stCondLst>
                                          <p:endCondLst>
                                            <p:cond evt="onStopAudio" delay="0">
                                              <p:tgtEl>
                                                <p:sldTgt/>
                                              </p:tgtEl>
                                            </p:cond>
                                          </p:endCondLst>
                                        </p:cTn>
                                        <p:tgtEl>
                                          <p:sndTgt r:embed="rId3"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8" name="Freeform: Shape 30">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32">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AB65A1C-B77D-4CDE-9971-E3EF0BA8F39F}"/>
              </a:ext>
            </a:extLst>
          </p:cNvPr>
          <p:cNvSpPr>
            <a:spLocks noGrp="1"/>
          </p:cNvSpPr>
          <p:nvPr>
            <p:ph type="title"/>
          </p:nvPr>
        </p:nvSpPr>
        <p:spPr>
          <a:xfrm>
            <a:off x="838200" y="365126"/>
            <a:ext cx="7757694" cy="1288238"/>
          </a:xfrm>
        </p:spPr>
        <p:txBody>
          <a:bodyPr vert="horz" lIns="91440" tIns="45720" rIns="91440" bIns="45720" rtlCol="0" anchor="b">
            <a:normAutofit/>
          </a:bodyPr>
          <a:lstStyle/>
          <a:p>
            <a:r>
              <a:rPr lang="en-US" kern="1200" dirty="0" err="1">
                <a:latin typeface="+mj-lt"/>
                <a:ea typeface="+mj-ea"/>
                <a:cs typeface="+mj-cs"/>
              </a:rPr>
              <a:t>Puntsymbolen</a:t>
            </a:r>
            <a:r>
              <a:rPr lang="en-US" kern="1200" dirty="0">
                <a:latin typeface="+mj-lt"/>
                <a:ea typeface="+mj-ea"/>
                <a:cs typeface="+mj-cs"/>
              </a:rPr>
              <a:t> </a:t>
            </a:r>
            <a:r>
              <a:rPr lang="en-US" kern="1200" dirty="0" err="1">
                <a:latin typeface="+mj-lt"/>
                <a:ea typeface="+mj-ea"/>
                <a:cs typeface="+mj-cs"/>
              </a:rPr>
              <a:t>WellknownNames</a:t>
            </a:r>
            <a:endParaRPr lang="en-US" kern="1200" dirty="0">
              <a:latin typeface="+mj-lt"/>
              <a:ea typeface="+mj-ea"/>
              <a:cs typeface="+mj-cs"/>
            </a:endParaRPr>
          </a:p>
        </p:txBody>
      </p:sp>
      <p:sp>
        <p:nvSpPr>
          <p:cNvPr id="19" name="Content Placeholder 18">
            <a:extLst>
              <a:ext uri="{FF2B5EF4-FFF2-40B4-BE49-F238E27FC236}">
                <a16:creationId xmlns:a16="http://schemas.microsoft.com/office/drawing/2014/main" id="{5D22D95D-DD8F-41CB-875E-7410E160EB7E}"/>
              </a:ext>
            </a:extLst>
          </p:cNvPr>
          <p:cNvSpPr>
            <a:spLocks noGrp="1"/>
          </p:cNvSpPr>
          <p:nvPr>
            <p:ph idx="1"/>
          </p:nvPr>
        </p:nvSpPr>
        <p:spPr>
          <a:xfrm>
            <a:off x="838198" y="1956390"/>
            <a:ext cx="7322290" cy="3907465"/>
          </a:xfrm>
        </p:spPr>
        <p:txBody>
          <a:bodyPr numCol="2" anchor="t">
            <a:normAutofit/>
          </a:bodyPr>
          <a:lstStyle/>
          <a:p>
            <a:r>
              <a:rPr lang="nl-NL" sz="1300" dirty="0">
                <a:solidFill>
                  <a:srgbClr val="FFFF00"/>
                </a:solidFill>
              </a:rPr>
              <a:t>- Square (square)</a:t>
            </a:r>
          </a:p>
          <a:p>
            <a:r>
              <a:rPr lang="nl-NL" sz="1300" dirty="0"/>
              <a:t>- QuarterSquare (quarter_square)</a:t>
            </a:r>
          </a:p>
          <a:p>
            <a:r>
              <a:rPr lang="nl-NL" sz="1300" dirty="0"/>
              <a:t>- HalfSquare (half_square)</a:t>
            </a:r>
          </a:p>
          <a:p>
            <a:r>
              <a:rPr lang="nl-NL" sz="1300" dirty="0"/>
              <a:t>- DiagonalHalfSquare (diagonal_half_square)</a:t>
            </a:r>
          </a:p>
          <a:p>
            <a:r>
              <a:rPr lang="nl-NL" sz="1300" dirty="0">
                <a:solidFill>
                  <a:srgbClr val="FFFF00"/>
                </a:solidFill>
              </a:rPr>
              <a:t>- Diamond (diamond)</a:t>
            </a:r>
          </a:p>
          <a:p>
            <a:r>
              <a:rPr lang="nl-NL" sz="1300" dirty="0"/>
              <a:t>- Pentagon (pentagon)</a:t>
            </a:r>
          </a:p>
          <a:p>
            <a:r>
              <a:rPr lang="nl-NL" sz="1300" dirty="0"/>
              <a:t>- Hexagon (hexagon)</a:t>
            </a:r>
          </a:p>
          <a:p>
            <a:r>
              <a:rPr lang="nl-NL" sz="1300" dirty="0">
                <a:solidFill>
                  <a:srgbClr val="FFFF00"/>
                </a:solidFill>
              </a:rPr>
              <a:t>- Triangle (triangle)</a:t>
            </a:r>
          </a:p>
          <a:p>
            <a:r>
              <a:rPr lang="nl-NL" sz="1300" dirty="0"/>
              <a:t>- EquilateralTriangle (equilateral_triangle)</a:t>
            </a:r>
          </a:p>
          <a:p>
            <a:r>
              <a:rPr lang="nl-NL" sz="1300" dirty="0"/>
              <a:t>- LeftHalfTriangle (left_half_triangle)</a:t>
            </a:r>
          </a:p>
          <a:p>
            <a:r>
              <a:rPr lang="nl-NL" sz="1300" dirty="0"/>
              <a:t>- RightHalfTriangle (right_half_triangle)</a:t>
            </a:r>
          </a:p>
          <a:p>
            <a:r>
              <a:rPr lang="nl-NL" sz="1300" dirty="0">
                <a:solidFill>
                  <a:srgbClr val="FFFF00"/>
                </a:solidFill>
              </a:rPr>
              <a:t>- Star (star)</a:t>
            </a:r>
          </a:p>
          <a:p>
            <a:r>
              <a:rPr lang="nl-NL" sz="1300" dirty="0"/>
              <a:t>- Arrow (arrow)</a:t>
            </a:r>
          </a:p>
          <a:p>
            <a:r>
              <a:rPr lang="nl-NL" sz="1300" dirty="0"/>
              <a:t>- ArrowHeadFilled (filled_arrowhead)</a:t>
            </a:r>
          </a:p>
          <a:p>
            <a:r>
              <a:rPr lang="nl-NL" sz="1300" dirty="0">
                <a:solidFill>
                  <a:srgbClr val="FFFF00"/>
                </a:solidFill>
              </a:rPr>
              <a:t>- CrossFill (cross_fill)</a:t>
            </a:r>
          </a:p>
          <a:p>
            <a:r>
              <a:rPr lang="nl-NL" sz="1300" dirty="0">
                <a:solidFill>
                  <a:srgbClr val="FFFF00"/>
                </a:solidFill>
              </a:rPr>
              <a:t>- Circle (circle)</a:t>
            </a:r>
          </a:p>
          <a:p>
            <a:r>
              <a:rPr lang="nl-NL" sz="1300" dirty="0"/>
              <a:t>- Cross (cross)</a:t>
            </a:r>
          </a:p>
          <a:p>
            <a:r>
              <a:rPr lang="nl-NL" sz="1300" dirty="0"/>
              <a:t>- Cross2 (cross2)</a:t>
            </a:r>
          </a:p>
          <a:p>
            <a:r>
              <a:rPr lang="nl-NL" sz="1300" dirty="0"/>
              <a:t>- Line (line)</a:t>
            </a:r>
          </a:p>
          <a:p>
            <a:r>
              <a:rPr lang="nl-NL" sz="1300" dirty="0"/>
              <a:t>- ArrowHead (arrowhead)</a:t>
            </a:r>
          </a:p>
          <a:p>
            <a:r>
              <a:rPr lang="nl-NL" sz="1300" dirty="0"/>
              <a:t>- SemiCircle (semi_circle)</a:t>
            </a:r>
          </a:p>
          <a:p>
            <a:r>
              <a:rPr lang="nl-NL" sz="1300" dirty="0"/>
              <a:t>- ThirdCircle (third_circle)</a:t>
            </a:r>
          </a:p>
          <a:p>
            <a:r>
              <a:rPr lang="nl-NL" sz="1300" dirty="0"/>
              <a:t>- QuarterCircle (quarter_circle)</a:t>
            </a:r>
          </a:p>
        </p:txBody>
      </p:sp>
    </p:spTree>
    <p:extLst>
      <p:ext uri="{BB962C8B-B14F-4D97-AF65-F5344CB8AC3E}">
        <p14:creationId xmlns:p14="http://schemas.microsoft.com/office/powerpoint/2010/main" val="85416426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38C804-19DB-44B2-9D02-3DDC7474A96F}"/>
              </a:ext>
            </a:extLst>
          </p:cNvPr>
          <p:cNvPicPr>
            <a:picLocks noChangeAspect="1"/>
          </p:cNvPicPr>
          <p:nvPr/>
        </p:nvPicPr>
        <p:blipFill rotWithShape="1">
          <a:blip r:embed="rId3"/>
          <a:srcRect t="2166" r="1" b="2"/>
          <a:stretch/>
        </p:blipFill>
        <p:spPr>
          <a:xfrm>
            <a:off x="5182104" y="10"/>
            <a:ext cx="7009896" cy="6857990"/>
          </a:xfrm>
          <a:custGeom>
            <a:avLst/>
            <a:gdLst/>
            <a:ahLst/>
            <a:cxnLst/>
            <a:rect l="l" t="t" r="r" b="b"/>
            <a:pathLst>
              <a:path w="7009896" h="6858000">
                <a:moveTo>
                  <a:pt x="0" y="0"/>
                </a:moveTo>
                <a:lnTo>
                  <a:pt x="7009896" y="0"/>
                </a:lnTo>
                <a:lnTo>
                  <a:pt x="7009896" y="6858000"/>
                </a:lnTo>
                <a:lnTo>
                  <a:pt x="21616" y="6858000"/>
                </a:lnTo>
                <a:lnTo>
                  <a:pt x="129867" y="6647018"/>
                </a:lnTo>
                <a:cubicBezTo>
                  <a:pt x="1043295" y="4758249"/>
                  <a:pt x="1332296" y="2559611"/>
                  <a:pt x="814641" y="380651"/>
                </a:cubicBezTo>
                <a:lnTo>
                  <a:pt x="714685" y="1"/>
                </a:lnTo>
                <a:lnTo>
                  <a:pt x="0" y="1"/>
                </a:lnTo>
                <a:close/>
              </a:path>
            </a:pathLst>
          </a:custGeom>
        </p:spPr>
      </p:pic>
      <p:sp>
        <p:nvSpPr>
          <p:cNvPr id="9" name="Freeform: Shape 8">
            <a:extLst>
              <a:ext uri="{FF2B5EF4-FFF2-40B4-BE49-F238E27FC236}">
                <a16:creationId xmlns:a16="http://schemas.microsoft.com/office/drawing/2014/main" id="{5FDF4720-5445-47BE-89FE-E40D1AE6F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Freeform: Shape 10">
            <a:extLst>
              <a:ext uri="{FF2B5EF4-FFF2-40B4-BE49-F238E27FC236}">
                <a16:creationId xmlns:a16="http://schemas.microsoft.com/office/drawing/2014/main" id="{AC8710B4-A815-4082-9E4F-F13A00070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CD5090-7730-4510-8F5B-7129E0693CB6}"/>
              </a:ext>
            </a:extLst>
          </p:cNvPr>
          <p:cNvSpPr>
            <a:spLocks noGrp="1"/>
          </p:cNvSpPr>
          <p:nvPr>
            <p:ph type="title"/>
          </p:nvPr>
        </p:nvSpPr>
        <p:spPr>
          <a:xfrm>
            <a:off x="804673" y="1396289"/>
            <a:ext cx="4782458" cy="1325563"/>
          </a:xfrm>
        </p:spPr>
        <p:txBody>
          <a:bodyPr>
            <a:normAutofit/>
          </a:bodyPr>
          <a:lstStyle/>
          <a:p>
            <a:r>
              <a:rPr lang="en-GB" dirty="0"/>
              <a:t>SVG</a:t>
            </a:r>
            <a:endParaRPr lang="nl-NL" dirty="0"/>
          </a:p>
        </p:txBody>
      </p:sp>
      <p:sp>
        <p:nvSpPr>
          <p:cNvPr id="3" name="Content Placeholder 2">
            <a:extLst>
              <a:ext uri="{FF2B5EF4-FFF2-40B4-BE49-F238E27FC236}">
                <a16:creationId xmlns:a16="http://schemas.microsoft.com/office/drawing/2014/main" id="{AC99588E-43D2-490D-8917-7ECA63AA0DC0}"/>
              </a:ext>
            </a:extLst>
          </p:cNvPr>
          <p:cNvSpPr>
            <a:spLocks noGrp="1"/>
          </p:cNvSpPr>
          <p:nvPr>
            <p:ph idx="1"/>
          </p:nvPr>
        </p:nvSpPr>
        <p:spPr>
          <a:xfrm>
            <a:off x="804672" y="2871982"/>
            <a:ext cx="4782458" cy="3181684"/>
          </a:xfrm>
        </p:spPr>
        <p:txBody>
          <a:bodyPr anchor="t">
            <a:normAutofit/>
          </a:bodyPr>
          <a:lstStyle/>
          <a:p>
            <a:r>
              <a:rPr lang="en-GB" sz="1800" dirty="0"/>
              <a:t>Scalable Vector Graphics</a:t>
            </a:r>
          </a:p>
          <a:p>
            <a:pPr lvl="1"/>
            <a:r>
              <a:rPr lang="en-GB" sz="1800" dirty="0"/>
              <a:t>XML format</a:t>
            </a:r>
          </a:p>
          <a:p>
            <a:r>
              <a:rPr lang="nl-NL" sz="1800" dirty="0"/>
              <a:t>Vanuit 1 basis met transformatie alle kleuren</a:t>
            </a:r>
          </a:p>
          <a:p>
            <a:pPr lvl="1"/>
            <a:r>
              <a:rPr lang="nl-NL" sz="1400" dirty="0"/>
              <a:t>Xslt transformatie</a:t>
            </a:r>
          </a:p>
          <a:p>
            <a:r>
              <a:rPr lang="nl-NL" sz="1800" dirty="0"/>
              <a:t>Naar PNG in meerdere resoluties</a:t>
            </a:r>
          </a:p>
          <a:p>
            <a:pPr lvl="1"/>
            <a:r>
              <a:rPr lang="nl-NL" sz="1400" dirty="0"/>
              <a:t>Inkscape.com</a:t>
            </a:r>
          </a:p>
          <a:p>
            <a:pPr lvl="1"/>
            <a:r>
              <a:rPr lang="nl-NL" sz="1400" dirty="0"/>
              <a:t>Batch verwerking</a:t>
            </a:r>
          </a:p>
        </p:txBody>
      </p:sp>
    </p:spTree>
    <p:extLst>
      <p:ext uri="{BB962C8B-B14F-4D97-AF65-F5344CB8AC3E}">
        <p14:creationId xmlns:p14="http://schemas.microsoft.com/office/powerpoint/2010/main" val="150468042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D8BD7AA-000F-4149-9FF6-E8DB2DE6F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792587" cy="6858000"/>
          </a:xfrm>
          <a:custGeom>
            <a:avLst/>
            <a:gdLst>
              <a:gd name="connsiteX0" fmla="*/ 9792587 w 9792587"/>
              <a:gd name="connsiteY0" fmla="*/ 0 h 6858000"/>
              <a:gd name="connsiteX1" fmla="*/ 2339431 w 9792587"/>
              <a:gd name="connsiteY1" fmla="*/ 0 h 6858000"/>
              <a:gd name="connsiteX2" fmla="*/ 2190696 w 9792587"/>
              <a:gd name="connsiteY2" fmla="*/ 145339 h 6858000"/>
              <a:gd name="connsiteX3" fmla="*/ 0 w 9792587"/>
              <a:gd name="connsiteY3" fmla="*/ 5565888 h 6858000"/>
              <a:gd name="connsiteX4" fmla="*/ 79127 w 9792587"/>
              <a:gd name="connsiteY4" fmla="*/ 6681235 h 6858000"/>
              <a:gd name="connsiteX5" fmla="*/ 108694 w 9792587"/>
              <a:gd name="connsiteY5" fmla="*/ 6858000 h 6858000"/>
              <a:gd name="connsiteX6" fmla="*/ 9792587 w 97925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92587" h="6858000">
                <a:moveTo>
                  <a:pt x="9792587" y="0"/>
                </a:moveTo>
                <a:lnTo>
                  <a:pt x="2339431" y="0"/>
                </a:lnTo>
                <a:lnTo>
                  <a:pt x="2190696" y="145339"/>
                </a:lnTo>
                <a:cubicBezTo>
                  <a:pt x="834428" y="1548908"/>
                  <a:pt x="0" y="3459953"/>
                  <a:pt x="0" y="5565888"/>
                </a:cubicBezTo>
                <a:cubicBezTo>
                  <a:pt x="0" y="5944579"/>
                  <a:pt x="26981" y="6316967"/>
                  <a:pt x="79127" y="6681235"/>
                </a:cubicBezTo>
                <a:lnTo>
                  <a:pt x="108694" y="6858000"/>
                </a:lnTo>
                <a:lnTo>
                  <a:pt x="9792587"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54A4A823-72DC-4BA8-8157-D36A8939A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492529" cy="6858000"/>
          </a:xfrm>
          <a:custGeom>
            <a:avLst/>
            <a:gdLst>
              <a:gd name="connsiteX0" fmla="*/ 9492529 w 9492529"/>
              <a:gd name="connsiteY0" fmla="*/ 0 h 6858000"/>
              <a:gd name="connsiteX1" fmla="*/ 2472310 w 9492529"/>
              <a:gd name="connsiteY1" fmla="*/ 0 h 6858000"/>
              <a:gd name="connsiteX2" fmla="*/ 2157501 w 9492529"/>
              <a:gd name="connsiteY2" fmla="*/ 301488 h 6858000"/>
              <a:gd name="connsiteX3" fmla="*/ 0 w 9492529"/>
              <a:gd name="connsiteY3" fmla="*/ 5565888 h 6858000"/>
              <a:gd name="connsiteX4" fmla="*/ 76084 w 9492529"/>
              <a:gd name="connsiteY4" fmla="*/ 6638337 h 6858000"/>
              <a:gd name="connsiteX5" fmla="*/ 112827 w 9492529"/>
              <a:gd name="connsiteY5" fmla="*/ 6858000 h 6858000"/>
              <a:gd name="connsiteX6" fmla="*/ 9492529 w 9492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92529" h="6858000">
                <a:moveTo>
                  <a:pt x="9492529" y="0"/>
                </a:moveTo>
                <a:lnTo>
                  <a:pt x="2472310" y="0"/>
                </a:lnTo>
                <a:lnTo>
                  <a:pt x="2157501" y="301488"/>
                </a:lnTo>
                <a:cubicBezTo>
                  <a:pt x="823309" y="1655711"/>
                  <a:pt x="0" y="3514654"/>
                  <a:pt x="0" y="5565888"/>
                </a:cubicBezTo>
                <a:cubicBezTo>
                  <a:pt x="0" y="5930014"/>
                  <a:pt x="25944" y="6288079"/>
                  <a:pt x="76084" y="6638337"/>
                </a:cubicBezTo>
                <a:lnTo>
                  <a:pt x="112827" y="6858000"/>
                </a:lnTo>
                <a:lnTo>
                  <a:pt x="9492529"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E8E47C-1CF5-4C92-87C1-7F243B7585AE}"/>
              </a:ext>
            </a:extLst>
          </p:cNvPr>
          <p:cNvSpPr>
            <a:spLocks noGrp="1"/>
          </p:cNvSpPr>
          <p:nvPr>
            <p:ph type="title"/>
          </p:nvPr>
        </p:nvSpPr>
        <p:spPr>
          <a:xfrm>
            <a:off x="8780807" y="959424"/>
            <a:ext cx="3411193" cy="1288238"/>
          </a:xfrm>
        </p:spPr>
        <p:txBody>
          <a:bodyPr anchor="ctr">
            <a:normAutofit/>
          </a:bodyPr>
          <a:lstStyle/>
          <a:p>
            <a:r>
              <a:rPr lang="en-GB" dirty="0"/>
              <a:t>XML van SVG</a:t>
            </a:r>
            <a:endParaRPr lang="nl-NL" dirty="0"/>
          </a:p>
        </p:txBody>
      </p:sp>
      <p:sp>
        <p:nvSpPr>
          <p:cNvPr id="3" name="Content Placeholder 2">
            <a:extLst>
              <a:ext uri="{FF2B5EF4-FFF2-40B4-BE49-F238E27FC236}">
                <a16:creationId xmlns:a16="http://schemas.microsoft.com/office/drawing/2014/main" id="{05449ACB-1CB2-46EA-ABAD-5C24678E6116}"/>
              </a:ext>
            </a:extLst>
          </p:cNvPr>
          <p:cNvSpPr>
            <a:spLocks noGrp="1"/>
          </p:cNvSpPr>
          <p:nvPr>
            <p:ph idx="1"/>
          </p:nvPr>
        </p:nvSpPr>
        <p:spPr>
          <a:xfrm>
            <a:off x="3701875" y="5898576"/>
            <a:ext cx="5663506" cy="846855"/>
          </a:xfrm>
        </p:spPr>
        <p:txBody>
          <a:bodyPr anchor="t">
            <a:normAutofit lnSpcReduction="10000"/>
          </a:bodyPr>
          <a:lstStyle/>
          <a:p>
            <a:r>
              <a:rPr lang="en-GB" sz="2400" dirty="0" err="1"/>
              <a:t>Kleur</a:t>
            </a:r>
            <a:r>
              <a:rPr lang="en-GB" sz="2400" dirty="0"/>
              <a:t>, </a:t>
            </a:r>
            <a:r>
              <a:rPr lang="en-GB" sz="2400" dirty="0" err="1"/>
              <a:t>lijndikte</a:t>
            </a:r>
            <a:r>
              <a:rPr lang="en-GB" sz="2400" dirty="0"/>
              <a:t>, </a:t>
            </a:r>
            <a:r>
              <a:rPr lang="en-GB" sz="2400" dirty="0" err="1"/>
              <a:t>opaciteit</a:t>
            </a:r>
            <a:r>
              <a:rPr lang="en-GB" sz="2400" dirty="0"/>
              <a:t> etc. </a:t>
            </a:r>
            <a:r>
              <a:rPr lang="en-GB" sz="2400" dirty="0" err="1"/>
              <a:t>als</a:t>
            </a:r>
            <a:r>
              <a:rPr lang="en-GB" sz="2400" dirty="0"/>
              <a:t> </a:t>
            </a:r>
            <a:r>
              <a:rPr lang="en-GB" sz="2400" dirty="0" err="1"/>
              <a:t>attributen</a:t>
            </a:r>
            <a:endParaRPr lang="en-GB" sz="2400" dirty="0"/>
          </a:p>
          <a:p>
            <a:r>
              <a:rPr lang="en-GB" sz="2400" dirty="0" err="1"/>
              <a:t>Vorm</a:t>
            </a:r>
            <a:r>
              <a:rPr lang="en-GB" sz="2400" dirty="0"/>
              <a:t> </a:t>
            </a:r>
            <a:r>
              <a:rPr lang="en-GB" sz="2400" dirty="0" err="1"/>
              <a:t>als</a:t>
            </a:r>
            <a:r>
              <a:rPr lang="en-GB" sz="2400" dirty="0"/>
              <a:t> ‘path’</a:t>
            </a:r>
            <a:endParaRPr lang="nl-NL" sz="2400" dirty="0"/>
          </a:p>
        </p:txBody>
      </p:sp>
      <p:sp>
        <p:nvSpPr>
          <p:cNvPr id="11" name="Rectangle 10">
            <a:extLst>
              <a:ext uri="{FF2B5EF4-FFF2-40B4-BE49-F238E27FC236}">
                <a16:creationId xmlns:a16="http://schemas.microsoft.com/office/drawing/2014/main" id="{31E26A59-FE19-423A-9B4B-F01339252DBC}"/>
              </a:ext>
            </a:extLst>
          </p:cNvPr>
          <p:cNvSpPr/>
          <p:nvPr/>
        </p:nvSpPr>
        <p:spPr>
          <a:xfrm>
            <a:off x="150800" y="210365"/>
            <a:ext cx="9214581" cy="5978679"/>
          </a:xfrm>
          <a:prstGeom prst="rect">
            <a:avLst/>
          </a:prstGeom>
        </p:spPr>
        <p:txBody>
          <a:bodyPr wrap="none" lIns="0" tIns="0" rIns="0" bIns="0">
            <a:noAutofit/>
          </a:bodyPr>
          <a:lstStyle/>
          <a:p>
            <a:r>
              <a:rPr lang="nl-NL" sz="1600" dirty="0">
                <a:solidFill>
                  <a:srgbClr val="5FC8FD"/>
                </a:solidFill>
                <a:highlight>
                  <a:srgbClr val="3C3C3C"/>
                </a:highlight>
              </a:rPr>
              <a:t>&lt;svg</a:t>
            </a:r>
            <a:r>
              <a:rPr lang="nl-NL" sz="1600" dirty="0">
                <a:solidFill>
                  <a:srgbClr val="FF8D54"/>
                </a:solidFill>
                <a:highlight>
                  <a:srgbClr val="3C3C3C"/>
                </a:highlight>
              </a:rPr>
              <a:t>  xmlns</a:t>
            </a:r>
            <a:r>
              <a:rPr lang="nl-NL" sz="1600" dirty="0">
                <a:solidFill>
                  <a:srgbClr val="FF8040"/>
                </a:solidFill>
                <a:highlight>
                  <a:srgbClr val="3C3C3C"/>
                </a:highlight>
              </a:rPr>
              <a:t>=</a:t>
            </a:r>
            <a:r>
              <a:rPr lang="nl-NL" sz="1600" dirty="0">
                <a:solidFill>
                  <a:srgbClr val="E06A53"/>
                </a:solidFill>
                <a:highlight>
                  <a:srgbClr val="3C3C3C"/>
                </a:highlight>
              </a:rPr>
              <a:t>"http://www.w3.org/2000/svg"</a:t>
            </a:r>
            <a:r>
              <a:rPr lang="nl-NL" sz="1600" dirty="0">
                <a:solidFill>
                  <a:srgbClr val="FF8D54"/>
                </a:solidFill>
                <a:highlight>
                  <a:srgbClr val="3C3C3C"/>
                </a:highlight>
              </a:rPr>
              <a:t>  </a:t>
            </a:r>
            <a:r>
              <a:rPr lang="nl-NL" sz="1600" dirty="0">
                <a:solidFill>
                  <a:srgbClr val="A8C0CC"/>
                </a:solidFill>
                <a:highlight>
                  <a:srgbClr val="3C3C3C"/>
                </a:highlight>
              </a:rPr>
              <a:t>xmlns:xlink</a:t>
            </a:r>
            <a:r>
              <a:rPr lang="nl-NL" sz="1600" dirty="0">
                <a:solidFill>
                  <a:srgbClr val="FF8040"/>
                </a:solidFill>
                <a:highlight>
                  <a:srgbClr val="3C3C3C"/>
                </a:highlight>
              </a:rPr>
              <a:t>=</a:t>
            </a:r>
            <a:r>
              <a:rPr lang="nl-NL" sz="1600" dirty="0">
                <a:solidFill>
                  <a:srgbClr val="E06A53"/>
                </a:solidFill>
                <a:highlight>
                  <a:srgbClr val="3C3C3C"/>
                </a:highlight>
              </a:rPr>
              <a:t>"http://www.w3.org/1999/xlink"</a:t>
            </a:r>
            <a:r>
              <a:rPr lang="nl-NL" sz="1600" dirty="0">
                <a:solidFill>
                  <a:srgbClr val="FF8D54"/>
                </a:solidFill>
                <a:highlight>
                  <a:srgbClr val="3C3C3C"/>
                </a:highlight>
              </a:rPr>
              <a:t> </a:t>
            </a:r>
            <a:br>
              <a:rPr lang="nl-NL" sz="1600" dirty="0">
                <a:solidFill>
                  <a:srgbClr val="000000"/>
                </a:solidFill>
                <a:highlight>
                  <a:srgbClr val="3C3C3C"/>
                </a:highlight>
              </a:rPr>
            </a:br>
            <a:r>
              <a:rPr lang="nl-NL" sz="1600" dirty="0">
                <a:solidFill>
                  <a:srgbClr val="FF8D54"/>
                </a:solidFill>
                <a:highlight>
                  <a:srgbClr val="3C3C3C"/>
                </a:highlight>
              </a:rPr>
              <a:t> viewBox</a:t>
            </a:r>
            <a:r>
              <a:rPr lang="nl-NL" sz="1600" dirty="0">
                <a:solidFill>
                  <a:srgbClr val="FF8040"/>
                </a:solidFill>
                <a:highlight>
                  <a:srgbClr val="3C3C3C"/>
                </a:highlight>
              </a:rPr>
              <a:t>=</a:t>
            </a:r>
            <a:r>
              <a:rPr lang="nl-NL" sz="1600" dirty="0">
                <a:solidFill>
                  <a:srgbClr val="E06A53"/>
                </a:solidFill>
                <a:highlight>
                  <a:srgbClr val="3C3C3C"/>
                </a:highlight>
              </a:rPr>
              <a:t>"-12.000000000000000 -12.000000000000000 24.000000000000000 24.000000000000000"</a:t>
            </a:r>
            <a:r>
              <a:rPr lang="nl-NL" sz="1600" dirty="0">
                <a:solidFill>
                  <a:srgbClr val="5FC8FD"/>
                </a:solidFill>
                <a:highlight>
                  <a:srgbClr val="3C3C3C"/>
                </a:highlight>
              </a:rPr>
              <a:t>&gt;</a:t>
            </a:r>
            <a:br>
              <a:rPr lang="nl-NL" sz="1600" dirty="0">
                <a:solidFill>
                  <a:srgbClr val="000000"/>
                </a:solidFill>
                <a:highlight>
                  <a:srgbClr val="3C3C3C"/>
                </a:highlight>
              </a:rPr>
            </a:br>
            <a:r>
              <a:rPr lang="nl-NL" sz="1600" dirty="0">
                <a:solidFill>
                  <a:srgbClr val="5FC8FD"/>
                </a:solidFill>
                <a:highlight>
                  <a:srgbClr val="3C3C3C"/>
                </a:highlight>
              </a:rPr>
              <a:t>&lt;title&gt;</a:t>
            </a:r>
            <a:r>
              <a:rPr lang="nl-NL" sz="1600" dirty="0">
                <a:solidFill>
                  <a:srgbClr val="E5E5E5"/>
                </a:solidFill>
                <a:highlight>
                  <a:srgbClr val="3C3C3C"/>
                </a:highlight>
              </a:rPr>
              <a:t>Kruis 24</a:t>
            </a:r>
            <a:r>
              <a:rPr lang="nl-NL" sz="1600" dirty="0">
                <a:solidFill>
                  <a:srgbClr val="5FC8FD"/>
                </a:solidFill>
                <a:highlight>
                  <a:srgbClr val="3C3C3C"/>
                </a:highlight>
              </a:rPr>
              <a:t>&lt;/title&gt;</a:t>
            </a:r>
            <a:br>
              <a:rPr lang="nl-NL" sz="1600" dirty="0">
                <a:solidFill>
                  <a:srgbClr val="000000"/>
                </a:solidFill>
                <a:highlight>
                  <a:srgbClr val="3C3C3C"/>
                </a:highlight>
              </a:rPr>
            </a:br>
            <a:r>
              <a:rPr lang="nl-NL" sz="1600" dirty="0">
                <a:solidFill>
                  <a:srgbClr val="E5E5E5"/>
                </a:solidFill>
                <a:highlight>
                  <a:srgbClr val="3C3C3C"/>
                </a:highlight>
              </a:rPr>
              <a:t> </a:t>
            </a:r>
            <a:r>
              <a:rPr lang="nl-NL" sz="1600" dirty="0">
                <a:solidFill>
                  <a:srgbClr val="5FC8FD"/>
                </a:solidFill>
                <a:highlight>
                  <a:srgbClr val="3C3C3C"/>
                </a:highlight>
              </a:rPr>
              <a:t>&lt;g</a:t>
            </a:r>
            <a:r>
              <a:rPr lang="nl-NL" sz="1600" dirty="0">
                <a:solidFill>
                  <a:srgbClr val="FF8D54"/>
                </a:solidFill>
                <a:highlight>
                  <a:srgbClr val="3C3C3C"/>
                </a:highlight>
              </a:rPr>
              <a:t> </a:t>
            </a:r>
            <a:br>
              <a:rPr lang="nl-NL" sz="1600" dirty="0">
                <a:solidFill>
                  <a:srgbClr val="000000"/>
                </a:solidFill>
                <a:highlight>
                  <a:srgbClr val="3C3C3C"/>
                </a:highlight>
              </a:rPr>
            </a:br>
            <a:r>
              <a:rPr lang="nl-NL" sz="1600" dirty="0">
                <a:solidFill>
                  <a:srgbClr val="FF8D54"/>
                </a:solidFill>
                <a:highlight>
                  <a:srgbClr val="3C3C3C"/>
                </a:highlight>
              </a:rPr>
              <a:t>   id</a:t>
            </a:r>
            <a:r>
              <a:rPr lang="nl-NL" sz="1600" dirty="0">
                <a:solidFill>
                  <a:srgbClr val="FF8040"/>
                </a:solidFill>
                <a:highlight>
                  <a:srgbClr val="3C3C3C"/>
                </a:highlight>
              </a:rPr>
              <a:t>=</a:t>
            </a:r>
            <a:r>
              <a:rPr lang="nl-NL" sz="1600" dirty="0">
                <a:solidFill>
                  <a:srgbClr val="E06A53"/>
                </a:solidFill>
                <a:highlight>
                  <a:srgbClr val="3C3C3C"/>
                </a:highlight>
              </a:rPr>
              <a:t>"pk0"</a:t>
            </a:r>
            <a:r>
              <a:rPr lang="nl-NL" sz="1600" dirty="0">
                <a:solidFill>
                  <a:srgbClr val="FF8D54"/>
                </a:solidFill>
                <a:highlight>
                  <a:srgbClr val="3C3C3C"/>
                </a:highlight>
              </a:rPr>
              <a:t> </a:t>
            </a:r>
            <a:br>
              <a:rPr lang="nl-NL" sz="1600" dirty="0">
                <a:solidFill>
                  <a:srgbClr val="000000"/>
                </a:solidFill>
                <a:highlight>
                  <a:srgbClr val="3C3C3C"/>
                </a:highlight>
              </a:rPr>
            </a:br>
            <a:r>
              <a:rPr lang="nl-NL" sz="1600" dirty="0">
                <a:solidFill>
                  <a:srgbClr val="FF8D54"/>
                </a:solidFill>
                <a:highlight>
                  <a:srgbClr val="3C3C3C"/>
                </a:highlight>
              </a:rPr>
              <a:t>   fill</a:t>
            </a:r>
            <a:r>
              <a:rPr lang="nl-NL" sz="1600" dirty="0">
                <a:solidFill>
                  <a:srgbClr val="FF8040"/>
                </a:solidFill>
                <a:highlight>
                  <a:srgbClr val="3C3C3C"/>
                </a:highlight>
              </a:rPr>
              <a:t>=</a:t>
            </a:r>
            <a:r>
              <a:rPr lang="nl-NL" sz="1600" dirty="0">
                <a:solidFill>
                  <a:srgbClr val="E06A53"/>
                </a:solidFill>
                <a:highlight>
                  <a:srgbClr val="3C3C3C"/>
                </a:highlight>
              </a:rPr>
              <a:t>"#000000"</a:t>
            </a:r>
            <a:r>
              <a:rPr lang="nl-NL" sz="1600" dirty="0">
                <a:solidFill>
                  <a:srgbClr val="FF8D54"/>
                </a:solidFill>
                <a:highlight>
                  <a:srgbClr val="3C3C3C"/>
                </a:highlight>
              </a:rPr>
              <a:t> </a:t>
            </a:r>
            <a:br>
              <a:rPr lang="nl-NL" sz="1600" dirty="0">
                <a:solidFill>
                  <a:srgbClr val="000000"/>
                </a:solidFill>
                <a:highlight>
                  <a:srgbClr val="3C3C3C"/>
                </a:highlight>
              </a:rPr>
            </a:br>
            <a:r>
              <a:rPr lang="nl-NL" sz="1600" dirty="0">
                <a:solidFill>
                  <a:srgbClr val="FF8D54"/>
                </a:solidFill>
                <a:highlight>
                  <a:srgbClr val="3C3C3C"/>
                </a:highlight>
              </a:rPr>
              <a:t>   stroke</a:t>
            </a:r>
            <a:r>
              <a:rPr lang="nl-NL" sz="1600" dirty="0">
                <a:solidFill>
                  <a:srgbClr val="FF8040"/>
                </a:solidFill>
                <a:highlight>
                  <a:srgbClr val="3C3C3C"/>
                </a:highlight>
              </a:rPr>
              <a:t>=</a:t>
            </a:r>
            <a:r>
              <a:rPr lang="nl-NL" sz="1600" dirty="0">
                <a:solidFill>
                  <a:srgbClr val="E06A53"/>
                </a:solidFill>
                <a:highlight>
                  <a:srgbClr val="3C3C3C"/>
                </a:highlight>
              </a:rPr>
              <a:t>"#000000"</a:t>
            </a:r>
            <a:r>
              <a:rPr lang="nl-NL" sz="1600" dirty="0">
                <a:solidFill>
                  <a:srgbClr val="FF8D54"/>
                </a:solidFill>
                <a:highlight>
                  <a:srgbClr val="3C3C3C"/>
                </a:highlight>
              </a:rPr>
              <a:t> </a:t>
            </a:r>
            <a:br>
              <a:rPr lang="nl-NL" sz="1600" dirty="0">
                <a:solidFill>
                  <a:srgbClr val="000000"/>
                </a:solidFill>
                <a:highlight>
                  <a:srgbClr val="3C3C3C"/>
                </a:highlight>
              </a:rPr>
            </a:br>
            <a:r>
              <a:rPr lang="nl-NL" sz="1600" dirty="0">
                <a:solidFill>
                  <a:srgbClr val="FF8D54"/>
                </a:solidFill>
                <a:highlight>
                  <a:srgbClr val="3C3C3C"/>
                </a:highlight>
              </a:rPr>
              <a:t>   stroke-width</a:t>
            </a:r>
            <a:r>
              <a:rPr lang="nl-NL" sz="1600" dirty="0">
                <a:solidFill>
                  <a:srgbClr val="FF8040"/>
                </a:solidFill>
                <a:highlight>
                  <a:srgbClr val="3C3C3C"/>
                </a:highlight>
              </a:rPr>
              <a:t>=</a:t>
            </a:r>
            <a:r>
              <a:rPr lang="nl-NL" sz="1600" dirty="0">
                <a:solidFill>
                  <a:srgbClr val="E06A53"/>
                </a:solidFill>
                <a:highlight>
                  <a:srgbClr val="3C3C3C"/>
                </a:highlight>
              </a:rPr>
              <a:t>"1"</a:t>
            </a:r>
            <a:r>
              <a:rPr lang="nl-NL" sz="1600" dirty="0">
                <a:solidFill>
                  <a:srgbClr val="FF8D54"/>
                </a:solidFill>
                <a:highlight>
                  <a:srgbClr val="3C3C3C"/>
                </a:highlight>
              </a:rPr>
              <a:t> </a:t>
            </a:r>
            <a:br>
              <a:rPr lang="nl-NL" sz="1600" dirty="0">
                <a:solidFill>
                  <a:srgbClr val="000000"/>
                </a:solidFill>
                <a:highlight>
                  <a:srgbClr val="3C3C3C"/>
                </a:highlight>
              </a:rPr>
            </a:br>
            <a:r>
              <a:rPr lang="nl-NL" sz="1600" dirty="0">
                <a:solidFill>
                  <a:srgbClr val="FF8D54"/>
                </a:solidFill>
                <a:highlight>
                  <a:srgbClr val="3C3C3C"/>
                </a:highlight>
              </a:rPr>
              <a:t>   stroke-opacity</a:t>
            </a:r>
            <a:r>
              <a:rPr lang="nl-NL" sz="1600" dirty="0">
                <a:solidFill>
                  <a:srgbClr val="FF8040"/>
                </a:solidFill>
                <a:highlight>
                  <a:srgbClr val="3C3C3C"/>
                </a:highlight>
              </a:rPr>
              <a:t>=</a:t>
            </a:r>
            <a:r>
              <a:rPr lang="nl-NL" sz="1600" dirty="0">
                <a:solidFill>
                  <a:srgbClr val="E06A53"/>
                </a:solidFill>
                <a:highlight>
                  <a:srgbClr val="3C3C3C"/>
                </a:highlight>
              </a:rPr>
              <a:t>"0"</a:t>
            </a:r>
            <a:r>
              <a:rPr lang="nl-NL" sz="1600" dirty="0">
                <a:solidFill>
                  <a:srgbClr val="FF8D54"/>
                </a:solidFill>
                <a:highlight>
                  <a:srgbClr val="3C3C3C"/>
                </a:highlight>
              </a:rPr>
              <a:t> </a:t>
            </a:r>
            <a:br>
              <a:rPr lang="nl-NL" sz="1600" dirty="0">
                <a:solidFill>
                  <a:srgbClr val="000000"/>
                </a:solidFill>
                <a:highlight>
                  <a:srgbClr val="3C3C3C"/>
                </a:highlight>
              </a:rPr>
            </a:br>
            <a:r>
              <a:rPr lang="nl-NL" sz="1600" dirty="0">
                <a:solidFill>
                  <a:srgbClr val="FF8D54"/>
                </a:solidFill>
                <a:highlight>
                  <a:srgbClr val="3C3C3C"/>
                </a:highlight>
              </a:rPr>
              <a:t>   transform</a:t>
            </a:r>
            <a:r>
              <a:rPr lang="nl-NL" sz="1600" dirty="0">
                <a:solidFill>
                  <a:srgbClr val="FF8040"/>
                </a:solidFill>
                <a:highlight>
                  <a:srgbClr val="3C3C3C"/>
                </a:highlight>
              </a:rPr>
              <a:t>=</a:t>
            </a:r>
            <a:r>
              <a:rPr lang="nl-NL" sz="1600" dirty="0">
                <a:solidFill>
                  <a:srgbClr val="E06A53"/>
                </a:solidFill>
                <a:highlight>
                  <a:srgbClr val="3C3C3C"/>
                </a:highlight>
              </a:rPr>
              <a:t>"scale(12)"</a:t>
            </a:r>
            <a:r>
              <a:rPr lang="nl-NL" sz="1600" dirty="0">
                <a:solidFill>
                  <a:srgbClr val="5FC8FD"/>
                </a:solidFill>
                <a:highlight>
                  <a:srgbClr val="3C3C3C"/>
                </a:highlight>
              </a:rPr>
              <a:t>&gt;</a:t>
            </a:r>
            <a:br>
              <a:rPr lang="nl-NL" sz="1600" dirty="0">
                <a:solidFill>
                  <a:srgbClr val="000000"/>
                </a:solidFill>
                <a:highlight>
                  <a:srgbClr val="3C3C3C"/>
                </a:highlight>
              </a:rPr>
            </a:br>
            <a:r>
              <a:rPr lang="nl-NL" sz="1600" dirty="0">
                <a:solidFill>
                  <a:srgbClr val="E5E5E5"/>
                </a:solidFill>
                <a:highlight>
                  <a:srgbClr val="3C3C3C"/>
                </a:highlight>
              </a:rPr>
              <a:t>  </a:t>
            </a:r>
            <a:r>
              <a:rPr lang="nl-NL" sz="1600" dirty="0">
                <a:solidFill>
                  <a:srgbClr val="5FC8FD"/>
                </a:solidFill>
                <a:highlight>
                  <a:srgbClr val="3C3C3C"/>
                </a:highlight>
              </a:rPr>
              <a:t>&lt;path</a:t>
            </a:r>
            <a:r>
              <a:rPr lang="nl-NL" sz="1600" dirty="0">
                <a:solidFill>
                  <a:srgbClr val="FF8D54"/>
                </a:solidFill>
                <a:highlight>
                  <a:srgbClr val="3C3C3C"/>
                </a:highlight>
              </a:rPr>
              <a:t> d</a:t>
            </a:r>
            <a:r>
              <a:rPr lang="nl-NL" sz="1600" dirty="0">
                <a:solidFill>
                  <a:srgbClr val="FF8040"/>
                </a:solidFill>
                <a:highlight>
                  <a:srgbClr val="3C3C3C"/>
                </a:highlight>
              </a:rPr>
              <a:t>=</a:t>
            </a:r>
            <a:r>
              <a:rPr lang="nl-NL" sz="1600" dirty="0">
                <a:solidFill>
                  <a:srgbClr val="E06A53"/>
                </a:solidFill>
                <a:highlight>
                  <a:srgbClr val="3C3C3C"/>
                </a:highlight>
              </a:rPr>
              <a:t>"M -1.000000000000000 0.200000000000000 </a:t>
            </a:r>
            <a:br>
              <a:rPr lang="nl-NL" sz="1600" dirty="0">
                <a:solidFill>
                  <a:srgbClr val="000000"/>
                </a:solidFill>
                <a:highlight>
                  <a:srgbClr val="3C3C3C"/>
                </a:highlight>
              </a:rPr>
            </a:br>
            <a:r>
              <a:rPr lang="nl-NL" sz="1600" dirty="0">
                <a:solidFill>
                  <a:srgbClr val="E06A53"/>
                </a:solidFill>
                <a:highlight>
                  <a:srgbClr val="3C3C3C"/>
                </a:highlight>
              </a:rPr>
              <a:t>                    l 0.000000000000000 -0.400000000000000 </a:t>
            </a:r>
            <a:br>
              <a:rPr lang="nl-NL" sz="1600" dirty="0">
                <a:solidFill>
                  <a:srgbClr val="000000"/>
                </a:solidFill>
                <a:highlight>
                  <a:srgbClr val="3C3C3C"/>
                </a:highlight>
              </a:rPr>
            </a:br>
            <a:r>
              <a:rPr lang="nl-NL" sz="1600" dirty="0">
                <a:solidFill>
                  <a:srgbClr val="E06A53"/>
                </a:solidFill>
                <a:highlight>
                  <a:srgbClr val="3C3C3C"/>
                </a:highlight>
              </a:rPr>
              <a:t>                      0.800000000000000 0.000000000000000 </a:t>
            </a:r>
            <a:br>
              <a:rPr lang="nl-NL" sz="1600" dirty="0">
                <a:solidFill>
                  <a:srgbClr val="000000"/>
                </a:solidFill>
                <a:highlight>
                  <a:srgbClr val="3C3C3C"/>
                </a:highlight>
              </a:rPr>
            </a:br>
            <a:r>
              <a:rPr lang="nl-NL" sz="1600" dirty="0">
                <a:solidFill>
                  <a:srgbClr val="E06A53"/>
                </a:solidFill>
                <a:highlight>
                  <a:srgbClr val="3C3C3C"/>
                </a:highlight>
              </a:rPr>
              <a:t>                      0.000000000000000 -0.800000000000000 </a:t>
            </a:r>
            <a:br>
              <a:rPr lang="nl-NL" sz="1600" dirty="0">
                <a:solidFill>
                  <a:srgbClr val="000000"/>
                </a:solidFill>
                <a:highlight>
                  <a:srgbClr val="3C3C3C"/>
                </a:highlight>
              </a:rPr>
            </a:br>
            <a:r>
              <a:rPr lang="nl-NL" sz="1600" dirty="0">
                <a:solidFill>
                  <a:srgbClr val="E06A53"/>
                </a:solidFill>
                <a:highlight>
                  <a:srgbClr val="3C3C3C"/>
                </a:highlight>
              </a:rPr>
              <a:t>                      0.400000000000000 0.000000000000000 </a:t>
            </a:r>
            <a:br>
              <a:rPr lang="nl-NL" sz="1600" dirty="0">
                <a:solidFill>
                  <a:srgbClr val="000000"/>
                </a:solidFill>
                <a:highlight>
                  <a:srgbClr val="3C3C3C"/>
                </a:highlight>
              </a:rPr>
            </a:br>
            <a:r>
              <a:rPr lang="nl-NL" sz="1600" dirty="0">
                <a:solidFill>
                  <a:srgbClr val="E06A53"/>
                </a:solidFill>
                <a:highlight>
                  <a:srgbClr val="3C3C3C"/>
                </a:highlight>
              </a:rPr>
              <a:t>                      0.000000000000000 0.800000000000000 </a:t>
            </a:r>
            <a:br>
              <a:rPr lang="nl-NL" sz="1600" dirty="0">
                <a:solidFill>
                  <a:srgbClr val="000000"/>
                </a:solidFill>
                <a:highlight>
                  <a:srgbClr val="3C3C3C"/>
                </a:highlight>
              </a:rPr>
            </a:br>
            <a:r>
              <a:rPr lang="nl-NL" sz="1600" dirty="0">
                <a:solidFill>
                  <a:srgbClr val="E06A53"/>
                </a:solidFill>
                <a:highlight>
                  <a:srgbClr val="3C3C3C"/>
                </a:highlight>
              </a:rPr>
              <a:t>                      0.800000000000000 0.000000000000000 </a:t>
            </a:r>
            <a:br>
              <a:rPr lang="nl-NL" sz="1600" dirty="0">
                <a:solidFill>
                  <a:srgbClr val="000000"/>
                </a:solidFill>
                <a:highlight>
                  <a:srgbClr val="3C3C3C"/>
                </a:highlight>
              </a:rPr>
            </a:br>
            <a:r>
              <a:rPr lang="nl-NL" sz="1600" dirty="0">
                <a:solidFill>
                  <a:srgbClr val="E06A53"/>
                </a:solidFill>
                <a:highlight>
                  <a:srgbClr val="3C3C3C"/>
                </a:highlight>
              </a:rPr>
              <a:t>                      0.000000000000000 0.400000000000000 </a:t>
            </a:r>
            <a:br>
              <a:rPr lang="nl-NL" sz="1600" dirty="0">
                <a:solidFill>
                  <a:srgbClr val="000000"/>
                </a:solidFill>
                <a:highlight>
                  <a:srgbClr val="3C3C3C"/>
                </a:highlight>
              </a:rPr>
            </a:br>
            <a:r>
              <a:rPr lang="nl-NL" sz="1600" dirty="0">
                <a:solidFill>
                  <a:srgbClr val="E06A53"/>
                </a:solidFill>
                <a:highlight>
                  <a:srgbClr val="3C3C3C"/>
                </a:highlight>
              </a:rPr>
              <a:t>                     -0.800000000000000 0.000000000000000 </a:t>
            </a:r>
            <a:br>
              <a:rPr lang="nl-NL" sz="1600" dirty="0">
                <a:solidFill>
                  <a:srgbClr val="000000"/>
                </a:solidFill>
                <a:highlight>
                  <a:srgbClr val="3C3C3C"/>
                </a:highlight>
              </a:rPr>
            </a:br>
            <a:r>
              <a:rPr lang="nl-NL" sz="1600" dirty="0">
                <a:solidFill>
                  <a:srgbClr val="E06A53"/>
                </a:solidFill>
                <a:highlight>
                  <a:srgbClr val="3C3C3C"/>
                </a:highlight>
              </a:rPr>
              <a:t>                      0.000000000000000 0.800000000000000 </a:t>
            </a:r>
            <a:br>
              <a:rPr lang="nl-NL" sz="1600" dirty="0">
                <a:solidFill>
                  <a:srgbClr val="000000"/>
                </a:solidFill>
                <a:highlight>
                  <a:srgbClr val="3C3C3C"/>
                </a:highlight>
              </a:rPr>
            </a:br>
            <a:r>
              <a:rPr lang="nl-NL" sz="1600" dirty="0">
                <a:solidFill>
                  <a:srgbClr val="E06A53"/>
                </a:solidFill>
                <a:highlight>
                  <a:srgbClr val="3C3C3C"/>
                </a:highlight>
              </a:rPr>
              <a:t>                     -0.400000000000000 0.000000000000000 </a:t>
            </a:r>
            <a:br>
              <a:rPr lang="nl-NL" sz="1600" dirty="0">
                <a:solidFill>
                  <a:srgbClr val="000000"/>
                </a:solidFill>
                <a:highlight>
                  <a:srgbClr val="3C3C3C"/>
                </a:highlight>
              </a:rPr>
            </a:br>
            <a:r>
              <a:rPr lang="nl-NL" sz="1600" dirty="0">
                <a:solidFill>
                  <a:srgbClr val="E06A53"/>
                </a:solidFill>
                <a:highlight>
                  <a:srgbClr val="3C3C3C"/>
                </a:highlight>
              </a:rPr>
              <a:t>                      0.000000000000000 -0.800000000000000 </a:t>
            </a:r>
            <a:br>
              <a:rPr lang="nl-NL" sz="1600" dirty="0">
                <a:solidFill>
                  <a:srgbClr val="000000"/>
                </a:solidFill>
                <a:highlight>
                  <a:srgbClr val="3C3C3C"/>
                </a:highlight>
              </a:rPr>
            </a:br>
            <a:r>
              <a:rPr lang="nl-NL" sz="1600" dirty="0">
                <a:solidFill>
                  <a:srgbClr val="E06A53"/>
                </a:solidFill>
                <a:highlight>
                  <a:srgbClr val="3C3C3C"/>
                </a:highlight>
              </a:rPr>
              <a:t>                     -0.800000000000000 0.000000000000000"</a:t>
            </a:r>
            <a:r>
              <a:rPr lang="nl-NL" sz="1600" dirty="0">
                <a:solidFill>
                  <a:srgbClr val="FF8D54"/>
                </a:solidFill>
                <a:highlight>
                  <a:srgbClr val="3C3C3C"/>
                </a:highlight>
              </a:rPr>
              <a:t> </a:t>
            </a:r>
            <a:r>
              <a:rPr lang="nl-NL" sz="1600" dirty="0">
                <a:solidFill>
                  <a:srgbClr val="5FC8FD"/>
                </a:solidFill>
                <a:highlight>
                  <a:srgbClr val="3C3C3C"/>
                </a:highlight>
              </a:rPr>
              <a:t>/&gt;</a:t>
            </a:r>
            <a:br>
              <a:rPr lang="nl-NL" sz="1600" dirty="0">
                <a:solidFill>
                  <a:srgbClr val="000000"/>
                </a:solidFill>
                <a:highlight>
                  <a:srgbClr val="3C3C3C"/>
                </a:highlight>
              </a:rPr>
            </a:br>
            <a:r>
              <a:rPr lang="nl-NL" sz="1600" dirty="0">
                <a:solidFill>
                  <a:srgbClr val="E5E5E5"/>
                </a:solidFill>
                <a:highlight>
                  <a:srgbClr val="3C3C3C"/>
                </a:highlight>
              </a:rPr>
              <a:t> </a:t>
            </a:r>
            <a:r>
              <a:rPr lang="nl-NL" sz="1600" dirty="0">
                <a:solidFill>
                  <a:srgbClr val="5FC8FD"/>
                </a:solidFill>
                <a:highlight>
                  <a:srgbClr val="3C3C3C"/>
                </a:highlight>
              </a:rPr>
              <a:t>&lt;/g&gt;</a:t>
            </a:r>
            <a:br>
              <a:rPr lang="nl-NL" sz="1600" dirty="0">
                <a:solidFill>
                  <a:srgbClr val="000000"/>
                </a:solidFill>
                <a:highlight>
                  <a:srgbClr val="3C3C3C"/>
                </a:highlight>
              </a:rPr>
            </a:br>
            <a:r>
              <a:rPr lang="nl-NL" sz="1600" dirty="0">
                <a:solidFill>
                  <a:srgbClr val="5FC8FD"/>
                </a:solidFill>
                <a:highlight>
                  <a:srgbClr val="3C3C3C"/>
                </a:highlight>
              </a:rPr>
              <a:t>&lt;/svg&gt;</a:t>
            </a:r>
          </a:p>
        </p:txBody>
      </p:sp>
      <p:pic>
        <p:nvPicPr>
          <p:cNvPr id="6" name="Picture 5">
            <a:extLst>
              <a:ext uri="{FF2B5EF4-FFF2-40B4-BE49-F238E27FC236}">
                <a16:creationId xmlns:a16="http://schemas.microsoft.com/office/drawing/2014/main" id="{7497E7A9-1E13-488D-BDE0-A2AB53FEAD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8926" y="2352602"/>
            <a:ext cx="1288238" cy="1288238"/>
          </a:xfrm>
          <a:prstGeom prst="rect">
            <a:avLst/>
          </a:prstGeom>
        </p:spPr>
      </p:pic>
    </p:spTree>
    <p:extLst>
      <p:ext uri="{BB962C8B-B14F-4D97-AF65-F5344CB8AC3E}">
        <p14:creationId xmlns:p14="http://schemas.microsoft.com/office/powerpoint/2010/main" val="174983407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F9857ED-1DEF-4481-AEB4-E7759342A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457275" cy="6858000"/>
          </a:xfrm>
          <a:custGeom>
            <a:avLst/>
            <a:gdLst>
              <a:gd name="connsiteX0" fmla="*/ 5457275 w 5457275"/>
              <a:gd name="connsiteY0" fmla="*/ 0 h 6858000"/>
              <a:gd name="connsiteX1" fmla="*/ 361354 w 5457275"/>
              <a:gd name="connsiteY1" fmla="*/ 0 h 6858000"/>
              <a:gd name="connsiteX2" fmla="*/ 335637 w 5457275"/>
              <a:gd name="connsiteY2" fmla="*/ 94722 h 6858000"/>
              <a:gd name="connsiteX3" fmla="*/ 690849 w 5457275"/>
              <a:gd name="connsiteY3" fmla="*/ 6842426 h 6858000"/>
              <a:gd name="connsiteX4" fmla="*/ 696735 w 5457275"/>
              <a:gd name="connsiteY4" fmla="*/ 6858000 h 6858000"/>
              <a:gd name="connsiteX5" fmla="*/ 5457275 w 545727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7275" h="6858000">
                <a:moveTo>
                  <a:pt x="5457275" y="0"/>
                </a:moveTo>
                <a:lnTo>
                  <a:pt x="361354" y="0"/>
                </a:lnTo>
                <a:lnTo>
                  <a:pt x="335637" y="94722"/>
                </a:lnTo>
                <a:cubicBezTo>
                  <a:pt x="-226206" y="2374054"/>
                  <a:pt x="-65870" y="4704140"/>
                  <a:pt x="690849" y="6842426"/>
                </a:cubicBezTo>
                <a:lnTo>
                  <a:pt x="696735" y="6858000"/>
                </a:lnTo>
                <a:lnTo>
                  <a:pt x="5457275"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6E4FBE1-8E8A-42A6-B693-88C8979D8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228693" cy="6858000"/>
          </a:xfrm>
          <a:custGeom>
            <a:avLst/>
            <a:gdLst>
              <a:gd name="connsiteX0" fmla="*/ 5228693 w 5228693"/>
              <a:gd name="connsiteY0" fmla="*/ 0 h 6858000"/>
              <a:gd name="connsiteX1" fmla="*/ 371685 w 5228693"/>
              <a:gd name="connsiteY1" fmla="*/ 1 h 6858000"/>
              <a:gd name="connsiteX2" fmla="*/ 319533 w 5228693"/>
              <a:gd name="connsiteY2" fmla="*/ 193787 h 6858000"/>
              <a:gd name="connsiteX3" fmla="*/ 623642 w 5228693"/>
              <a:gd name="connsiteY3" fmla="*/ 6599363 h 6858000"/>
              <a:gd name="connsiteX4" fmla="*/ 717029 w 5228693"/>
              <a:gd name="connsiteY4" fmla="*/ 6858000 h 6858000"/>
              <a:gd name="connsiteX5" fmla="*/ 5228693 w 522869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8693" h="6858000">
                <a:moveTo>
                  <a:pt x="5228693" y="0"/>
                </a:moveTo>
                <a:lnTo>
                  <a:pt x="371685" y="1"/>
                </a:lnTo>
                <a:lnTo>
                  <a:pt x="319533" y="193787"/>
                </a:lnTo>
                <a:cubicBezTo>
                  <a:pt x="-206622" y="2355719"/>
                  <a:pt x="-67685" y="4563346"/>
                  <a:pt x="623642" y="6599363"/>
                </a:cubicBezTo>
                <a:lnTo>
                  <a:pt x="717029" y="6858000"/>
                </a:lnTo>
                <a:lnTo>
                  <a:pt x="5228693"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E8E47C-1CF5-4C92-87C1-7F243B7585AE}"/>
              </a:ext>
            </a:extLst>
          </p:cNvPr>
          <p:cNvSpPr>
            <a:spLocks noGrp="1"/>
          </p:cNvSpPr>
          <p:nvPr>
            <p:ph type="title"/>
          </p:nvPr>
        </p:nvSpPr>
        <p:spPr>
          <a:xfrm>
            <a:off x="804671" y="1330007"/>
            <a:ext cx="3820669" cy="4692396"/>
          </a:xfrm>
        </p:spPr>
        <p:txBody>
          <a:bodyPr anchor="ctr">
            <a:normAutofit/>
          </a:bodyPr>
          <a:lstStyle/>
          <a:p>
            <a:r>
              <a:rPr lang="en-GB" sz="5400"/>
              <a:t>Resolutie schermen</a:t>
            </a:r>
            <a:endParaRPr lang="nl-NL" sz="5400"/>
          </a:p>
        </p:txBody>
      </p:sp>
      <p:graphicFrame>
        <p:nvGraphicFramePr>
          <p:cNvPr id="4" name="Content Placeholder 3">
            <a:extLst>
              <a:ext uri="{FF2B5EF4-FFF2-40B4-BE49-F238E27FC236}">
                <a16:creationId xmlns:a16="http://schemas.microsoft.com/office/drawing/2014/main" id="{385DCEB4-81B9-4A4C-AA3B-BB2369D5F5AC}"/>
              </a:ext>
            </a:extLst>
          </p:cNvPr>
          <p:cNvGraphicFramePr>
            <a:graphicFrameLocks noGrp="1"/>
          </p:cNvGraphicFramePr>
          <p:nvPr>
            <p:ph idx="1"/>
            <p:extLst>
              <p:ext uri="{D42A27DB-BD31-4B8C-83A1-F6EECF244321}">
                <p14:modId xmlns:p14="http://schemas.microsoft.com/office/powerpoint/2010/main" val="382162370"/>
              </p:ext>
            </p:extLst>
          </p:nvPr>
        </p:nvGraphicFramePr>
        <p:xfrm>
          <a:off x="5736657" y="490888"/>
          <a:ext cx="6140918" cy="5531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7C71E8B2-5AF7-4734-A9EA-553771D80A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58217" y="597758"/>
            <a:ext cx="684000" cy="684000"/>
          </a:xfrm>
          <a:prstGeom prst="rect">
            <a:avLst/>
          </a:prstGeom>
        </p:spPr>
      </p:pic>
      <p:pic>
        <p:nvPicPr>
          <p:cNvPr id="11" name="Picture 10">
            <a:extLst>
              <a:ext uri="{FF2B5EF4-FFF2-40B4-BE49-F238E27FC236}">
                <a16:creationId xmlns:a16="http://schemas.microsoft.com/office/drawing/2014/main" id="{3293DFE6-CD39-4010-B9F3-104CD9494E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58217" y="1526755"/>
            <a:ext cx="684000" cy="684000"/>
          </a:xfrm>
          <a:prstGeom prst="rect">
            <a:avLst/>
          </a:prstGeom>
        </p:spPr>
      </p:pic>
      <p:pic>
        <p:nvPicPr>
          <p:cNvPr id="13" name="Picture 12">
            <a:extLst>
              <a:ext uri="{FF2B5EF4-FFF2-40B4-BE49-F238E27FC236}">
                <a16:creationId xmlns:a16="http://schemas.microsoft.com/office/drawing/2014/main" id="{EBD55F49-85C9-4687-8CC0-780C3AAFDD7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58217" y="2455752"/>
            <a:ext cx="684000" cy="684000"/>
          </a:xfrm>
          <a:prstGeom prst="rect">
            <a:avLst/>
          </a:prstGeom>
        </p:spPr>
      </p:pic>
      <p:pic>
        <p:nvPicPr>
          <p:cNvPr id="15" name="Picture 14">
            <a:extLst>
              <a:ext uri="{FF2B5EF4-FFF2-40B4-BE49-F238E27FC236}">
                <a16:creationId xmlns:a16="http://schemas.microsoft.com/office/drawing/2014/main" id="{62B1CA4A-3976-4F51-9343-84F9C019511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158216" y="3384749"/>
            <a:ext cx="684000" cy="684000"/>
          </a:xfrm>
          <a:prstGeom prst="rect">
            <a:avLst/>
          </a:prstGeom>
        </p:spPr>
      </p:pic>
      <p:pic>
        <p:nvPicPr>
          <p:cNvPr id="17" name="Picture 16">
            <a:extLst>
              <a:ext uri="{FF2B5EF4-FFF2-40B4-BE49-F238E27FC236}">
                <a16:creationId xmlns:a16="http://schemas.microsoft.com/office/drawing/2014/main" id="{19A6322D-07CD-49CF-BB2C-2F9650B50C8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158217" y="4309793"/>
            <a:ext cx="684000" cy="684000"/>
          </a:xfrm>
          <a:prstGeom prst="rect">
            <a:avLst/>
          </a:prstGeom>
        </p:spPr>
      </p:pic>
    </p:spTree>
    <p:extLst>
      <p:ext uri="{BB962C8B-B14F-4D97-AF65-F5344CB8AC3E}">
        <p14:creationId xmlns:p14="http://schemas.microsoft.com/office/powerpoint/2010/main" val="311983807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027817-1CFF-4B91-BBA3-C4084DED1800}"/>
              </a:ext>
            </a:extLst>
          </p:cNvPr>
          <p:cNvPicPr>
            <a:picLocks noChangeAspect="1"/>
          </p:cNvPicPr>
          <p:nvPr/>
        </p:nvPicPr>
        <p:blipFill rotWithShape="1">
          <a:blip r:embed="rId3">
            <a:extLst>
              <a:ext uri="{28A0092B-C50C-407E-A947-70E740481C1C}">
                <a14:useLocalDpi xmlns:a14="http://schemas.microsoft.com/office/drawing/2010/main" val="0"/>
              </a:ext>
            </a:extLst>
          </a:blip>
          <a:srcRect l="50404" r="4" b="50408"/>
          <a:stretch/>
        </p:blipFill>
        <p:spPr>
          <a:xfrm>
            <a:off x="6144234" y="3937407"/>
            <a:ext cx="2635029" cy="2635029"/>
          </a:xfrm>
          <a:prstGeom prst="rect">
            <a:avLst/>
          </a:prstGeom>
        </p:spPr>
      </p:pic>
      <p:sp>
        <p:nvSpPr>
          <p:cNvPr id="8" name="Freeform: Shape 7">
            <a:extLst>
              <a:ext uri="{FF2B5EF4-FFF2-40B4-BE49-F238E27FC236}">
                <a16:creationId xmlns:a16="http://schemas.microsoft.com/office/drawing/2014/main" id="{025E2AA9-10C9-4A14-BEA3-064CD0131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F076F371-EE61-49EA-AA2A-3582C3AC9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863721" cy="4984915"/>
          </a:xfrm>
          <a:custGeom>
            <a:avLst/>
            <a:gdLst>
              <a:gd name="connsiteX0" fmla="*/ 0 w 5863721"/>
              <a:gd name="connsiteY0" fmla="*/ 0 h 4984915"/>
              <a:gd name="connsiteX1" fmla="*/ 5863721 w 5863721"/>
              <a:gd name="connsiteY1" fmla="*/ 0 h 4984915"/>
              <a:gd name="connsiteX2" fmla="*/ 5844576 w 5863721"/>
              <a:gd name="connsiteY2" fmla="*/ 326138 h 4984915"/>
              <a:gd name="connsiteX3" fmla="*/ 5796589 w 5863721"/>
              <a:gd name="connsiteY3" fmla="*/ 693884 h 4984915"/>
              <a:gd name="connsiteX4" fmla="*/ 148386 w 5863721"/>
              <a:gd name="connsiteY4" fmla="*/ 4951022 h 4984915"/>
              <a:gd name="connsiteX5" fmla="*/ 0 w 5863721"/>
              <a:gd name="connsiteY5" fmla="*/ 4930112 h 498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6AC3BA-9873-4D44-BA1A-DE39879FD08A}"/>
              </a:ext>
            </a:extLst>
          </p:cNvPr>
          <p:cNvSpPr>
            <a:spLocks noGrp="1"/>
          </p:cNvSpPr>
          <p:nvPr>
            <p:ph type="title"/>
          </p:nvPr>
        </p:nvSpPr>
        <p:spPr>
          <a:xfrm>
            <a:off x="804671" y="365125"/>
            <a:ext cx="3405821" cy="3117038"/>
          </a:xfrm>
        </p:spPr>
        <p:txBody>
          <a:bodyPr anchor="ctr">
            <a:normAutofit/>
          </a:bodyPr>
          <a:lstStyle/>
          <a:p>
            <a:r>
              <a:rPr lang="en-GB" dirty="0"/>
              <a:t>PNG’s</a:t>
            </a:r>
            <a:endParaRPr lang="nl-NL"/>
          </a:p>
        </p:txBody>
      </p:sp>
      <p:sp>
        <p:nvSpPr>
          <p:cNvPr id="3" name="Content Placeholder 2">
            <a:extLst>
              <a:ext uri="{FF2B5EF4-FFF2-40B4-BE49-F238E27FC236}">
                <a16:creationId xmlns:a16="http://schemas.microsoft.com/office/drawing/2014/main" id="{E2393C14-EDD7-4B27-9F53-9A02BCAFE90B}"/>
              </a:ext>
            </a:extLst>
          </p:cNvPr>
          <p:cNvSpPr>
            <a:spLocks noGrp="1"/>
          </p:cNvSpPr>
          <p:nvPr>
            <p:ph idx="1"/>
          </p:nvPr>
        </p:nvSpPr>
        <p:spPr>
          <a:xfrm>
            <a:off x="6374218" y="158313"/>
            <a:ext cx="5550569" cy="3906346"/>
          </a:xfrm>
        </p:spPr>
        <p:txBody>
          <a:bodyPr anchor="ctr">
            <a:normAutofit/>
          </a:bodyPr>
          <a:lstStyle/>
          <a:p>
            <a:r>
              <a:rPr lang="en-GB" sz="2100" dirty="0" err="1"/>
              <a:t>Laag</a:t>
            </a:r>
            <a:r>
              <a:rPr lang="en-GB" sz="2100" dirty="0"/>
              <a:t>: 96 dpi</a:t>
            </a:r>
          </a:p>
          <a:p>
            <a:r>
              <a:rPr lang="en-GB" sz="2100" dirty="0" err="1"/>
              <a:t>Hoog</a:t>
            </a:r>
            <a:r>
              <a:rPr lang="en-GB" sz="2100" dirty="0"/>
              <a:t>: 288 dpi</a:t>
            </a:r>
          </a:p>
          <a:p>
            <a:r>
              <a:rPr lang="en-GB" sz="2100" dirty="0" err="1"/>
              <a:t>Vlak</a:t>
            </a:r>
            <a:endParaRPr lang="en-GB" sz="2100" dirty="0"/>
          </a:p>
          <a:p>
            <a:pPr lvl="1"/>
            <a:r>
              <a:rPr lang="en-GB" sz="1700" dirty="0" err="1"/>
              <a:t>Laag</a:t>
            </a:r>
            <a:r>
              <a:rPr lang="en-GB" sz="1700" dirty="0"/>
              <a:t>: 48x48 pixels</a:t>
            </a:r>
          </a:p>
          <a:p>
            <a:pPr lvl="1"/>
            <a:r>
              <a:rPr lang="en-GB" sz="1700" dirty="0" err="1"/>
              <a:t>Hoog</a:t>
            </a:r>
            <a:r>
              <a:rPr lang="en-GB" sz="1700" dirty="0"/>
              <a:t>: 144x144 pixels</a:t>
            </a:r>
          </a:p>
          <a:p>
            <a:r>
              <a:rPr lang="nl-NL" sz="2100" dirty="0"/>
              <a:t>Punt</a:t>
            </a:r>
          </a:p>
          <a:p>
            <a:pPr lvl="1"/>
            <a:r>
              <a:rPr lang="nl-NL" sz="1700" dirty="0"/>
              <a:t>Laag: 12, 16, 24 pixels</a:t>
            </a:r>
          </a:p>
          <a:p>
            <a:pPr lvl="1"/>
            <a:r>
              <a:rPr lang="nl-NL" sz="1700" dirty="0"/>
              <a:t>Hoog: 36, 48, 72 pixels</a:t>
            </a:r>
          </a:p>
          <a:p>
            <a:pPr lvl="1"/>
            <a:endParaRPr lang="nl-NL" sz="1700" dirty="0"/>
          </a:p>
        </p:txBody>
      </p:sp>
      <p:pic>
        <p:nvPicPr>
          <p:cNvPr id="5" name="Picture 4">
            <a:extLst>
              <a:ext uri="{FF2B5EF4-FFF2-40B4-BE49-F238E27FC236}">
                <a16:creationId xmlns:a16="http://schemas.microsoft.com/office/drawing/2014/main" id="{76E54945-7EC7-4DA8-A7DB-394AB9202B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5738" y="4783793"/>
            <a:ext cx="3048000" cy="1905000"/>
          </a:xfrm>
          <a:prstGeom prst="rect">
            <a:avLst/>
          </a:prstGeom>
        </p:spPr>
      </p:pic>
      <p:pic>
        <p:nvPicPr>
          <p:cNvPr id="7" name="Picture 6">
            <a:extLst>
              <a:ext uri="{FF2B5EF4-FFF2-40B4-BE49-F238E27FC236}">
                <a16:creationId xmlns:a16="http://schemas.microsoft.com/office/drawing/2014/main" id="{02065372-AB30-41A7-BCCC-893498A5C7AD}"/>
              </a:ext>
            </a:extLst>
          </p:cNvPr>
          <p:cNvPicPr>
            <a:picLocks noChangeAspect="1"/>
          </p:cNvPicPr>
          <p:nvPr/>
        </p:nvPicPr>
        <p:blipFill rotWithShape="1">
          <a:blip r:embed="rId5">
            <a:extLst>
              <a:ext uri="{28A0092B-C50C-407E-A947-70E740481C1C}">
                <a14:useLocalDpi xmlns:a14="http://schemas.microsoft.com/office/drawing/2010/main" val="0"/>
              </a:ext>
            </a:extLst>
          </a:blip>
          <a:srcRect l="50000" r="-20" b="49980"/>
          <a:stretch/>
        </p:blipFill>
        <p:spPr>
          <a:xfrm>
            <a:off x="9289759" y="3937408"/>
            <a:ext cx="2635028" cy="2635028"/>
          </a:xfrm>
          <a:prstGeom prst="rect">
            <a:avLst/>
          </a:prstGeom>
        </p:spPr>
      </p:pic>
    </p:spTree>
    <p:extLst>
      <p:ext uri="{BB962C8B-B14F-4D97-AF65-F5344CB8AC3E}">
        <p14:creationId xmlns:p14="http://schemas.microsoft.com/office/powerpoint/2010/main" val="327746759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BD1C87D-7B83-49A8-844E-433D32C45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024938"/>
            <a:ext cx="6413262" cy="5833063"/>
          </a:xfrm>
          <a:custGeom>
            <a:avLst/>
            <a:gdLst>
              <a:gd name="connsiteX0" fmla="*/ 343517 w 6413262"/>
              <a:gd name="connsiteY0" fmla="*/ 5832222 h 5833063"/>
              <a:gd name="connsiteX1" fmla="*/ 6335225 w 6413262"/>
              <a:gd name="connsiteY1" fmla="*/ 835839 h 5833063"/>
              <a:gd name="connsiteX2" fmla="*/ 6411127 w 6413262"/>
              <a:gd name="connsiteY2" fmla="*/ 123790 h 5833063"/>
              <a:gd name="connsiteX3" fmla="*/ 6413262 w 6413262"/>
              <a:gd name="connsiteY3" fmla="*/ 0 h 5833063"/>
              <a:gd name="connsiteX4" fmla="*/ 0 w 6413262"/>
              <a:gd name="connsiteY4" fmla="*/ 0 h 5833063"/>
              <a:gd name="connsiteX5" fmla="*/ 0 w 6413262"/>
              <a:gd name="connsiteY5" fmla="*/ 5815521 h 5833063"/>
              <a:gd name="connsiteX6" fmla="*/ 51379 w 6413262"/>
              <a:gd name="connsiteY6" fmla="*/ 5820166 h 5833063"/>
              <a:gd name="connsiteX7" fmla="*/ 343517 w 6413262"/>
              <a:gd name="connsiteY7" fmla="*/ 5832222 h 5833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13262" h="5833063">
                <a:moveTo>
                  <a:pt x="343517" y="5832222"/>
                </a:moveTo>
                <a:cubicBezTo>
                  <a:pt x="3254747" y="5881130"/>
                  <a:pt x="5841718" y="3794544"/>
                  <a:pt x="6335225" y="835839"/>
                </a:cubicBezTo>
                <a:cubicBezTo>
                  <a:pt x="6375023" y="597235"/>
                  <a:pt x="6400103" y="359575"/>
                  <a:pt x="6411127" y="123790"/>
                </a:cubicBezTo>
                <a:lnTo>
                  <a:pt x="6413262" y="0"/>
                </a:lnTo>
                <a:lnTo>
                  <a:pt x="0" y="0"/>
                </a:lnTo>
                <a:lnTo>
                  <a:pt x="0" y="5815521"/>
                </a:lnTo>
                <a:lnTo>
                  <a:pt x="51379" y="5820166"/>
                </a:lnTo>
                <a:cubicBezTo>
                  <a:pt x="149075" y="5826589"/>
                  <a:pt x="246476" y="5830592"/>
                  <a:pt x="343517" y="58322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1703047A-2C9B-4E2C-9A75-B67521B6D6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324648"/>
            <a:ext cx="6110122" cy="5533351"/>
          </a:xfrm>
          <a:custGeom>
            <a:avLst/>
            <a:gdLst>
              <a:gd name="connsiteX0" fmla="*/ 324583 w 6110122"/>
              <a:gd name="connsiteY0" fmla="*/ 5532549 h 5533351"/>
              <a:gd name="connsiteX1" fmla="*/ 6035604 w 6110122"/>
              <a:gd name="connsiteY1" fmla="*/ 770225 h 5533351"/>
              <a:gd name="connsiteX2" fmla="*/ 6088871 w 6110122"/>
              <a:gd name="connsiteY2" fmla="*/ 362020 h 5533351"/>
              <a:gd name="connsiteX3" fmla="*/ 6110122 w 6110122"/>
              <a:gd name="connsiteY3" fmla="*/ 0 h 5533351"/>
              <a:gd name="connsiteX4" fmla="*/ 0 w 6110122"/>
              <a:gd name="connsiteY4" fmla="*/ 0 h 5533351"/>
              <a:gd name="connsiteX5" fmla="*/ 0 w 6110122"/>
              <a:gd name="connsiteY5" fmla="*/ 5516887 h 5533351"/>
              <a:gd name="connsiteX6" fmla="*/ 46130 w 6110122"/>
              <a:gd name="connsiteY6" fmla="*/ 5521057 h 5533351"/>
              <a:gd name="connsiteX7" fmla="*/ 324583 w 6110122"/>
              <a:gd name="connsiteY7" fmla="*/ 5532549 h 553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10122" h="5533351">
                <a:moveTo>
                  <a:pt x="324583" y="5532549"/>
                </a:moveTo>
                <a:cubicBezTo>
                  <a:pt x="3099434" y="5579166"/>
                  <a:pt x="5565217" y="3590326"/>
                  <a:pt x="6035604" y="770225"/>
                </a:cubicBezTo>
                <a:cubicBezTo>
                  <a:pt x="6058365" y="633768"/>
                  <a:pt x="6076076" y="497636"/>
                  <a:pt x="6088871" y="362020"/>
                </a:cubicBezTo>
                <a:lnTo>
                  <a:pt x="6110122" y="0"/>
                </a:lnTo>
                <a:lnTo>
                  <a:pt x="0" y="0"/>
                </a:lnTo>
                <a:lnTo>
                  <a:pt x="0" y="5516887"/>
                </a:lnTo>
                <a:lnTo>
                  <a:pt x="46130" y="5521057"/>
                </a:lnTo>
                <a:cubicBezTo>
                  <a:pt x="139249" y="5527179"/>
                  <a:pt x="232088" y="5530995"/>
                  <a:pt x="324583" y="5532549"/>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F14196-76CF-4D3E-B026-F1FC98742DC0}"/>
              </a:ext>
            </a:extLst>
          </p:cNvPr>
          <p:cNvSpPr>
            <a:spLocks noGrp="1"/>
          </p:cNvSpPr>
          <p:nvPr>
            <p:ph type="title"/>
          </p:nvPr>
        </p:nvSpPr>
        <p:spPr>
          <a:xfrm>
            <a:off x="804671" y="2903393"/>
            <a:ext cx="3607841" cy="2625537"/>
          </a:xfrm>
        </p:spPr>
        <p:txBody>
          <a:bodyPr anchor="b">
            <a:normAutofit/>
          </a:bodyPr>
          <a:lstStyle/>
          <a:p>
            <a:r>
              <a:rPr lang="en-GB" sz="4800"/>
              <a:t>Spritemap</a:t>
            </a:r>
            <a:endParaRPr lang="nl-NL" sz="4800" dirty="0"/>
          </a:p>
        </p:txBody>
      </p:sp>
      <p:sp>
        <p:nvSpPr>
          <p:cNvPr id="6" name="Rectangle 5">
            <a:extLst>
              <a:ext uri="{FF2B5EF4-FFF2-40B4-BE49-F238E27FC236}">
                <a16:creationId xmlns:a16="http://schemas.microsoft.com/office/drawing/2014/main" id="{17DCB70F-483B-4CA0-8126-99E0B01E2F50}"/>
              </a:ext>
            </a:extLst>
          </p:cNvPr>
          <p:cNvSpPr/>
          <p:nvPr/>
        </p:nvSpPr>
        <p:spPr>
          <a:xfrm>
            <a:off x="7061552" y="5301647"/>
            <a:ext cx="4881250" cy="1200329"/>
          </a:xfrm>
          <a:prstGeom prst="rect">
            <a:avLst/>
          </a:prstGeom>
          <a:solidFill>
            <a:schemeClr val="bg1">
              <a:lumMod val="50000"/>
              <a:lumOff val="50000"/>
            </a:schemeClr>
          </a:solidFill>
        </p:spPr>
        <p:txBody>
          <a:bodyPr wrap="square">
            <a:spAutoFit/>
          </a:bodyPr>
          <a:lstStyle/>
          <a:p>
            <a:r>
              <a:rPr lang="nl-NL"/>
              <a:t>.sprite-pc000 {width: 24px;</a:t>
            </a:r>
          </a:p>
          <a:p>
            <a:r>
              <a:rPr lang="nl-NL"/>
              <a:t>                          height: 24px;</a:t>
            </a:r>
          </a:p>
          <a:p>
            <a:r>
              <a:rPr lang="nl-NL"/>
              <a:t>                          background-position: -1px -1px;</a:t>
            </a:r>
          </a:p>
          <a:p>
            <a:r>
              <a:rPr lang="nl-NL"/>
              <a:t>                          }</a:t>
            </a:r>
            <a:endParaRPr lang="nl-NL" dirty="0"/>
          </a:p>
        </p:txBody>
      </p:sp>
      <p:pic>
        <p:nvPicPr>
          <p:cNvPr id="12" name="Content Placeholder 11">
            <a:extLst>
              <a:ext uri="{FF2B5EF4-FFF2-40B4-BE49-F238E27FC236}">
                <a16:creationId xmlns:a16="http://schemas.microsoft.com/office/drawing/2014/main" id="{67F425E9-BDC2-4568-A715-7576964D4D81}"/>
              </a:ext>
            </a:extLst>
          </p:cNvPr>
          <p:cNvPicPr>
            <a:picLocks noGrp="1" noChangeAspect="1"/>
          </p:cNvPicPr>
          <p:nvPr>
            <p:ph idx="1"/>
          </p:nvPr>
        </p:nvPicPr>
        <p:blipFill>
          <a:blip r:embed="rId3">
            <a:alphaModFix/>
            <a:extLst>
              <a:ext uri="{28A0092B-C50C-407E-A947-70E740481C1C}">
                <a14:useLocalDpi xmlns:a14="http://schemas.microsoft.com/office/drawing/2010/main" val="0"/>
              </a:ext>
            </a:extLst>
          </a:blip>
          <a:stretch>
            <a:fillRect/>
          </a:stretch>
        </p:blipFill>
        <p:spPr>
          <a:xfrm>
            <a:off x="7061552" y="224330"/>
            <a:ext cx="4881251" cy="4868590"/>
          </a:xfrm>
          <a:solidFill>
            <a:schemeClr val="tx1"/>
          </a:solidFill>
          <a:ln w="12700">
            <a:solidFill>
              <a:schemeClr val="tx1"/>
            </a:solidFill>
            <a:bevel/>
          </a:ln>
        </p:spPr>
      </p:pic>
    </p:spTree>
    <p:extLst>
      <p:ext uri="{BB962C8B-B14F-4D97-AF65-F5344CB8AC3E}">
        <p14:creationId xmlns:p14="http://schemas.microsoft.com/office/powerpoint/2010/main" val="343486082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TotalTime>
  <Words>837</Words>
  <Application>Microsoft Office PowerPoint</Application>
  <PresentationFormat>Widescreen</PresentationFormat>
  <Paragraphs>102</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Basis symbolisatie</vt:lpstr>
      <vt:lpstr>Inhoud</vt:lpstr>
      <vt:lpstr>Gebruik images in symbolisatie</vt:lpstr>
      <vt:lpstr>Puntsymbolen WellknownNames</vt:lpstr>
      <vt:lpstr>SVG</vt:lpstr>
      <vt:lpstr>XML van SVG</vt:lpstr>
      <vt:lpstr>Resolutie schermen</vt:lpstr>
      <vt:lpstr>PNG’s</vt:lpstr>
      <vt:lpstr>Spritemap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Basis symbolisatie</dc:title>
  <dc:creator>Lingbeek, Kasper</dc:creator>
  <cp:lastModifiedBy>Lingbeek, Kasper</cp:lastModifiedBy>
  <cp:revision>34</cp:revision>
  <dcterms:created xsi:type="dcterms:W3CDTF">2020-12-07T11:06:31Z</dcterms:created>
  <dcterms:modified xsi:type="dcterms:W3CDTF">2021-09-23T14:30:27Z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12e00b9-34e2-4b26-a577-af1fd0f9f7ee_Enabled">
    <vt:lpwstr>True</vt:lpwstr>
  </property>
  <property fmtid="{D5CDD505-2E9C-101B-9397-08002B2CF9AE}" pid="3" name="MSIP_Label_112e00b9-34e2-4b26-a577-af1fd0f9f7ee_SiteId">
    <vt:lpwstr>33440fc6-b7c7-412c-bb73-0e70b0198d5a</vt:lpwstr>
  </property>
  <property fmtid="{D5CDD505-2E9C-101B-9397-08002B2CF9AE}" pid="4" name="MSIP_Label_112e00b9-34e2-4b26-a577-af1fd0f9f7ee_Owner">
    <vt:lpwstr>kasper.lingbeek@atos.net</vt:lpwstr>
  </property>
  <property fmtid="{D5CDD505-2E9C-101B-9397-08002B2CF9AE}" pid="5" name="MSIP_Label_112e00b9-34e2-4b26-a577-af1fd0f9f7ee_SetDate">
    <vt:lpwstr>2020-12-07T11:10:02.7288588Z</vt:lpwstr>
  </property>
  <property fmtid="{D5CDD505-2E9C-101B-9397-08002B2CF9AE}" pid="6" name="MSIP_Label_112e00b9-34e2-4b26-a577-af1fd0f9f7ee_Name">
    <vt:lpwstr>Atos For Internal Use</vt:lpwstr>
  </property>
  <property fmtid="{D5CDD505-2E9C-101B-9397-08002B2CF9AE}" pid="7" name="MSIP_Label_112e00b9-34e2-4b26-a577-af1fd0f9f7ee_Application">
    <vt:lpwstr>Microsoft Azure Information Protection</vt:lpwstr>
  </property>
  <property fmtid="{D5CDD505-2E9C-101B-9397-08002B2CF9AE}" pid="8" name="MSIP_Label_112e00b9-34e2-4b26-a577-af1fd0f9f7ee_ActionId">
    <vt:lpwstr>51745ce5-de99-4381-80a5-d0187251af4c</vt:lpwstr>
  </property>
  <property fmtid="{D5CDD505-2E9C-101B-9397-08002B2CF9AE}" pid="9" name="MSIP_Label_112e00b9-34e2-4b26-a577-af1fd0f9f7ee_Extended_MSFT_Method">
    <vt:lpwstr>Automatic</vt:lpwstr>
  </property>
  <property fmtid="{D5CDD505-2E9C-101B-9397-08002B2CF9AE}" pid="10" name="MSIP_Label_e463cba9-5f6c-478d-9329-7b2295e4e8ed_Enabled">
    <vt:lpwstr>True</vt:lpwstr>
  </property>
  <property fmtid="{D5CDD505-2E9C-101B-9397-08002B2CF9AE}" pid="11" name="MSIP_Label_e463cba9-5f6c-478d-9329-7b2295e4e8ed_SiteId">
    <vt:lpwstr>33440fc6-b7c7-412c-bb73-0e70b0198d5a</vt:lpwstr>
  </property>
  <property fmtid="{D5CDD505-2E9C-101B-9397-08002B2CF9AE}" pid="12" name="MSIP_Label_e463cba9-5f6c-478d-9329-7b2295e4e8ed_Owner">
    <vt:lpwstr>kasper.lingbeek@atos.net</vt:lpwstr>
  </property>
  <property fmtid="{D5CDD505-2E9C-101B-9397-08002B2CF9AE}" pid="13" name="MSIP_Label_e463cba9-5f6c-478d-9329-7b2295e4e8ed_SetDate">
    <vt:lpwstr>2020-12-07T11:10:02.7288588Z</vt:lpwstr>
  </property>
  <property fmtid="{D5CDD505-2E9C-101B-9397-08002B2CF9AE}" pid="14" name="MSIP_Label_e463cba9-5f6c-478d-9329-7b2295e4e8ed_Name">
    <vt:lpwstr>Atos For Internal Use - All Employees</vt:lpwstr>
  </property>
  <property fmtid="{D5CDD505-2E9C-101B-9397-08002B2CF9AE}" pid="15" name="MSIP_Label_e463cba9-5f6c-478d-9329-7b2295e4e8ed_Application">
    <vt:lpwstr>Microsoft Azure Information Protection</vt:lpwstr>
  </property>
  <property fmtid="{D5CDD505-2E9C-101B-9397-08002B2CF9AE}" pid="16" name="MSIP_Label_e463cba9-5f6c-478d-9329-7b2295e4e8ed_ActionId">
    <vt:lpwstr>51745ce5-de99-4381-80a5-d0187251af4c</vt:lpwstr>
  </property>
  <property fmtid="{D5CDD505-2E9C-101B-9397-08002B2CF9AE}" pid="17" name="MSIP_Label_e463cba9-5f6c-478d-9329-7b2295e4e8ed_Parent">
    <vt:lpwstr>112e00b9-34e2-4b26-a577-af1fd0f9f7ee</vt:lpwstr>
  </property>
  <property fmtid="{D5CDD505-2E9C-101B-9397-08002B2CF9AE}" pid="18" name="MSIP_Label_e463cba9-5f6c-478d-9329-7b2295e4e8ed_Extended_MSFT_Method">
    <vt:lpwstr>Automatic</vt:lpwstr>
  </property>
  <property fmtid="{D5CDD505-2E9C-101B-9397-08002B2CF9AE}" pid="19" name="Sensitivity">
    <vt:lpwstr>Atos For Internal Use Atos For Internal Use - All Employees</vt:lpwstr>
  </property>
</Properties>
</file>