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FC109-13C2-471C-ADCC-6A604A03E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891C580-C59F-4317-A5C8-B877380CF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8EB40F-E14F-460E-9D0E-74FECA93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120-9406-4169-A5FA-AF837E9EA749}" type="datetimeFigureOut">
              <a:rPr lang="nl-NL" smtClean="0"/>
              <a:t>30-11-2021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E65E6B-E5B9-4C42-AFFB-8CEBD690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723F3A-5A14-4FDB-8974-FBA69873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AA74-07BF-4780-A32F-B1E4E8F528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76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83679-2C5A-47B6-8FB7-3EC41EFC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5AD1B12-6F9D-4A0F-8D64-71A7DFD01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2F8298-350D-4880-B6D4-1744154B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120-9406-4169-A5FA-AF837E9EA749}" type="datetimeFigureOut">
              <a:rPr lang="nl-NL" smtClean="0"/>
              <a:t>30-11-2021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1FB620-CC91-4DF8-972B-1E76283A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3AB1C4-CE0C-4A91-8BA0-0B4223E8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AA74-07BF-4780-A32F-B1E4E8F528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1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20B1867-EB70-4C4E-A9C4-5149A112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216E614-DF69-4761-8E3C-156ADB63C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099A9D-B9E9-45CA-BB8E-D921A2B6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120-9406-4169-A5FA-AF837E9EA749}" type="datetimeFigureOut">
              <a:rPr lang="nl-NL" smtClean="0"/>
              <a:t>30-11-2021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4FAEE9-EE7A-44DF-8E39-64EF9790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60FADD-E97E-4083-B3B7-8722A8D1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AA74-07BF-4780-A32F-B1E4E8F528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3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093E4-C7A2-4604-BB3A-18FE06D7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8E83F9-E18D-478E-82AB-9115C807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F08A4E-E221-4C43-9890-62F1FCAA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120-9406-4169-A5FA-AF837E9EA749}" type="datetimeFigureOut">
              <a:rPr lang="nl-NL" smtClean="0"/>
              <a:t>30-11-2021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99B9CD-E3BA-449D-A467-3F971509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AE86D2-CC60-4970-AA42-EE5F0428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AA74-07BF-4780-A32F-B1E4E8F528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0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69231-238C-4721-A4DE-F842C308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3B046AC-4074-426E-9D48-7518FA890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F3A5E7-E832-48F4-A5CD-618091D0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120-9406-4169-A5FA-AF837E9EA749}" type="datetimeFigureOut">
              <a:rPr lang="nl-NL" smtClean="0"/>
              <a:t>30-11-2021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4BA582-5B8B-43FD-9675-85CCBFD9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DD6259-5A10-4FC4-8B83-C7E2AE1B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AA74-07BF-4780-A32F-B1E4E8F528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62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AA5BF-348B-42B1-AF1B-90790F0F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9829CB-5C4C-4C8E-9E70-DFF3D8CD8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E4752CA-8F0E-404E-801B-276D50F8A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C70CA4-688E-4E45-8709-50D1DDA8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120-9406-4169-A5FA-AF837E9EA749}" type="datetimeFigureOut">
              <a:rPr lang="nl-NL" smtClean="0"/>
              <a:t>30-11-2021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E4B5017-81ED-45C8-AF1F-D3DC4313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685AFE9-8153-4BAF-88ED-9FA51BE9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AA74-07BF-4780-A32F-B1E4E8F528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886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217BF-1E3D-454D-807C-BD6ADC93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70E868-1A2F-4D5D-95F5-A158C090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0E8580A-D0E4-4A27-A888-B4D3EA3E4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C865CAA-4E76-444F-95D7-E801BC317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B84F46D-3F8C-40E0-A522-AB5054966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98A1BF2-6593-4EE9-BE74-484C10CF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120-9406-4169-A5FA-AF837E9EA749}" type="datetimeFigureOut">
              <a:rPr lang="nl-NL" smtClean="0"/>
              <a:t>30-11-2021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0264315-2A5E-44D3-8B77-DFAEB8E1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D79170C-4344-4945-92B0-C590F105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AA74-07BF-4780-A32F-B1E4E8F528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96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58E60-73A8-48D3-A99A-74804AD1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4BE6AA6-CA64-411F-80E1-9497A4FB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120-9406-4169-A5FA-AF837E9EA749}" type="datetimeFigureOut">
              <a:rPr lang="nl-NL" smtClean="0"/>
              <a:t>30-11-2021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A05C5BC-A114-4486-82AA-6EC7A7DF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2B631D-F8C6-475C-9654-EC9DD4F9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AA74-07BF-4780-A32F-B1E4E8F528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90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AA9C975-ABF9-4207-BBEE-45134E89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120-9406-4169-A5FA-AF837E9EA749}" type="datetimeFigureOut">
              <a:rPr lang="nl-NL" smtClean="0"/>
              <a:t>30-11-2021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B5FFC4-E155-45C3-939D-40FDAF86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E32128C-8532-426F-8C82-B84B07DF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AA74-07BF-4780-A32F-B1E4E8F528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172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918F9-6903-421F-B648-60EEE2DE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6B99B-C9F6-4029-85F7-8ADA0DEC7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2E9014-4661-4971-85E6-AEBAF925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899EDB-1D59-41C3-9647-6C9B0066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120-9406-4169-A5FA-AF837E9EA749}" type="datetimeFigureOut">
              <a:rPr lang="nl-NL" smtClean="0"/>
              <a:t>30-11-2021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3FA18C-D1EB-4C15-A548-66141647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F11875-C468-42F8-8D0A-5510BB04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AA74-07BF-4780-A32F-B1E4E8F528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939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4972C-2F4C-4BF2-B2C9-272CA5A3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304E201-D3C7-4383-B7F9-473F1FBBA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2EDDC7-D968-4567-87E9-01B2F0A98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0CE1F71-18A9-4F85-83E9-DCD54EB5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120-9406-4169-A5FA-AF837E9EA749}" type="datetimeFigureOut">
              <a:rPr lang="nl-NL" smtClean="0"/>
              <a:t>30-11-2021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0CEDDA-4E3A-4146-8E0C-BCD6BB1B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367CEA2-ABA8-427C-81C2-47319AC8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AA74-07BF-4780-A32F-B1E4E8F528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446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ADE22E7-7DD1-47D4-AB44-6B2A327D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9A94F1-F1FA-438F-A50C-AB48A9C9F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7ED87D-2DCC-4522-9B9A-D46A024AD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E9120-9406-4169-A5FA-AF837E9EA749}" type="datetimeFigureOut">
              <a:rPr lang="nl-NL" smtClean="0"/>
              <a:t>30-11-2021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173DEA-7FFD-4AF7-BD90-ABB6520A4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3E2CD0-AC6E-4455-B635-8E74F7258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AA74-07BF-4780-A32F-B1E4E8F528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308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D1667-1DC9-46D7-ACB7-BE693983E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Schematische</a:t>
            </a:r>
            <a:r>
              <a:rPr lang="en-US" dirty="0"/>
              <a:t> </a:t>
            </a:r>
            <a:r>
              <a:rPr lang="en-US" dirty="0" err="1"/>
              <a:t>weergave</a:t>
            </a:r>
            <a:r>
              <a:rPr lang="en-US" dirty="0"/>
              <a:t> van de </a:t>
            </a:r>
            <a:r>
              <a:rPr lang="en-US" dirty="0" err="1"/>
              <a:t>transformaties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5C69FCD-CB57-44CD-945C-04A3ECC8A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41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hthoek 293">
            <a:extLst>
              <a:ext uri="{FF2B5EF4-FFF2-40B4-BE49-F238E27FC236}">
                <a16:creationId xmlns:a16="http://schemas.microsoft.com/office/drawing/2014/main" id="{BB4423E6-338F-4E28-AA32-F0D1F543F8BD}"/>
              </a:ext>
            </a:extLst>
          </p:cNvPr>
          <p:cNvSpPr/>
          <p:nvPr/>
        </p:nvSpPr>
        <p:spPr>
          <a:xfrm>
            <a:off x="143848" y="160396"/>
            <a:ext cx="4169736" cy="241566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Presentatiemodel</a:t>
            </a:r>
            <a:endParaRPr lang="nl-N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8" name="Rechthoek 187">
            <a:extLst>
              <a:ext uri="{FF2B5EF4-FFF2-40B4-BE49-F238E27FC236}">
                <a16:creationId xmlns:a16="http://schemas.microsoft.com/office/drawing/2014/main" id="{01840E0B-9BB0-45E4-9401-D5954128ECDF}"/>
              </a:ext>
            </a:extLst>
          </p:cNvPr>
          <p:cNvSpPr/>
          <p:nvPr/>
        </p:nvSpPr>
        <p:spPr>
          <a:xfrm>
            <a:off x="4919869" y="4298970"/>
            <a:ext cx="7166113" cy="241566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Presentatiemodel</a:t>
            </a:r>
            <a:endParaRPr lang="nl-N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Stroomdiagram: Proces 4">
            <a:extLst>
              <a:ext uri="{FF2B5EF4-FFF2-40B4-BE49-F238E27FC236}">
                <a16:creationId xmlns:a16="http://schemas.microsoft.com/office/drawing/2014/main" id="{B84B7778-8DCD-471B-8FF2-C8E6FD51B7A7}"/>
              </a:ext>
            </a:extLst>
          </p:cNvPr>
          <p:cNvSpPr/>
          <p:nvPr/>
        </p:nvSpPr>
        <p:spPr>
          <a:xfrm>
            <a:off x="8389936" y="3649375"/>
            <a:ext cx="2237875" cy="561473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Waardelijst</a:t>
            </a:r>
            <a:r>
              <a:rPr lang="en-US" dirty="0"/>
              <a:t> CSS</a:t>
            </a:r>
            <a:endParaRPr lang="nl-NL" dirty="0"/>
          </a:p>
        </p:txBody>
      </p:sp>
      <p:sp>
        <p:nvSpPr>
          <p:cNvPr id="6" name="Stroomdiagram: Proces 5">
            <a:extLst>
              <a:ext uri="{FF2B5EF4-FFF2-40B4-BE49-F238E27FC236}">
                <a16:creationId xmlns:a16="http://schemas.microsoft.com/office/drawing/2014/main" id="{0174C144-7692-4DC8-B1F2-08950251352C}"/>
              </a:ext>
            </a:extLst>
          </p:cNvPr>
          <p:cNvSpPr/>
          <p:nvPr/>
        </p:nvSpPr>
        <p:spPr>
          <a:xfrm>
            <a:off x="5172794" y="1618308"/>
            <a:ext cx="2237875" cy="56147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SLD naar </a:t>
            </a:r>
            <a:br>
              <a:rPr lang="en-US" dirty="0"/>
            </a:br>
            <a:r>
              <a:rPr lang="en-US" dirty="0"/>
              <a:t>Waardelijst CSS</a:t>
            </a:r>
            <a:endParaRPr lang="nl-NL" dirty="0"/>
          </a:p>
        </p:txBody>
      </p:sp>
      <p:sp>
        <p:nvSpPr>
          <p:cNvPr id="9" name="Stroomdiagram: Kaart 8">
            <a:extLst>
              <a:ext uri="{FF2B5EF4-FFF2-40B4-BE49-F238E27FC236}">
                <a16:creationId xmlns:a16="http://schemas.microsoft.com/office/drawing/2014/main" id="{A51E0A0E-B2F9-455A-893B-6B6868D256AB}"/>
              </a:ext>
            </a:extLst>
          </p:cNvPr>
          <p:cNvSpPr/>
          <p:nvPr/>
        </p:nvSpPr>
        <p:spPr>
          <a:xfrm>
            <a:off x="8043303" y="604423"/>
            <a:ext cx="2237875" cy="56147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Waardelijst</a:t>
            </a:r>
            <a:endParaRPr lang="nl-NL" dirty="0"/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ACCB4ABC-6E68-4DEC-94C1-C1A54D74CC87}"/>
              </a:ext>
            </a:extLst>
          </p:cNvPr>
          <p:cNvCxnSpPr>
            <a:cxnSpLocks/>
            <a:stCxn id="58" idx="3"/>
            <a:endCxn id="6" idx="1"/>
          </p:cNvCxnSpPr>
          <p:nvPr/>
        </p:nvCxnSpPr>
        <p:spPr>
          <a:xfrm>
            <a:off x="3217233" y="599049"/>
            <a:ext cx="1955561" cy="1299996"/>
          </a:xfrm>
          <a:prstGeom prst="bentConnector3">
            <a:avLst>
              <a:gd name="adj1" fmla="val 840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9E6FE926-DA04-4614-A0DD-E15E2C9EF8C9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7410669" y="1899045"/>
            <a:ext cx="546812" cy="3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2DCAFCF3-BA6B-4752-95E2-8AE441E21285}"/>
              </a:ext>
            </a:extLst>
          </p:cNvPr>
          <p:cNvCxnSpPr>
            <a:cxnSpLocks/>
            <a:stCxn id="9" idx="3"/>
            <a:endCxn id="39" idx="0"/>
          </p:cNvCxnSpPr>
          <p:nvPr/>
        </p:nvCxnSpPr>
        <p:spPr>
          <a:xfrm>
            <a:off x="10281178" y="885160"/>
            <a:ext cx="601643" cy="4165831"/>
          </a:xfrm>
          <a:prstGeom prst="bentConnector4">
            <a:avLst>
              <a:gd name="adj1" fmla="val 100956"/>
              <a:gd name="adj2" fmla="val 1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AA4424CF-4367-4745-926C-0221AE5D7DFC}"/>
              </a:ext>
            </a:extLst>
          </p:cNvPr>
          <p:cNvCxnSpPr>
            <a:cxnSpLocks/>
            <a:stCxn id="5" idx="3"/>
            <a:endCxn id="39" idx="0"/>
          </p:cNvCxnSpPr>
          <p:nvPr/>
        </p:nvCxnSpPr>
        <p:spPr>
          <a:xfrm>
            <a:off x="10627811" y="3930112"/>
            <a:ext cx="255010" cy="1120879"/>
          </a:xfrm>
          <a:prstGeom prst="bentConnector4">
            <a:avLst>
              <a:gd name="adj1" fmla="val 102256"/>
              <a:gd name="adj2" fmla="val 1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l: horizontaal 38">
            <a:extLst>
              <a:ext uri="{FF2B5EF4-FFF2-40B4-BE49-F238E27FC236}">
                <a16:creationId xmlns:a16="http://schemas.microsoft.com/office/drawing/2014/main" id="{96D08EB8-DE39-4CBC-B000-0FBB66A3AF97}"/>
              </a:ext>
            </a:extLst>
          </p:cNvPr>
          <p:cNvSpPr/>
          <p:nvPr/>
        </p:nvSpPr>
        <p:spPr>
          <a:xfrm>
            <a:off x="9763883" y="4980807"/>
            <a:ext cx="2237875" cy="561473"/>
          </a:xfrm>
          <a:prstGeom prst="horizontalScroll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US" dirty="0"/>
              <a:t>Symbolisatietabellen</a:t>
            </a:r>
            <a:endParaRPr lang="nl-NL" dirty="0"/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ADAC601A-1864-4BA3-A97C-0BF40C22316F}"/>
              </a:ext>
            </a:extLst>
          </p:cNvPr>
          <p:cNvSpPr txBox="1"/>
          <p:nvPr/>
        </p:nvSpPr>
        <p:spPr>
          <a:xfrm>
            <a:off x="9926079" y="615800"/>
            <a:ext cx="355097" cy="276999"/>
          </a:xfrm>
          <a:prstGeom prst="rect">
            <a:avLst/>
          </a:prstGeom>
          <a:noFill/>
          <a:ln>
            <a:noFill/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xml</a:t>
            </a:r>
            <a:endParaRPr lang="nl-NL" dirty="0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88DF8F29-A42D-43A0-8FDE-F6815046F8B5}"/>
              </a:ext>
            </a:extLst>
          </p:cNvPr>
          <p:cNvSpPr txBox="1"/>
          <p:nvPr/>
        </p:nvSpPr>
        <p:spPr>
          <a:xfrm>
            <a:off x="7046909" y="1626393"/>
            <a:ext cx="336118" cy="276999"/>
          </a:xfrm>
          <a:prstGeom prst="rect">
            <a:avLst/>
          </a:prstGeom>
          <a:noFill/>
          <a:ln>
            <a:noFill/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xslt</a:t>
            </a:r>
            <a:endParaRPr lang="nl-NL" dirty="0"/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F4260480-E9B6-452C-96DA-AB646AD91546}"/>
              </a:ext>
            </a:extLst>
          </p:cNvPr>
          <p:cNvSpPr txBox="1"/>
          <p:nvPr/>
        </p:nvSpPr>
        <p:spPr>
          <a:xfrm>
            <a:off x="10322085" y="3594694"/>
            <a:ext cx="295787" cy="276999"/>
          </a:xfrm>
          <a:prstGeom prst="rect">
            <a:avLst/>
          </a:prstGeom>
          <a:noFill/>
          <a:ln>
            <a:noFill/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css</a:t>
            </a:r>
            <a:endParaRPr lang="nl-NL" dirty="0"/>
          </a:p>
        </p:txBody>
      </p:sp>
      <p:sp>
        <p:nvSpPr>
          <p:cNvPr id="21" name="Stroomdiagram: Proces 20">
            <a:extLst>
              <a:ext uri="{FF2B5EF4-FFF2-40B4-BE49-F238E27FC236}">
                <a16:creationId xmlns:a16="http://schemas.microsoft.com/office/drawing/2014/main" id="{5D019F3D-D2B1-4222-A5E2-6DFD3E4486B3}"/>
              </a:ext>
            </a:extLst>
          </p:cNvPr>
          <p:cNvSpPr/>
          <p:nvPr/>
        </p:nvSpPr>
        <p:spPr>
          <a:xfrm>
            <a:off x="7957481" y="1668214"/>
            <a:ext cx="2018201" cy="468782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Vlak</a:t>
            </a:r>
            <a:r>
              <a:rPr lang="en-US" dirty="0"/>
              <a:t> CSS</a:t>
            </a:r>
            <a:endParaRPr lang="nl-NL" dirty="0"/>
          </a:p>
        </p:txBody>
      </p:sp>
      <p:sp>
        <p:nvSpPr>
          <p:cNvPr id="22" name="Stroomdiagram: Proces 21">
            <a:extLst>
              <a:ext uri="{FF2B5EF4-FFF2-40B4-BE49-F238E27FC236}">
                <a16:creationId xmlns:a16="http://schemas.microsoft.com/office/drawing/2014/main" id="{1C2D7B36-9338-4088-B33E-0ECA97E1C4DC}"/>
              </a:ext>
            </a:extLst>
          </p:cNvPr>
          <p:cNvSpPr/>
          <p:nvPr/>
        </p:nvSpPr>
        <p:spPr>
          <a:xfrm>
            <a:off x="7957481" y="2324932"/>
            <a:ext cx="2018201" cy="468782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Lijn</a:t>
            </a:r>
            <a:r>
              <a:rPr lang="en-US" dirty="0"/>
              <a:t> CSS</a:t>
            </a:r>
            <a:endParaRPr lang="nl-NL" dirty="0"/>
          </a:p>
        </p:txBody>
      </p:sp>
      <p:sp>
        <p:nvSpPr>
          <p:cNvPr id="23" name="Stroomdiagram: Proces 22">
            <a:extLst>
              <a:ext uri="{FF2B5EF4-FFF2-40B4-BE49-F238E27FC236}">
                <a16:creationId xmlns:a16="http://schemas.microsoft.com/office/drawing/2014/main" id="{1D7E489B-B7DE-4067-B834-1B90789470A7}"/>
              </a:ext>
            </a:extLst>
          </p:cNvPr>
          <p:cNvSpPr/>
          <p:nvPr/>
        </p:nvSpPr>
        <p:spPr>
          <a:xfrm>
            <a:off x="7957481" y="2983201"/>
            <a:ext cx="2018201" cy="468782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Punt CSS</a:t>
            </a:r>
            <a:endParaRPr lang="nl-NL" dirty="0"/>
          </a:p>
        </p:txBody>
      </p:sp>
      <p:sp>
        <p:nvSpPr>
          <p:cNvPr id="29" name="Stroomdiagram: Proces 28">
            <a:extLst>
              <a:ext uri="{FF2B5EF4-FFF2-40B4-BE49-F238E27FC236}">
                <a16:creationId xmlns:a16="http://schemas.microsoft.com/office/drawing/2014/main" id="{2AAC85AE-D696-4ACF-B59C-C18D24C2C864}"/>
              </a:ext>
            </a:extLst>
          </p:cNvPr>
          <p:cNvSpPr/>
          <p:nvPr/>
        </p:nvSpPr>
        <p:spPr>
          <a:xfrm>
            <a:off x="5172794" y="2277153"/>
            <a:ext cx="2237875" cy="56147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SLD naar </a:t>
            </a:r>
            <a:br>
              <a:rPr lang="en-US" dirty="0"/>
            </a:br>
            <a:r>
              <a:rPr lang="en-US" dirty="0"/>
              <a:t>Waardelijst CSS</a:t>
            </a:r>
            <a:endParaRPr lang="nl-NL" dirty="0"/>
          </a:p>
        </p:txBody>
      </p:sp>
      <p:sp>
        <p:nvSpPr>
          <p:cNvPr id="30" name="Stroomdiagram: Proces 29">
            <a:extLst>
              <a:ext uri="{FF2B5EF4-FFF2-40B4-BE49-F238E27FC236}">
                <a16:creationId xmlns:a16="http://schemas.microsoft.com/office/drawing/2014/main" id="{45BEB656-7073-4F75-B64E-91B271C9F15D}"/>
              </a:ext>
            </a:extLst>
          </p:cNvPr>
          <p:cNvSpPr/>
          <p:nvPr/>
        </p:nvSpPr>
        <p:spPr>
          <a:xfrm>
            <a:off x="5172794" y="2934081"/>
            <a:ext cx="2237875" cy="56147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SLD naar </a:t>
            </a:r>
            <a:br>
              <a:rPr lang="en-US" dirty="0"/>
            </a:br>
            <a:r>
              <a:rPr lang="en-US" dirty="0"/>
              <a:t>Waardelijst CSS</a:t>
            </a:r>
            <a:endParaRPr lang="nl-NL" dirty="0"/>
          </a:p>
        </p:txBody>
      </p: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1D4D8699-0FD4-487B-80A4-2E8BB3B2CE7B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>
            <a:off x="7410669" y="2557890"/>
            <a:ext cx="546812" cy="14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18928E85-1417-4DC9-B8B6-686A8D3C8D68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>
            <a:off x="7410669" y="3214818"/>
            <a:ext cx="546812" cy="27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4">
            <a:extLst>
              <a:ext uri="{FF2B5EF4-FFF2-40B4-BE49-F238E27FC236}">
                <a16:creationId xmlns:a16="http://schemas.microsoft.com/office/drawing/2014/main" id="{9635B564-627A-4C84-AAD8-308D65535C2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975682" y="2559323"/>
            <a:ext cx="317721" cy="111035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34">
            <a:extLst>
              <a:ext uri="{FF2B5EF4-FFF2-40B4-BE49-F238E27FC236}">
                <a16:creationId xmlns:a16="http://schemas.microsoft.com/office/drawing/2014/main" id="{455BDFC5-408A-422E-B7A8-AA9DE1DF7D4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975682" y="1902605"/>
            <a:ext cx="322788" cy="17538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34">
            <a:extLst>
              <a:ext uri="{FF2B5EF4-FFF2-40B4-BE49-F238E27FC236}">
                <a16:creationId xmlns:a16="http://schemas.microsoft.com/office/drawing/2014/main" id="{EBF817B3-D2F6-4167-A068-ED836D82DCE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975682" y="3217592"/>
            <a:ext cx="317721" cy="43178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met pijl 24">
            <a:extLst>
              <a:ext uri="{FF2B5EF4-FFF2-40B4-BE49-F238E27FC236}">
                <a16:creationId xmlns:a16="http://schemas.microsoft.com/office/drawing/2014/main" id="{D2D28586-BDCE-4164-9670-BE575AF8850B}"/>
              </a:ext>
            </a:extLst>
          </p:cNvPr>
          <p:cNvCxnSpPr>
            <a:cxnSpLocks/>
            <a:stCxn id="108" idx="3"/>
            <a:endCxn id="29" idx="1"/>
          </p:cNvCxnSpPr>
          <p:nvPr/>
        </p:nvCxnSpPr>
        <p:spPr>
          <a:xfrm>
            <a:off x="3469023" y="910473"/>
            <a:ext cx="1703771" cy="1647417"/>
          </a:xfrm>
          <a:prstGeom prst="bentConnector3">
            <a:avLst>
              <a:gd name="adj1" fmla="val 750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met pijl 24">
            <a:extLst>
              <a:ext uri="{FF2B5EF4-FFF2-40B4-BE49-F238E27FC236}">
                <a16:creationId xmlns:a16="http://schemas.microsoft.com/office/drawing/2014/main" id="{BDB845B5-2027-4505-A95C-22B4F03328C3}"/>
              </a:ext>
            </a:extLst>
          </p:cNvPr>
          <p:cNvCxnSpPr>
            <a:cxnSpLocks/>
            <a:stCxn id="112" idx="3"/>
            <a:endCxn id="30" idx="1"/>
          </p:cNvCxnSpPr>
          <p:nvPr/>
        </p:nvCxnSpPr>
        <p:spPr>
          <a:xfrm>
            <a:off x="3720813" y="1221897"/>
            <a:ext cx="1451981" cy="1992921"/>
          </a:xfrm>
          <a:prstGeom prst="bentConnector3">
            <a:avLst>
              <a:gd name="adj1" fmla="val 6369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kstvak 82">
            <a:extLst>
              <a:ext uri="{FF2B5EF4-FFF2-40B4-BE49-F238E27FC236}">
                <a16:creationId xmlns:a16="http://schemas.microsoft.com/office/drawing/2014/main" id="{7FC0D55E-8BF7-42CB-8F2E-FEFE7F6988AD}"/>
              </a:ext>
            </a:extLst>
          </p:cNvPr>
          <p:cNvSpPr txBox="1"/>
          <p:nvPr/>
        </p:nvSpPr>
        <p:spPr>
          <a:xfrm>
            <a:off x="7049869" y="2272477"/>
            <a:ext cx="336118" cy="276999"/>
          </a:xfrm>
          <a:prstGeom prst="rect">
            <a:avLst/>
          </a:prstGeom>
          <a:noFill/>
          <a:ln>
            <a:noFill/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xslt</a:t>
            </a:r>
            <a:endParaRPr lang="nl-NL" dirty="0"/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B594BF67-287C-451C-B8D0-D979C61CC463}"/>
              </a:ext>
            </a:extLst>
          </p:cNvPr>
          <p:cNvSpPr txBox="1"/>
          <p:nvPr/>
        </p:nvSpPr>
        <p:spPr>
          <a:xfrm>
            <a:off x="7046909" y="2934081"/>
            <a:ext cx="336118" cy="276999"/>
          </a:xfrm>
          <a:prstGeom prst="rect">
            <a:avLst/>
          </a:prstGeom>
          <a:noFill/>
          <a:ln>
            <a:noFill/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xslt</a:t>
            </a:r>
            <a:endParaRPr lang="nl-NL" dirty="0"/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495CD082-C7EF-4B30-87CB-4E1FFB4C5E29}"/>
              </a:ext>
            </a:extLst>
          </p:cNvPr>
          <p:cNvSpPr txBox="1"/>
          <p:nvPr/>
        </p:nvSpPr>
        <p:spPr>
          <a:xfrm>
            <a:off x="5182215" y="1626393"/>
            <a:ext cx="390363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 err="1"/>
              <a:t>vlak</a:t>
            </a:r>
            <a:endParaRPr lang="nl-NL" dirty="0"/>
          </a:p>
        </p:txBody>
      </p:sp>
      <p:sp>
        <p:nvSpPr>
          <p:cNvPr id="86" name="Tekstvak 85">
            <a:extLst>
              <a:ext uri="{FF2B5EF4-FFF2-40B4-BE49-F238E27FC236}">
                <a16:creationId xmlns:a16="http://schemas.microsoft.com/office/drawing/2014/main" id="{D9574D6E-4A79-428E-8569-A63C4A3ACFF2}"/>
              </a:ext>
            </a:extLst>
          </p:cNvPr>
          <p:cNvSpPr txBox="1"/>
          <p:nvPr/>
        </p:nvSpPr>
        <p:spPr>
          <a:xfrm>
            <a:off x="5177598" y="2285872"/>
            <a:ext cx="300595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lijn</a:t>
            </a:r>
            <a:endParaRPr lang="nl-NL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kstvak 86">
            <a:extLst>
              <a:ext uri="{FF2B5EF4-FFF2-40B4-BE49-F238E27FC236}">
                <a16:creationId xmlns:a16="http://schemas.microsoft.com/office/drawing/2014/main" id="{5E169ECC-18F0-4232-9155-C319B8D085FB}"/>
              </a:ext>
            </a:extLst>
          </p:cNvPr>
          <p:cNvSpPr txBox="1"/>
          <p:nvPr/>
        </p:nvSpPr>
        <p:spPr>
          <a:xfrm>
            <a:off x="5178494" y="2943708"/>
            <a:ext cx="458780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punt</a:t>
            </a:r>
            <a:endParaRPr lang="nl-NL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96" name="Groep 95">
            <a:extLst>
              <a:ext uri="{FF2B5EF4-FFF2-40B4-BE49-F238E27FC236}">
                <a16:creationId xmlns:a16="http://schemas.microsoft.com/office/drawing/2014/main" id="{BC243A87-0BAA-4C5C-86E5-283EB6D58977}"/>
              </a:ext>
            </a:extLst>
          </p:cNvPr>
          <p:cNvGrpSpPr/>
          <p:nvPr/>
        </p:nvGrpSpPr>
        <p:grpSpPr>
          <a:xfrm>
            <a:off x="914400" y="4846320"/>
            <a:ext cx="2237875" cy="548640"/>
            <a:chOff x="994607" y="2006968"/>
            <a:chExt cx="2237875" cy="565497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Stroomdiagram: Proces 3">
              <a:extLst>
                <a:ext uri="{FF2B5EF4-FFF2-40B4-BE49-F238E27FC236}">
                  <a16:creationId xmlns:a16="http://schemas.microsoft.com/office/drawing/2014/main" id="{8FA945C3-6795-40C1-AB2B-ADDB1CBD7841}"/>
                </a:ext>
              </a:extLst>
            </p:cNvPr>
            <p:cNvSpPr/>
            <p:nvPr/>
          </p:nvSpPr>
          <p:spPr>
            <a:xfrm>
              <a:off x="994607" y="2010992"/>
              <a:ext cx="2237875" cy="561473"/>
            </a:xfrm>
            <a:prstGeom prst="flowChartProcess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SLD naar Symbolenbibliotheek</a:t>
              </a:r>
              <a:endParaRPr lang="nl-NL" dirty="0"/>
            </a:p>
          </p:txBody>
        </p:sp>
        <p:sp>
          <p:nvSpPr>
            <p:cNvPr id="62" name="Tekstvak 61">
              <a:extLst>
                <a:ext uri="{FF2B5EF4-FFF2-40B4-BE49-F238E27FC236}">
                  <a16:creationId xmlns:a16="http://schemas.microsoft.com/office/drawing/2014/main" id="{BA932D9D-A5F0-4C5C-9310-4E64B2888983}"/>
                </a:ext>
              </a:extLst>
            </p:cNvPr>
            <p:cNvSpPr txBox="1"/>
            <p:nvPr/>
          </p:nvSpPr>
          <p:spPr>
            <a:xfrm>
              <a:off x="2876487" y="2015594"/>
              <a:ext cx="336118" cy="27699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xslt</a:t>
              </a:r>
              <a:endParaRPr lang="nl-NL" dirty="0"/>
            </a:p>
          </p:txBody>
        </p:sp>
        <p:sp>
          <p:nvSpPr>
            <p:cNvPr id="88" name="Tekstvak 87">
              <a:extLst>
                <a:ext uri="{FF2B5EF4-FFF2-40B4-BE49-F238E27FC236}">
                  <a16:creationId xmlns:a16="http://schemas.microsoft.com/office/drawing/2014/main" id="{D5A71972-4F25-43A1-8BC2-A02C8B2DB125}"/>
                </a:ext>
              </a:extLst>
            </p:cNvPr>
            <p:cNvSpPr txBox="1"/>
            <p:nvPr/>
          </p:nvSpPr>
          <p:spPr>
            <a:xfrm>
              <a:off x="1001854" y="2006968"/>
              <a:ext cx="390363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 err="1"/>
                <a:t>vlak</a:t>
              </a:r>
              <a:endParaRPr lang="nl-NL" dirty="0"/>
            </a:p>
          </p:txBody>
        </p:sp>
      </p:grpSp>
      <p:grpSp>
        <p:nvGrpSpPr>
          <p:cNvPr id="100" name="Groep 99">
            <a:extLst>
              <a:ext uri="{FF2B5EF4-FFF2-40B4-BE49-F238E27FC236}">
                <a16:creationId xmlns:a16="http://schemas.microsoft.com/office/drawing/2014/main" id="{9123F0A8-A5F3-47A1-897D-00CB362A9261}"/>
              </a:ext>
            </a:extLst>
          </p:cNvPr>
          <p:cNvGrpSpPr/>
          <p:nvPr/>
        </p:nvGrpSpPr>
        <p:grpSpPr>
          <a:xfrm>
            <a:off x="5486400" y="4846320"/>
            <a:ext cx="2237875" cy="548640"/>
            <a:chOff x="1035883" y="4782180"/>
            <a:chExt cx="2237875" cy="5843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Stroomdiagram: Kaart 9">
              <a:extLst>
                <a:ext uri="{FF2B5EF4-FFF2-40B4-BE49-F238E27FC236}">
                  <a16:creationId xmlns:a16="http://schemas.microsoft.com/office/drawing/2014/main" id="{9F6723FB-3E65-4644-8821-6F8CE61DD448}"/>
                </a:ext>
              </a:extLst>
            </p:cNvPr>
            <p:cNvSpPr/>
            <p:nvPr/>
          </p:nvSpPr>
          <p:spPr>
            <a:xfrm>
              <a:off x="1035883" y="4782180"/>
              <a:ext cx="2237875" cy="584320"/>
            </a:xfrm>
            <a:prstGeom prst="flowChartPunchedCar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Symbolen-bibliotheek</a:t>
              </a:r>
              <a:endParaRPr lang="nl-NL" dirty="0"/>
            </a:p>
          </p:txBody>
        </p:sp>
        <p:sp>
          <p:nvSpPr>
            <p:cNvPr id="65" name="Tekstvak 64">
              <a:extLst>
                <a:ext uri="{FF2B5EF4-FFF2-40B4-BE49-F238E27FC236}">
                  <a16:creationId xmlns:a16="http://schemas.microsoft.com/office/drawing/2014/main" id="{0FDC2004-38B5-40E4-8E63-A995F789B14D}"/>
                </a:ext>
              </a:extLst>
            </p:cNvPr>
            <p:cNvSpPr txBox="1"/>
            <p:nvPr/>
          </p:nvSpPr>
          <p:spPr>
            <a:xfrm>
              <a:off x="2821388" y="4782180"/>
              <a:ext cx="4523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0" rIns="9144" bIns="0" rtlCol="0">
              <a:spAutoFit/>
            </a:bodyPr>
            <a:lstStyle/>
            <a:p>
              <a:r>
                <a:rPr lang="en-US" dirty="0"/>
                <a:t>html</a:t>
              </a:r>
              <a:endParaRPr lang="nl-NL" dirty="0"/>
            </a:p>
          </p:txBody>
        </p:sp>
        <p:sp>
          <p:nvSpPr>
            <p:cNvPr id="89" name="Tekstvak 88">
              <a:extLst>
                <a:ext uri="{FF2B5EF4-FFF2-40B4-BE49-F238E27FC236}">
                  <a16:creationId xmlns:a16="http://schemas.microsoft.com/office/drawing/2014/main" id="{B50C33A0-CAF7-4038-93F4-C533C21CFAF1}"/>
                </a:ext>
              </a:extLst>
            </p:cNvPr>
            <p:cNvSpPr txBox="1"/>
            <p:nvPr/>
          </p:nvSpPr>
          <p:spPr>
            <a:xfrm>
              <a:off x="1454912" y="4782180"/>
              <a:ext cx="390363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square" lIns="9144" tIns="0" rIns="9144" bIns="0" rtlCol="0">
              <a:spAutoFit/>
            </a:bodyPr>
            <a:lstStyle/>
            <a:p>
              <a:r>
                <a:rPr lang="en-US" dirty="0" err="1"/>
                <a:t>vlak</a:t>
              </a:r>
              <a:endParaRPr lang="nl-NL" dirty="0"/>
            </a:p>
          </p:txBody>
        </p:sp>
      </p:grpSp>
      <p:grpSp>
        <p:nvGrpSpPr>
          <p:cNvPr id="97" name="Groep 96">
            <a:extLst>
              <a:ext uri="{FF2B5EF4-FFF2-40B4-BE49-F238E27FC236}">
                <a16:creationId xmlns:a16="http://schemas.microsoft.com/office/drawing/2014/main" id="{2FCCA977-362F-4FD9-BB16-8FA544D374C4}"/>
              </a:ext>
            </a:extLst>
          </p:cNvPr>
          <p:cNvGrpSpPr/>
          <p:nvPr/>
        </p:nvGrpSpPr>
        <p:grpSpPr>
          <a:xfrm>
            <a:off x="1188720" y="5212080"/>
            <a:ext cx="2237875" cy="548640"/>
            <a:chOff x="1014626" y="2669484"/>
            <a:chExt cx="2237875" cy="56671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9" name="Stroomdiagram: Proces 48">
              <a:extLst>
                <a:ext uri="{FF2B5EF4-FFF2-40B4-BE49-F238E27FC236}">
                  <a16:creationId xmlns:a16="http://schemas.microsoft.com/office/drawing/2014/main" id="{35BF77FD-DACB-489A-BA45-1A9EC2304D14}"/>
                </a:ext>
              </a:extLst>
            </p:cNvPr>
            <p:cNvSpPr/>
            <p:nvPr/>
          </p:nvSpPr>
          <p:spPr>
            <a:xfrm>
              <a:off x="1014626" y="2674723"/>
              <a:ext cx="2237875" cy="561473"/>
            </a:xfrm>
            <a:prstGeom prst="flowChartProcess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SLD naar Symbolenbibliotheek</a:t>
              </a:r>
              <a:endParaRPr lang="nl-NL" dirty="0"/>
            </a:p>
          </p:txBody>
        </p:sp>
        <p:sp>
          <p:nvSpPr>
            <p:cNvPr id="50" name="Tekstvak 49">
              <a:extLst>
                <a:ext uri="{FF2B5EF4-FFF2-40B4-BE49-F238E27FC236}">
                  <a16:creationId xmlns:a16="http://schemas.microsoft.com/office/drawing/2014/main" id="{036BE276-AB5C-42B1-A558-F9B4DA834768}"/>
                </a:ext>
              </a:extLst>
            </p:cNvPr>
            <p:cNvSpPr txBox="1"/>
            <p:nvPr/>
          </p:nvSpPr>
          <p:spPr>
            <a:xfrm>
              <a:off x="2896506" y="2679325"/>
              <a:ext cx="336118" cy="27699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xslt</a:t>
              </a:r>
              <a:endParaRPr lang="nl-NL" dirty="0"/>
            </a:p>
          </p:txBody>
        </p:sp>
        <p:sp>
          <p:nvSpPr>
            <p:cNvPr id="90" name="Tekstvak 89">
              <a:extLst>
                <a:ext uri="{FF2B5EF4-FFF2-40B4-BE49-F238E27FC236}">
                  <a16:creationId xmlns:a16="http://schemas.microsoft.com/office/drawing/2014/main" id="{66A7B8BD-EB84-4DAA-8F4C-63598AEA1EFF}"/>
                </a:ext>
              </a:extLst>
            </p:cNvPr>
            <p:cNvSpPr txBox="1"/>
            <p:nvPr/>
          </p:nvSpPr>
          <p:spPr>
            <a:xfrm>
              <a:off x="1019431" y="2669484"/>
              <a:ext cx="300595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lijn</a:t>
              </a:r>
              <a:endParaRPr lang="nl-NL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5068E3CB-EF22-4A6A-BCF0-33F7434ACF2E}"/>
              </a:ext>
            </a:extLst>
          </p:cNvPr>
          <p:cNvGrpSpPr/>
          <p:nvPr/>
        </p:nvGrpSpPr>
        <p:grpSpPr>
          <a:xfrm>
            <a:off x="5760720" y="5212080"/>
            <a:ext cx="2239670" cy="548640"/>
            <a:chOff x="1250654" y="5093437"/>
            <a:chExt cx="2239670" cy="58760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8" name="Stroomdiagram: Kaart 77">
              <a:extLst>
                <a:ext uri="{FF2B5EF4-FFF2-40B4-BE49-F238E27FC236}">
                  <a16:creationId xmlns:a16="http://schemas.microsoft.com/office/drawing/2014/main" id="{A282CD6B-0EF4-4C6E-8383-DC59F4D384FE}"/>
                </a:ext>
              </a:extLst>
            </p:cNvPr>
            <p:cNvSpPr/>
            <p:nvPr/>
          </p:nvSpPr>
          <p:spPr>
            <a:xfrm>
              <a:off x="1250654" y="5096718"/>
              <a:ext cx="2237875" cy="584320"/>
            </a:xfrm>
            <a:prstGeom prst="flowChartPunchedCar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Symbolen-bibliotheek</a:t>
              </a:r>
              <a:endParaRPr lang="nl-NL" dirty="0"/>
            </a:p>
          </p:txBody>
        </p:sp>
        <p:sp>
          <p:nvSpPr>
            <p:cNvPr id="79" name="Tekstvak 78">
              <a:extLst>
                <a:ext uri="{FF2B5EF4-FFF2-40B4-BE49-F238E27FC236}">
                  <a16:creationId xmlns:a16="http://schemas.microsoft.com/office/drawing/2014/main" id="{20E95EA5-B5DA-4946-AB90-7FC163998206}"/>
                </a:ext>
              </a:extLst>
            </p:cNvPr>
            <p:cNvSpPr txBox="1"/>
            <p:nvPr/>
          </p:nvSpPr>
          <p:spPr>
            <a:xfrm>
              <a:off x="3037956" y="5093437"/>
              <a:ext cx="4523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html</a:t>
              </a:r>
              <a:endParaRPr lang="nl-NL" dirty="0"/>
            </a:p>
          </p:txBody>
        </p:sp>
        <p:sp>
          <p:nvSpPr>
            <p:cNvPr id="91" name="Tekstvak 90">
              <a:extLst>
                <a:ext uri="{FF2B5EF4-FFF2-40B4-BE49-F238E27FC236}">
                  <a16:creationId xmlns:a16="http://schemas.microsoft.com/office/drawing/2014/main" id="{B17AC8BA-0454-4040-9443-F3B4E790ACDB}"/>
                </a:ext>
              </a:extLst>
            </p:cNvPr>
            <p:cNvSpPr txBox="1"/>
            <p:nvPr/>
          </p:nvSpPr>
          <p:spPr>
            <a:xfrm>
              <a:off x="1694977" y="5119459"/>
              <a:ext cx="300595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lijn</a:t>
              </a:r>
              <a:endParaRPr lang="nl-NL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98" name="Groep 97">
            <a:extLst>
              <a:ext uri="{FF2B5EF4-FFF2-40B4-BE49-F238E27FC236}">
                <a16:creationId xmlns:a16="http://schemas.microsoft.com/office/drawing/2014/main" id="{F842EBA7-C410-4E67-92F2-367BD6C9D3DF}"/>
              </a:ext>
            </a:extLst>
          </p:cNvPr>
          <p:cNvGrpSpPr/>
          <p:nvPr/>
        </p:nvGrpSpPr>
        <p:grpSpPr>
          <a:xfrm>
            <a:off x="1463040" y="5577840"/>
            <a:ext cx="2237876" cy="548640"/>
            <a:chOff x="1008639" y="3314752"/>
            <a:chExt cx="2237876" cy="55448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1" name="Stroomdiagram: Proces 50">
              <a:extLst>
                <a:ext uri="{FF2B5EF4-FFF2-40B4-BE49-F238E27FC236}">
                  <a16:creationId xmlns:a16="http://schemas.microsoft.com/office/drawing/2014/main" id="{44736822-8FF3-415B-BC58-42F54945F3E1}"/>
                </a:ext>
              </a:extLst>
            </p:cNvPr>
            <p:cNvSpPr/>
            <p:nvPr/>
          </p:nvSpPr>
          <p:spPr>
            <a:xfrm>
              <a:off x="1008640" y="3320601"/>
              <a:ext cx="2237875" cy="548640"/>
            </a:xfrm>
            <a:prstGeom prst="flowChartProcess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SLD naar Symbolenbibliotheek</a:t>
              </a:r>
              <a:endParaRPr lang="nl-NL" dirty="0"/>
            </a:p>
          </p:txBody>
        </p:sp>
        <p:sp>
          <p:nvSpPr>
            <p:cNvPr id="52" name="Tekstvak 51">
              <a:extLst>
                <a:ext uri="{FF2B5EF4-FFF2-40B4-BE49-F238E27FC236}">
                  <a16:creationId xmlns:a16="http://schemas.microsoft.com/office/drawing/2014/main" id="{D6F3C583-A2E4-4505-BC56-45302F0120E1}"/>
                </a:ext>
              </a:extLst>
            </p:cNvPr>
            <p:cNvSpPr txBox="1"/>
            <p:nvPr/>
          </p:nvSpPr>
          <p:spPr>
            <a:xfrm>
              <a:off x="2890520" y="3325204"/>
              <a:ext cx="336118" cy="27699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xslt</a:t>
              </a:r>
              <a:endParaRPr lang="nl-NL" dirty="0"/>
            </a:p>
          </p:txBody>
        </p:sp>
        <p:sp>
          <p:nvSpPr>
            <p:cNvPr id="92" name="Tekstvak 91">
              <a:extLst>
                <a:ext uri="{FF2B5EF4-FFF2-40B4-BE49-F238E27FC236}">
                  <a16:creationId xmlns:a16="http://schemas.microsoft.com/office/drawing/2014/main" id="{847FAE0B-8163-4115-B156-D02ACD43E4F4}"/>
                </a:ext>
              </a:extLst>
            </p:cNvPr>
            <p:cNvSpPr txBox="1"/>
            <p:nvPr/>
          </p:nvSpPr>
          <p:spPr>
            <a:xfrm>
              <a:off x="1008639" y="3314752"/>
              <a:ext cx="458780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punt</a:t>
              </a:r>
              <a:endParaRPr lang="nl-NL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02" name="Groep 101">
            <a:extLst>
              <a:ext uri="{FF2B5EF4-FFF2-40B4-BE49-F238E27FC236}">
                <a16:creationId xmlns:a16="http://schemas.microsoft.com/office/drawing/2014/main" id="{F5839521-E97E-4579-8030-862179952ADA}"/>
              </a:ext>
            </a:extLst>
          </p:cNvPr>
          <p:cNvGrpSpPr/>
          <p:nvPr/>
        </p:nvGrpSpPr>
        <p:grpSpPr>
          <a:xfrm>
            <a:off x="6035040" y="5577840"/>
            <a:ext cx="2237875" cy="548640"/>
            <a:chOff x="1502691" y="5426417"/>
            <a:chExt cx="2237875" cy="58432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0" name="Stroomdiagram: Kaart 79">
              <a:extLst>
                <a:ext uri="{FF2B5EF4-FFF2-40B4-BE49-F238E27FC236}">
                  <a16:creationId xmlns:a16="http://schemas.microsoft.com/office/drawing/2014/main" id="{A2C46629-589D-453A-B9F2-8849EE587A5D}"/>
                </a:ext>
              </a:extLst>
            </p:cNvPr>
            <p:cNvSpPr/>
            <p:nvPr/>
          </p:nvSpPr>
          <p:spPr>
            <a:xfrm>
              <a:off x="1502691" y="5426417"/>
              <a:ext cx="2237875" cy="584320"/>
            </a:xfrm>
            <a:prstGeom prst="flowChartPunchedCar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Symbolen-bibliotheek</a:t>
              </a:r>
              <a:endParaRPr lang="nl-NL" dirty="0"/>
            </a:p>
          </p:txBody>
        </p:sp>
        <p:sp>
          <p:nvSpPr>
            <p:cNvPr id="81" name="Tekstvak 80">
              <a:extLst>
                <a:ext uri="{FF2B5EF4-FFF2-40B4-BE49-F238E27FC236}">
                  <a16:creationId xmlns:a16="http://schemas.microsoft.com/office/drawing/2014/main" id="{29EF0E0A-E973-423E-B815-EE120293FE24}"/>
                </a:ext>
              </a:extLst>
            </p:cNvPr>
            <p:cNvSpPr txBox="1"/>
            <p:nvPr/>
          </p:nvSpPr>
          <p:spPr>
            <a:xfrm>
              <a:off x="3288196" y="5426417"/>
              <a:ext cx="4523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html</a:t>
              </a:r>
              <a:endParaRPr lang="nl-NL" dirty="0"/>
            </a:p>
          </p:txBody>
        </p:sp>
        <p:sp>
          <p:nvSpPr>
            <p:cNvPr id="93" name="Tekstvak 92">
              <a:extLst>
                <a:ext uri="{FF2B5EF4-FFF2-40B4-BE49-F238E27FC236}">
                  <a16:creationId xmlns:a16="http://schemas.microsoft.com/office/drawing/2014/main" id="{A10A91D0-281C-4561-BB2A-4460BE1A9181}"/>
                </a:ext>
              </a:extLst>
            </p:cNvPr>
            <p:cNvSpPr txBox="1"/>
            <p:nvPr/>
          </p:nvSpPr>
          <p:spPr>
            <a:xfrm>
              <a:off x="1995383" y="5441578"/>
              <a:ext cx="458780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punt</a:t>
              </a:r>
              <a:endParaRPr lang="nl-NL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99" name="Groep 98">
            <a:extLst>
              <a:ext uri="{FF2B5EF4-FFF2-40B4-BE49-F238E27FC236}">
                <a16:creationId xmlns:a16="http://schemas.microsoft.com/office/drawing/2014/main" id="{54AA7217-994E-40CC-B6E7-87B673C657E4}"/>
              </a:ext>
            </a:extLst>
          </p:cNvPr>
          <p:cNvGrpSpPr/>
          <p:nvPr/>
        </p:nvGrpSpPr>
        <p:grpSpPr>
          <a:xfrm>
            <a:off x="1737296" y="5943600"/>
            <a:ext cx="2237875" cy="548640"/>
            <a:chOff x="1008640" y="3959807"/>
            <a:chExt cx="2237875" cy="57338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3" name="Stroomdiagram: Proces 52">
              <a:extLst>
                <a:ext uri="{FF2B5EF4-FFF2-40B4-BE49-F238E27FC236}">
                  <a16:creationId xmlns:a16="http://schemas.microsoft.com/office/drawing/2014/main" id="{BD53EDA1-64DB-4A9B-9056-B89F50CE0F07}"/>
                </a:ext>
              </a:extLst>
            </p:cNvPr>
            <p:cNvSpPr/>
            <p:nvPr/>
          </p:nvSpPr>
          <p:spPr>
            <a:xfrm>
              <a:off x="1008640" y="3971714"/>
              <a:ext cx="2237875" cy="561473"/>
            </a:xfrm>
            <a:prstGeom prst="flowChartProcess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SLD naar Symbolenbibliotheek</a:t>
              </a:r>
              <a:endParaRPr lang="nl-NL" dirty="0"/>
            </a:p>
          </p:txBody>
        </p:sp>
        <p:sp>
          <p:nvSpPr>
            <p:cNvPr id="54" name="Tekstvak 53">
              <a:extLst>
                <a:ext uri="{FF2B5EF4-FFF2-40B4-BE49-F238E27FC236}">
                  <a16:creationId xmlns:a16="http://schemas.microsoft.com/office/drawing/2014/main" id="{2416081B-D5C8-422E-A839-13B7E7A948BF}"/>
                </a:ext>
              </a:extLst>
            </p:cNvPr>
            <p:cNvSpPr txBox="1"/>
            <p:nvPr/>
          </p:nvSpPr>
          <p:spPr>
            <a:xfrm>
              <a:off x="2891945" y="3959807"/>
              <a:ext cx="336118" cy="27699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xslt</a:t>
              </a:r>
              <a:endParaRPr lang="nl-NL" dirty="0"/>
            </a:p>
          </p:txBody>
        </p:sp>
        <p:sp>
          <p:nvSpPr>
            <p:cNvPr id="94" name="Tekstvak 93">
              <a:extLst>
                <a:ext uri="{FF2B5EF4-FFF2-40B4-BE49-F238E27FC236}">
                  <a16:creationId xmlns:a16="http://schemas.microsoft.com/office/drawing/2014/main" id="{D188116B-55E8-49BC-B8E5-6A2B5E0A87F9}"/>
                </a:ext>
              </a:extLst>
            </p:cNvPr>
            <p:cNvSpPr txBox="1"/>
            <p:nvPr/>
          </p:nvSpPr>
          <p:spPr>
            <a:xfrm>
              <a:off x="1009492" y="3979876"/>
              <a:ext cx="526619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norm</a:t>
              </a:r>
              <a:endParaRPr lang="nl-NL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03" name="Groep 102">
            <a:extLst>
              <a:ext uri="{FF2B5EF4-FFF2-40B4-BE49-F238E27FC236}">
                <a16:creationId xmlns:a16="http://schemas.microsoft.com/office/drawing/2014/main" id="{2F149C44-1DEA-4B20-B0D8-BE6A455FA6ED}"/>
              </a:ext>
            </a:extLst>
          </p:cNvPr>
          <p:cNvGrpSpPr/>
          <p:nvPr/>
        </p:nvGrpSpPr>
        <p:grpSpPr>
          <a:xfrm>
            <a:off x="6309360" y="5943600"/>
            <a:ext cx="2237875" cy="548640"/>
            <a:chOff x="1749107" y="5755574"/>
            <a:chExt cx="2237875" cy="58486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38" name="Stroomdiagram: Kaart 37">
              <a:extLst>
                <a:ext uri="{FF2B5EF4-FFF2-40B4-BE49-F238E27FC236}">
                  <a16:creationId xmlns:a16="http://schemas.microsoft.com/office/drawing/2014/main" id="{501DDBAE-F5F3-4B5E-BED8-F87110CF38BD}"/>
                </a:ext>
              </a:extLst>
            </p:cNvPr>
            <p:cNvSpPr/>
            <p:nvPr/>
          </p:nvSpPr>
          <p:spPr>
            <a:xfrm>
              <a:off x="1749107" y="5756116"/>
              <a:ext cx="2237875" cy="584320"/>
            </a:xfrm>
            <a:prstGeom prst="flowChartPunchedCar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Symbolen-bibliotheek</a:t>
              </a:r>
              <a:endParaRPr lang="nl-NL" dirty="0"/>
            </a:p>
          </p:txBody>
        </p:sp>
        <p:sp>
          <p:nvSpPr>
            <p:cNvPr id="66" name="Tekstvak 65">
              <a:extLst>
                <a:ext uri="{FF2B5EF4-FFF2-40B4-BE49-F238E27FC236}">
                  <a16:creationId xmlns:a16="http://schemas.microsoft.com/office/drawing/2014/main" id="{F2C5DB31-D37B-4E78-A877-C4A09C0EE6CA}"/>
                </a:ext>
              </a:extLst>
            </p:cNvPr>
            <p:cNvSpPr txBox="1"/>
            <p:nvPr/>
          </p:nvSpPr>
          <p:spPr>
            <a:xfrm>
              <a:off x="3517757" y="5755574"/>
              <a:ext cx="4523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html</a:t>
              </a:r>
              <a:endParaRPr lang="nl-NL" dirty="0"/>
            </a:p>
          </p:txBody>
        </p:sp>
        <p:sp>
          <p:nvSpPr>
            <p:cNvPr id="95" name="Tekstvak 94">
              <a:extLst>
                <a:ext uri="{FF2B5EF4-FFF2-40B4-BE49-F238E27FC236}">
                  <a16:creationId xmlns:a16="http://schemas.microsoft.com/office/drawing/2014/main" id="{4FCED310-1C2C-403E-83AC-D5DACECA44D2}"/>
                </a:ext>
              </a:extLst>
            </p:cNvPr>
            <p:cNvSpPr txBox="1"/>
            <p:nvPr/>
          </p:nvSpPr>
          <p:spPr>
            <a:xfrm>
              <a:off x="2246915" y="5771277"/>
              <a:ext cx="526619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norm</a:t>
              </a:r>
              <a:endParaRPr lang="nl-NL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Groep 104">
            <a:extLst>
              <a:ext uri="{FF2B5EF4-FFF2-40B4-BE49-F238E27FC236}">
                <a16:creationId xmlns:a16="http://schemas.microsoft.com/office/drawing/2014/main" id="{B0785CFB-875B-4B5C-8BDF-87B0EA1B5EF4}"/>
              </a:ext>
            </a:extLst>
          </p:cNvPr>
          <p:cNvGrpSpPr/>
          <p:nvPr/>
        </p:nvGrpSpPr>
        <p:grpSpPr>
          <a:xfrm>
            <a:off x="979359" y="452723"/>
            <a:ext cx="2237875" cy="561473"/>
            <a:chOff x="994608" y="601578"/>
            <a:chExt cx="2237875" cy="561473"/>
          </a:xfrm>
        </p:grpSpPr>
        <p:sp>
          <p:nvSpPr>
            <p:cNvPr id="8" name="Stroomdiagram: Kaart 7">
              <a:extLst>
                <a:ext uri="{FF2B5EF4-FFF2-40B4-BE49-F238E27FC236}">
                  <a16:creationId xmlns:a16="http://schemas.microsoft.com/office/drawing/2014/main" id="{D587857D-324A-4A7B-8E5F-E9ED7E9F5EC7}"/>
                </a:ext>
              </a:extLst>
            </p:cNvPr>
            <p:cNvSpPr/>
            <p:nvPr/>
          </p:nvSpPr>
          <p:spPr>
            <a:xfrm>
              <a:off x="994608" y="601578"/>
              <a:ext cx="2237875" cy="561473"/>
            </a:xfrm>
            <a:prstGeom prst="flowChartPunchedCard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SLD</a:t>
              </a:r>
              <a:endParaRPr lang="nl-NL" dirty="0"/>
            </a:p>
          </p:txBody>
        </p:sp>
        <p:sp>
          <p:nvSpPr>
            <p:cNvPr id="58" name="Tekstvak 57">
              <a:extLst>
                <a:ext uri="{FF2B5EF4-FFF2-40B4-BE49-F238E27FC236}">
                  <a16:creationId xmlns:a16="http://schemas.microsoft.com/office/drawing/2014/main" id="{F6FA3976-0763-4382-B388-05871C825925}"/>
                </a:ext>
              </a:extLst>
            </p:cNvPr>
            <p:cNvSpPr txBox="1"/>
            <p:nvPr/>
          </p:nvSpPr>
          <p:spPr>
            <a:xfrm>
              <a:off x="2877385" y="609404"/>
              <a:ext cx="355097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xml</a:t>
              </a:r>
              <a:endParaRPr lang="nl-NL" dirty="0"/>
            </a:p>
          </p:txBody>
        </p:sp>
        <p:sp>
          <p:nvSpPr>
            <p:cNvPr id="104" name="Tekstvak 103">
              <a:extLst>
                <a:ext uri="{FF2B5EF4-FFF2-40B4-BE49-F238E27FC236}">
                  <a16:creationId xmlns:a16="http://schemas.microsoft.com/office/drawing/2014/main" id="{1607AF20-54BA-458C-AD47-8C2B77FC28F1}"/>
                </a:ext>
              </a:extLst>
            </p:cNvPr>
            <p:cNvSpPr txBox="1"/>
            <p:nvPr/>
          </p:nvSpPr>
          <p:spPr>
            <a:xfrm>
              <a:off x="1420192" y="609403"/>
              <a:ext cx="390363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 err="1"/>
                <a:t>vlak</a:t>
              </a:r>
              <a:endParaRPr lang="nl-NL" dirty="0"/>
            </a:p>
          </p:txBody>
        </p:sp>
      </p:grpSp>
      <p:grpSp>
        <p:nvGrpSpPr>
          <p:cNvPr id="106" name="Groep 105">
            <a:extLst>
              <a:ext uri="{FF2B5EF4-FFF2-40B4-BE49-F238E27FC236}">
                <a16:creationId xmlns:a16="http://schemas.microsoft.com/office/drawing/2014/main" id="{EA0248F4-C536-416A-8FC4-6E29030684C3}"/>
              </a:ext>
            </a:extLst>
          </p:cNvPr>
          <p:cNvGrpSpPr/>
          <p:nvPr/>
        </p:nvGrpSpPr>
        <p:grpSpPr>
          <a:xfrm>
            <a:off x="1231149" y="764147"/>
            <a:ext cx="2237875" cy="561473"/>
            <a:chOff x="994608" y="601578"/>
            <a:chExt cx="2237875" cy="561473"/>
          </a:xfrm>
        </p:grpSpPr>
        <p:sp>
          <p:nvSpPr>
            <p:cNvPr id="107" name="Stroomdiagram: Kaart 106">
              <a:extLst>
                <a:ext uri="{FF2B5EF4-FFF2-40B4-BE49-F238E27FC236}">
                  <a16:creationId xmlns:a16="http://schemas.microsoft.com/office/drawing/2014/main" id="{EB73E92C-E849-4EAB-B3F1-E0E9BF5D3215}"/>
                </a:ext>
              </a:extLst>
            </p:cNvPr>
            <p:cNvSpPr/>
            <p:nvPr/>
          </p:nvSpPr>
          <p:spPr>
            <a:xfrm>
              <a:off x="994608" y="601578"/>
              <a:ext cx="2237875" cy="561473"/>
            </a:xfrm>
            <a:prstGeom prst="flowChartPunchedCard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SLD</a:t>
              </a:r>
              <a:endParaRPr lang="nl-NL" dirty="0"/>
            </a:p>
          </p:txBody>
        </p:sp>
        <p:sp>
          <p:nvSpPr>
            <p:cNvPr id="108" name="Tekstvak 107">
              <a:extLst>
                <a:ext uri="{FF2B5EF4-FFF2-40B4-BE49-F238E27FC236}">
                  <a16:creationId xmlns:a16="http://schemas.microsoft.com/office/drawing/2014/main" id="{16A64EC5-E321-45D5-9F29-CD237A66C244}"/>
                </a:ext>
              </a:extLst>
            </p:cNvPr>
            <p:cNvSpPr txBox="1"/>
            <p:nvPr/>
          </p:nvSpPr>
          <p:spPr>
            <a:xfrm>
              <a:off x="2877385" y="609404"/>
              <a:ext cx="355097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xml</a:t>
              </a:r>
              <a:endParaRPr lang="nl-NL" dirty="0"/>
            </a:p>
          </p:txBody>
        </p:sp>
        <p:sp>
          <p:nvSpPr>
            <p:cNvPr id="109" name="Tekstvak 108">
              <a:extLst>
                <a:ext uri="{FF2B5EF4-FFF2-40B4-BE49-F238E27FC236}">
                  <a16:creationId xmlns:a16="http://schemas.microsoft.com/office/drawing/2014/main" id="{6AC8F999-3D8D-43B4-8ADA-AFA8CC215DE2}"/>
                </a:ext>
              </a:extLst>
            </p:cNvPr>
            <p:cNvSpPr txBox="1"/>
            <p:nvPr/>
          </p:nvSpPr>
          <p:spPr>
            <a:xfrm>
              <a:off x="1420192" y="609403"/>
              <a:ext cx="300595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 err="1"/>
                <a:t>lijn</a:t>
              </a:r>
              <a:endParaRPr lang="nl-NL" dirty="0"/>
            </a:p>
          </p:txBody>
        </p:sp>
      </p:grpSp>
      <p:grpSp>
        <p:nvGrpSpPr>
          <p:cNvPr id="110" name="Groep 109">
            <a:extLst>
              <a:ext uri="{FF2B5EF4-FFF2-40B4-BE49-F238E27FC236}">
                <a16:creationId xmlns:a16="http://schemas.microsoft.com/office/drawing/2014/main" id="{556C5A4F-B816-45EA-AC71-FEC383E49779}"/>
              </a:ext>
            </a:extLst>
          </p:cNvPr>
          <p:cNvGrpSpPr/>
          <p:nvPr/>
        </p:nvGrpSpPr>
        <p:grpSpPr>
          <a:xfrm>
            <a:off x="1482939" y="1075571"/>
            <a:ext cx="2237875" cy="561473"/>
            <a:chOff x="994608" y="601578"/>
            <a:chExt cx="2237875" cy="561473"/>
          </a:xfrm>
        </p:grpSpPr>
        <p:sp>
          <p:nvSpPr>
            <p:cNvPr id="111" name="Stroomdiagram: Kaart 110">
              <a:extLst>
                <a:ext uri="{FF2B5EF4-FFF2-40B4-BE49-F238E27FC236}">
                  <a16:creationId xmlns:a16="http://schemas.microsoft.com/office/drawing/2014/main" id="{8C13697B-3125-408C-8CF3-B676FCA29FE4}"/>
                </a:ext>
              </a:extLst>
            </p:cNvPr>
            <p:cNvSpPr/>
            <p:nvPr/>
          </p:nvSpPr>
          <p:spPr>
            <a:xfrm>
              <a:off x="994608" y="601578"/>
              <a:ext cx="2237875" cy="561473"/>
            </a:xfrm>
            <a:prstGeom prst="flowChartPunchedCard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SLD</a:t>
              </a:r>
              <a:endParaRPr lang="nl-NL" dirty="0"/>
            </a:p>
          </p:txBody>
        </p:sp>
        <p:sp>
          <p:nvSpPr>
            <p:cNvPr id="112" name="Tekstvak 111">
              <a:extLst>
                <a:ext uri="{FF2B5EF4-FFF2-40B4-BE49-F238E27FC236}">
                  <a16:creationId xmlns:a16="http://schemas.microsoft.com/office/drawing/2014/main" id="{7F3E94D9-F94E-41EE-8455-FC5EC00C72C4}"/>
                </a:ext>
              </a:extLst>
            </p:cNvPr>
            <p:cNvSpPr txBox="1"/>
            <p:nvPr/>
          </p:nvSpPr>
          <p:spPr>
            <a:xfrm>
              <a:off x="2877385" y="609404"/>
              <a:ext cx="355097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xml</a:t>
              </a:r>
              <a:endParaRPr lang="nl-NL" dirty="0"/>
            </a:p>
          </p:txBody>
        </p:sp>
        <p:sp>
          <p:nvSpPr>
            <p:cNvPr id="113" name="Tekstvak 112">
              <a:extLst>
                <a:ext uri="{FF2B5EF4-FFF2-40B4-BE49-F238E27FC236}">
                  <a16:creationId xmlns:a16="http://schemas.microsoft.com/office/drawing/2014/main" id="{BB98AC0D-DDFB-4092-8138-8C649ED759D4}"/>
                </a:ext>
              </a:extLst>
            </p:cNvPr>
            <p:cNvSpPr txBox="1"/>
            <p:nvPr/>
          </p:nvSpPr>
          <p:spPr>
            <a:xfrm>
              <a:off x="1420192" y="609403"/>
              <a:ext cx="458780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punt</a:t>
              </a:r>
              <a:endParaRPr lang="nl-NL" dirty="0"/>
            </a:p>
          </p:txBody>
        </p:sp>
      </p:grpSp>
      <p:grpSp>
        <p:nvGrpSpPr>
          <p:cNvPr id="114" name="Groep 113">
            <a:extLst>
              <a:ext uri="{FF2B5EF4-FFF2-40B4-BE49-F238E27FC236}">
                <a16:creationId xmlns:a16="http://schemas.microsoft.com/office/drawing/2014/main" id="{DCC1370F-9C93-48C1-9099-FAAE732D5271}"/>
              </a:ext>
            </a:extLst>
          </p:cNvPr>
          <p:cNvGrpSpPr/>
          <p:nvPr/>
        </p:nvGrpSpPr>
        <p:grpSpPr>
          <a:xfrm>
            <a:off x="1734729" y="1386995"/>
            <a:ext cx="2237875" cy="561473"/>
            <a:chOff x="994608" y="601578"/>
            <a:chExt cx="2237875" cy="561473"/>
          </a:xfrm>
        </p:grpSpPr>
        <p:sp>
          <p:nvSpPr>
            <p:cNvPr id="115" name="Stroomdiagram: Kaart 114">
              <a:extLst>
                <a:ext uri="{FF2B5EF4-FFF2-40B4-BE49-F238E27FC236}">
                  <a16:creationId xmlns:a16="http://schemas.microsoft.com/office/drawing/2014/main" id="{91B12412-1B65-4364-B573-9121F2FB5B6F}"/>
                </a:ext>
              </a:extLst>
            </p:cNvPr>
            <p:cNvSpPr/>
            <p:nvPr/>
          </p:nvSpPr>
          <p:spPr>
            <a:xfrm>
              <a:off x="994608" y="601578"/>
              <a:ext cx="2237875" cy="561473"/>
            </a:xfrm>
            <a:prstGeom prst="flowChartPunchedCard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SLD</a:t>
              </a:r>
              <a:endParaRPr lang="nl-NL" dirty="0"/>
            </a:p>
          </p:txBody>
        </p:sp>
        <p:sp>
          <p:nvSpPr>
            <p:cNvPr id="116" name="Tekstvak 115">
              <a:extLst>
                <a:ext uri="{FF2B5EF4-FFF2-40B4-BE49-F238E27FC236}">
                  <a16:creationId xmlns:a16="http://schemas.microsoft.com/office/drawing/2014/main" id="{F61B49B6-ADD0-421A-8185-D19D9BD67710}"/>
                </a:ext>
              </a:extLst>
            </p:cNvPr>
            <p:cNvSpPr txBox="1"/>
            <p:nvPr/>
          </p:nvSpPr>
          <p:spPr>
            <a:xfrm>
              <a:off x="2877385" y="609404"/>
              <a:ext cx="355097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xml</a:t>
              </a:r>
              <a:endParaRPr lang="nl-NL" dirty="0"/>
            </a:p>
          </p:txBody>
        </p:sp>
        <p:sp>
          <p:nvSpPr>
            <p:cNvPr id="117" name="Tekstvak 116">
              <a:extLst>
                <a:ext uri="{FF2B5EF4-FFF2-40B4-BE49-F238E27FC236}">
                  <a16:creationId xmlns:a16="http://schemas.microsoft.com/office/drawing/2014/main" id="{DBDA4340-16D4-4028-AC22-FF9A8705D098}"/>
                </a:ext>
              </a:extLst>
            </p:cNvPr>
            <p:cNvSpPr txBox="1"/>
            <p:nvPr/>
          </p:nvSpPr>
          <p:spPr>
            <a:xfrm>
              <a:off x="1420192" y="609403"/>
              <a:ext cx="526619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norm</a:t>
              </a:r>
              <a:endParaRPr lang="nl-NL" dirty="0"/>
            </a:p>
          </p:txBody>
        </p:sp>
      </p:grpSp>
      <p:cxnSp>
        <p:nvCxnSpPr>
          <p:cNvPr id="130" name="Rechte verbindingslijn met pijl 24">
            <a:extLst>
              <a:ext uri="{FF2B5EF4-FFF2-40B4-BE49-F238E27FC236}">
                <a16:creationId xmlns:a16="http://schemas.microsoft.com/office/drawing/2014/main" id="{96DFE2AC-4C9A-42DA-AF17-61D4AEFBB82E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 rot="10800000" flipV="1">
            <a:off x="914401" y="733460"/>
            <a:ext cx="64959" cy="4389132"/>
          </a:xfrm>
          <a:prstGeom prst="bentConnector3">
            <a:avLst>
              <a:gd name="adj1" fmla="val 45191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echte verbindingslijn met pijl 24">
            <a:extLst>
              <a:ext uri="{FF2B5EF4-FFF2-40B4-BE49-F238E27FC236}">
                <a16:creationId xmlns:a16="http://schemas.microsoft.com/office/drawing/2014/main" id="{E0E26938-DF7C-4DAF-823A-735813F726D9}"/>
              </a:ext>
            </a:extLst>
          </p:cNvPr>
          <p:cNvCxnSpPr>
            <a:cxnSpLocks/>
            <a:stCxn id="107" idx="1"/>
            <a:endCxn id="49" idx="1"/>
          </p:cNvCxnSpPr>
          <p:nvPr/>
        </p:nvCxnSpPr>
        <p:spPr>
          <a:xfrm rot="10800000" flipV="1">
            <a:off x="1188721" y="1044884"/>
            <a:ext cx="42429" cy="4444052"/>
          </a:xfrm>
          <a:prstGeom prst="bentConnector3">
            <a:avLst>
              <a:gd name="adj1" fmla="val 157579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Rechte verbindingslijn met pijl 24">
            <a:extLst>
              <a:ext uri="{FF2B5EF4-FFF2-40B4-BE49-F238E27FC236}">
                <a16:creationId xmlns:a16="http://schemas.microsoft.com/office/drawing/2014/main" id="{5153CE1B-3A10-4C8C-AB1D-B57B337146D6}"/>
              </a:ext>
            </a:extLst>
          </p:cNvPr>
          <p:cNvCxnSpPr>
            <a:cxnSpLocks/>
            <a:stCxn id="111" idx="1"/>
            <a:endCxn id="51" idx="1"/>
          </p:cNvCxnSpPr>
          <p:nvPr/>
        </p:nvCxnSpPr>
        <p:spPr>
          <a:xfrm rot="10800000" flipV="1">
            <a:off x="1463041" y="1356308"/>
            <a:ext cx="19898" cy="4498746"/>
          </a:xfrm>
          <a:prstGeom prst="bentConnector3">
            <a:avLst>
              <a:gd name="adj1" fmla="val 524488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Rechte verbindingslijn met pijl 24">
            <a:extLst>
              <a:ext uri="{FF2B5EF4-FFF2-40B4-BE49-F238E27FC236}">
                <a16:creationId xmlns:a16="http://schemas.microsoft.com/office/drawing/2014/main" id="{C3C80D2B-6943-4789-97FE-624E65C664F8}"/>
              </a:ext>
            </a:extLst>
          </p:cNvPr>
          <p:cNvCxnSpPr>
            <a:cxnSpLocks/>
            <a:stCxn id="115" idx="1"/>
            <a:endCxn id="53" idx="1"/>
          </p:cNvCxnSpPr>
          <p:nvPr/>
        </p:nvCxnSpPr>
        <p:spPr>
          <a:xfrm rot="10800000" flipH="1" flipV="1">
            <a:off x="1734728" y="1667731"/>
            <a:ext cx="2567" cy="4555885"/>
          </a:xfrm>
          <a:prstGeom prst="bentConnector3">
            <a:avLst>
              <a:gd name="adj1" fmla="val -5575516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Rechte verbindingslijn met pijl 24">
            <a:extLst>
              <a:ext uri="{FF2B5EF4-FFF2-40B4-BE49-F238E27FC236}">
                <a16:creationId xmlns:a16="http://schemas.microsoft.com/office/drawing/2014/main" id="{24347277-43FE-43E9-9339-1D9B9A3890C2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152275" y="5120640"/>
            <a:ext cx="2334125" cy="195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echte verbindingslijn met pijl 24">
            <a:extLst>
              <a:ext uri="{FF2B5EF4-FFF2-40B4-BE49-F238E27FC236}">
                <a16:creationId xmlns:a16="http://schemas.microsoft.com/office/drawing/2014/main" id="{AB0A893E-8294-4701-8786-CACFC5BF27FB}"/>
              </a:ext>
            </a:extLst>
          </p:cNvPr>
          <p:cNvCxnSpPr>
            <a:cxnSpLocks/>
            <a:stCxn id="49" idx="3"/>
            <a:endCxn id="78" idx="1"/>
          </p:cNvCxnSpPr>
          <p:nvPr/>
        </p:nvCxnSpPr>
        <p:spPr>
          <a:xfrm flipV="1">
            <a:off x="3426595" y="5487932"/>
            <a:ext cx="2334125" cy="10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Rechte verbindingslijn met pijl 24">
            <a:extLst>
              <a:ext uri="{FF2B5EF4-FFF2-40B4-BE49-F238E27FC236}">
                <a16:creationId xmlns:a16="http://schemas.microsoft.com/office/drawing/2014/main" id="{6A0E5F9B-0985-43DB-A569-29CEBCC6D388}"/>
              </a:ext>
            </a:extLst>
          </p:cNvPr>
          <p:cNvCxnSpPr>
            <a:cxnSpLocks/>
            <a:stCxn id="51" idx="3"/>
            <a:endCxn id="80" idx="1"/>
          </p:cNvCxnSpPr>
          <p:nvPr/>
        </p:nvCxnSpPr>
        <p:spPr>
          <a:xfrm flipV="1">
            <a:off x="3700916" y="5852160"/>
            <a:ext cx="2334124" cy="28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echte verbindingslijn met pijl 24">
            <a:extLst>
              <a:ext uri="{FF2B5EF4-FFF2-40B4-BE49-F238E27FC236}">
                <a16:creationId xmlns:a16="http://schemas.microsoft.com/office/drawing/2014/main" id="{6C2909E3-6FDB-467C-A5A7-7A725AFAAC61}"/>
              </a:ext>
            </a:extLst>
          </p:cNvPr>
          <p:cNvCxnSpPr>
            <a:cxnSpLocks/>
            <a:stCxn id="53" idx="3"/>
            <a:endCxn id="38" idx="1"/>
          </p:cNvCxnSpPr>
          <p:nvPr/>
        </p:nvCxnSpPr>
        <p:spPr>
          <a:xfrm flipV="1">
            <a:off x="3975171" y="6218174"/>
            <a:ext cx="2334189" cy="54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kstvak 290">
            <a:extLst>
              <a:ext uri="{FF2B5EF4-FFF2-40B4-BE49-F238E27FC236}">
                <a16:creationId xmlns:a16="http://schemas.microsoft.com/office/drawing/2014/main" id="{D7CF6569-6C69-4069-83B5-ED385BF6F33D}"/>
              </a:ext>
            </a:extLst>
          </p:cNvPr>
          <p:cNvSpPr txBox="1"/>
          <p:nvPr/>
        </p:nvSpPr>
        <p:spPr>
          <a:xfrm>
            <a:off x="9668422" y="2940593"/>
            <a:ext cx="295787" cy="276999"/>
          </a:xfrm>
          <a:prstGeom prst="rect">
            <a:avLst/>
          </a:prstGeom>
          <a:noFill/>
          <a:ln>
            <a:noFill/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css</a:t>
            </a:r>
            <a:endParaRPr lang="nl-NL" dirty="0"/>
          </a:p>
        </p:txBody>
      </p:sp>
      <p:sp>
        <p:nvSpPr>
          <p:cNvPr id="292" name="Tekstvak 291">
            <a:extLst>
              <a:ext uri="{FF2B5EF4-FFF2-40B4-BE49-F238E27FC236}">
                <a16:creationId xmlns:a16="http://schemas.microsoft.com/office/drawing/2014/main" id="{9A64A119-8500-4CED-8560-CAF6B659C72C}"/>
              </a:ext>
            </a:extLst>
          </p:cNvPr>
          <p:cNvSpPr txBox="1"/>
          <p:nvPr/>
        </p:nvSpPr>
        <p:spPr>
          <a:xfrm>
            <a:off x="9668422" y="2276970"/>
            <a:ext cx="295787" cy="276999"/>
          </a:xfrm>
          <a:prstGeom prst="rect">
            <a:avLst/>
          </a:prstGeom>
          <a:noFill/>
          <a:ln>
            <a:noFill/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css</a:t>
            </a:r>
            <a:endParaRPr lang="nl-NL" dirty="0"/>
          </a:p>
        </p:txBody>
      </p:sp>
      <p:sp>
        <p:nvSpPr>
          <p:cNvPr id="293" name="Tekstvak 292">
            <a:extLst>
              <a:ext uri="{FF2B5EF4-FFF2-40B4-BE49-F238E27FC236}">
                <a16:creationId xmlns:a16="http://schemas.microsoft.com/office/drawing/2014/main" id="{44361C11-786E-4B1B-A5F2-A7D2858CE406}"/>
              </a:ext>
            </a:extLst>
          </p:cNvPr>
          <p:cNvSpPr txBox="1"/>
          <p:nvPr/>
        </p:nvSpPr>
        <p:spPr>
          <a:xfrm>
            <a:off x="9668422" y="1619342"/>
            <a:ext cx="295787" cy="276999"/>
          </a:xfrm>
          <a:prstGeom prst="rect">
            <a:avLst/>
          </a:prstGeom>
          <a:noFill/>
          <a:ln>
            <a:noFill/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css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823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oomdiagram: Kaart 1">
            <a:extLst>
              <a:ext uri="{FF2B5EF4-FFF2-40B4-BE49-F238E27FC236}">
                <a16:creationId xmlns:a16="http://schemas.microsoft.com/office/drawing/2014/main" id="{19D1878F-9860-4F45-8D6B-0669E2F6C314}"/>
              </a:ext>
            </a:extLst>
          </p:cNvPr>
          <p:cNvSpPr/>
          <p:nvPr/>
        </p:nvSpPr>
        <p:spPr>
          <a:xfrm>
            <a:off x="629164" y="3760063"/>
            <a:ext cx="2244224" cy="56147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Basis SVG</a:t>
            </a:r>
            <a:endParaRPr lang="nl-NL" dirty="0"/>
          </a:p>
        </p:txBody>
      </p:sp>
      <p:sp>
        <p:nvSpPr>
          <p:cNvPr id="3" name="Stroomdiagram: Kaart 2">
            <a:extLst>
              <a:ext uri="{FF2B5EF4-FFF2-40B4-BE49-F238E27FC236}">
                <a16:creationId xmlns:a16="http://schemas.microsoft.com/office/drawing/2014/main" id="{E95A265F-35B7-4F6D-96D5-86B866B955AD}"/>
              </a:ext>
            </a:extLst>
          </p:cNvPr>
          <p:cNvSpPr/>
          <p:nvPr/>
        </p:nvSpPr>
        <p:spPr>
          <a:xfrm>
            <a:off x="8341784" y="3760060"/>
            <a:ext cx="2349910" cy="5614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Gekleurde</a:t>
            </a:r>
            <a:r>
              <a:rPr lang="en-US" dirty="0"/>
              <a:t> SVG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B95CA6E-A436-42E6-A2E5-F886B729D698}"/>
              </a:ext>
            </a:extLst>
          </p:cNvPr>
          <p:cNvSpPr/>
          <p:nvPr/>
        </p:nvSpPr>
        <p:spPr>
          <a:xfrm>
            <a:off x="4432631" y="535338"/>
            <a:ext cx="2349910" cy="5614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Lijst_kleuren</a:t>
            </a:r>
            <a:endParaRPr lang="nl-NL" dirty="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D40B5961-6BAE-46D6-A26E-28A4F64B5F74}"/>
              </a:ext>
            </a:extLst>
          </p:cNvPr>
          <p:cNvGrpSpPr/>
          <p:nvPr/>
        </p:nvGrpSpPr>
        <p:grpSpPr>
          <a:xfrm>
            <a:off x="629164" y="535337"/>
            <a:ext cx="2237875" cy="561476"/>
            <a:chOff x="994608" y="601575"/>
            <a:chExt cx="2237875" cy="561476"/>
          </a:xfrm>
        </p:grpSpPr>
        <p:sp>
          <p:nvSpPr>
            <p:cNvPr id="6" name="Stroomdiagram: Kaart 5">
              <a:extLst>
                <a:ext uri="{FF2B5EF4-FFF2-40B4-BE49-F238E27FC236}">
                  <a16:creationId xmlns:a16="http://schemas.microsoft.com/office/drawing/2014/main" id="{7482AFE6-AF5B-442B-9689-FFBF79089A6B}"/>
                </a:ext>
              </a:extLst>
            </p:cNvPr>
            <p:cNvSpPr/>
            <p:nvPr/>
          </p:nvSpPr>
          <p:spPr>
            <a:xfrm>
              <a:off x="994608" y="601578"/>
              <a:ext cx="2237875" cy="561473"/>
            </a:xfrm>
            <a:prstGeom prst="flowChartPunchedCard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SLD</a:t>
              </a:r>
              <a:endParaRPr lang="nl-NL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CBAB2778-4687-44A0-AEA1-DA932F38B236}"/>
                </a:ext>
              </a:extLst>
            </p:cNvPr>
            <p:cNvSpPr txBox="1"/>
            <p:nvPr/>
          </p:nvSpPr>
          <p:spPr>
            <a:xfrm>
              <a:off x="2869543" y="601575"/>
              <a:ext cx="355097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xml</a:t>
              </a:r>
              <a:endParaRPr lang="nl-NL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31D75217-5708-4BED-8C03-74A029962A0E}"/>
                </a:ext>
              </a:extLst>
            </p:cNvPr>
            <p:cNvSpPr txBox="1"/>
            <p:nvPr/>
          </p:nvSpPr>
          <p:spPr>
            <a:xfrm>
              <a:off x="1420192" y="609403"/>
              <a:ext cx="390363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 err="1"/>
                <a:t>vlak</a:t>
              </a:r>
              <a:endParaRPr lang="nl-NL" dirty="0"/>
            </a:p>
          </p:txBody>
        </p:sp>
      </p:grpSp>
      <p:sp>
        <p:nvSpPr>
          <p:cNvPr id="13" name="Stroomdiagram: Kaart 12">
            <a:extLst>
              <a:ext uri="{FF2B5EF4-FFF2-40B4-BE49-F238E27FC236}">
                <a16:creationId xmlns:a16="http://schemas.microsoft.com/office/drawing/2014/main" id="{36C467E2-81AC-4164-B1F8-CAD079DE671C}"/>
              </a:ext>
            </a:extLst>
          </p:cNvPr>
          <p:cNvSpPr/>
          <p:nvPr/>
        </p:nvSpPr>
        <p:spPr>
          <a:xfrm>
            <a:off x="4432632" y="2003526"/>
            <a:ext cx="2349909" cy="5614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Kleuren</a:t>
            </a:r>
            <a:endParaRPr lang="nl-NL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BB438C00-A10B-43D0-BAA2-A4B803DDCD73}"/>
              </a:ext>
            </a:extLst>
          </p:cNvPr>
          <p:cNvSpPr/>
          <p:nvPr/>
        </p:nvSpPr>
        <p:spPr>
          <a:xfrm>
            <a:off x="4432631" y="3760061"/>
            <a:ext cx="2349910" cy="5614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SVG_generator_vlak</a:t>
            </a:r>
            <a:endParaRPr lang="nl-NL" dirty="0"/>
          </a:p>
        </p:txBody>
      </p:sp>
      <p:cxnSp>
        <p:nvCxnSpPr>
          <p:cNvPr id="61" name="Rechte verbindingslijn met pijl 24">
            <a:extLst>
              <a:ext uri="{FF2B5EF4-FFF2-40B4-BE49-F238E27FC236}">
                <a16:creationId xmlns:a16="http://schemas.microsoft.com/office/drawing/2014/main" id="{E40C316F-DFB5-4E77-8D74-0371C639289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867039" y="816075"/>
            <a:ext cx="1565592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24">
            <a:extLst>
              <a:ext uri="{FF2B5EF4-FFF2-40B4-BE49-F238E27FC236}">
                <a16:creationId xmlns:a16="http://schemas.microsoft.com/office/drawing/2014/main" id="{C4BC49A5-8A7F-41AF-9443-AD6C295B0271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2346220" y="498695"/>
            <a:ext cx="2663248" cy="3859484"/>
          </a:xfrm>
          <a:prstGeom prst="bentConnector3">
            <a:avLst>
              <a:gd name="adj1" fmla="val 7319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met pijl 24">
            <a:extLst>
              <a:ext uri="{FF2B5EF4-FFF2-40B4-BE49-F238E27FC236}">
                <a16:creationId xmlns:a16="http://schemas.microsoft.com/office/drawing/2014/main" id="{87CBF8DF-21CC-409D-902A-CE4AA4205248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2873388" y="4040798"/>
            <a:ext cx="155924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met pijl 24">
            <a:extLst>
              <a:ext uri="{FF2B5EF4-FFF2-40B4-BE49-F238E27FC236}">
                <a16:creationId xmlns:a16="http://schemas.microsoft.com/office/drawing/2014/main" id="{744B5F70-6BA7-4DB7-AD05-C3DF6ACFEE5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5154229" y="1550167"/>
            <a:ext cx="906715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chte verbindingslijn met pijl 24">
            <a:extLst>
              <a:ext uri="{FF2B5EF4-FFF2-40B4-BE49-F238E27FC236}">
                <a16:creationId xmlns:a16="http://schemas.microsoft.com/office/drawing/2014/main" id="{EC06FD01-9B33-466A-B556-BB9FCAE6BC2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5010057" y="3162530"/>
            <a:ext cx="1195061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met pijl 24">
            <a:extLst>
              <a:ext uri="{FF2B5EF4-FFF2-40B4-BE49-F238E27FC236}">
                <a16:creationId xmlns:a16="http://schemas.microsoft.com/office/drawing/2014/main" id="{0826C58A-D289-4100-80D0-CE3A2CE6D26B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6782541" y="4040797"/>
            <a:ext cx="155924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kstvak 99">
            <a:extLst>
              <a:ext uri="{FF2B5EF4-FFF2-40B4-BE49-F238E27FC236}">
                <a16:creationId xmlns:a16="http://schemas.microsoft.com/office/drawing/2014/main" id="{31ECBFA9-55C2-4253-AB33-CDF5E0F9E308}"/>
              </a:ext>
            </a:extLst>
          </p:cNvPr>
          <p:cNvSpPr txBox="1"/>
          <p:nvPr/>
        </p:nvSpPr>
        <p:spPr>
          <a:xfrm>
            <a:off x="1095306" y="3758384"/>
            <a:ext cx="390363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lIns="9144" tIns="0" rIns="9144" bIns="0" rtlCol="0">
            <a:spAutoFit/>
          </a:bodyPr>
          <a:lstStyle/>
          <a:p>
            <a:r>
              <a:rPr lang="en-US" dirty="0" err="1"/>
              <a:t>vlak</a:t>
            </a:r>
            <a:endParaRPr lang="nl-NL" dirty="0"/>
          </a:p>
        </p:txBody>
      </p:sp>
      <p:sp>
        <p:nvSpPr>
          <p:cNvPr id="115" name="Tekstvak 114">
            <a:extLst>
              <a:ext uri="{FF2B5EF4-FFF2-40B4-BE49-F238E27FC236}">
                <a16:creationId xmlns:a16="http://schemas.microsoft.com/office/drawing/2014/main" id="{3165F938-F502-4F6D-A955-6B15487A662D}"/>
              </a:ext>
            </a:extLst>
          </p:cNvPr>
          <p:cNvSpPr txBox="1"/>
          <p:nvPr/>
        </p:nvSpPr>
        <p:spPr>
          <a:xfrm>
            <a:off x="2504100" y="3739769"/>
            <a:ext cx="355097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xml</a:t>
            </a:r>
            <a:endParaRPr lang="nl-NL" dirty="0"/>
          </a:p>
        </p:txBody>
      </p:sp>
      <p:sp>
        <p:nvSpPr>
          <p:cNvPr id="117" name="Tekstvak 116">
            <a:extLst>
              <a:ext uri="{FF2B5EF4-FFF2-40B4-BE49-F238E27FC236}">
                <a16:creationId xmlns:a16="http://schemas.microsoft.com/office/drawing/2014/main" id="{41F178BA-5CA3-4EAE-99EB-BE0FC2AE1E45}"/>
              </a:ext>
            </a:extLst>
          </p:cNvPr>
          <p:cNvSpPr txBox="1"/>
          <p:nvPr/>
        </p:nvSpPr>
        <p:spPr>
          <a:xfrm>
            <a:off x="6427443" y="1987727"/>
            <a:ext cx="355097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xml</a:t>
            </a:r>
            <a:endParaRPr lang="nl-NL" dirty="0"/>
          </a:p>
        </p:txBody>
      </p:sp>
      <p:sp>
        <p:nvSpPr>
          <p:cNvPr id="118" name="Tekstvak 117">
            <a:extLst>
              <a:ext uri="{FF2B5EF4-FFF2-40B4-BE49-F238E27FC236}">
                <a16:creationId xmlns:a16="http://schemas.microsoft.com/office/drawing/2014/main" id="{3E5A4444-68E5-47CD-B01B-98BC7BA09476}"/>
              </a:ext>
            </a:extLst>
          </p:cNvPr>
          <p:cNvSpPr txBox="1"/>
          <p:nvPr/>
        </p:nvSpPr>
        <p:spPr>
          <a:xfrm>
            <a:off x="10336597" y="3747999"/>
            <a:ext cx="355097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xml</a:t>
            </a:r>
            <a:endParaRPr lang="nl-NL" dirty="0"/>
          </a:p>
        </p:txBody>
      </p:sp>
      <p:sp>
        <p:nvSpPr>
          <p:cNvPr id="120" name="Tekstvak 119">
            <a:extLst>
              <a:ext uri="{FF2B5EF4-FFF2-40B4-BE49-F238E27FC236}">
                <a16:creationId xmlns:a16="http://schemas.microsoft.com/office/drawing/2014/main" id="{82C2D5F9-F3C8-438D-9ED8-E3F7C4FD6CB9}"/>
              </a:ext>
            </a:extLst>
          </p:cNvPr>
          <p:cNvSpPr txBox="1"/>
          <p:nvPr/>
        </p:nvSpPr>
        <p:spPr>
          <a:xfrm>
            <a:off x="6446423" y="530895"/>
            <a:ext cx="336118" cy="26874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xslt</a:t>
            </a:r>
            <a:endParaRPr lang="nl-NL" dirty="0"/>
          </a:p>
        </p:txBody>
      </p:sp>
      <p:sp>
        <p:nvSpPr>
          <p:cNvPr id="121" name="Tekstvak 120">
            <a:extLst>
              <a:ext uri="{FF2B5EF4-FFF2-40B4-BE49-F238E27FC236}">
                <a16:creationId xmlns:a16="http://schemas.microsoft.com/office/drawing/2014/main" id="{AC1F99C1-164C-48E7-90C6-331E99722FB3}"/>
              </a:ext>
            </a:extLst>
          </p:cNvPr>
          <p:cNvSpPr txBox="1"/>
          <p:nvPr/>
        </p:nvSpPr>
        <p:spPr>
          <a:xfrm>
            <a:off x="6446423" y="3756256"/>
            <a:ext cx="336118" cy="26874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xslt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11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66E37C85-25BD-4DDD-8C81-B35604B39DE3}"/>
              </a:ext>
            </a:extLst>
          </p:cNvPr>
          <p:cNvGrpSpPr/>
          <p:nvPr/>
        </p:nvGrpSpPr>
        <p:grpSpPr>
          <a:xfrm>
            <a:off x="376423" y="455647"/>
            <a:ext cx="2237875" cy="561476"/>
            <a:chOff x="994608" y="601575"/>
            <a:chExt cx="2237875" cy="561476"/>
          </a:xfrm>
        </p:grpSpPr>
        <p:sp>
          <p:nvSpPr>
            <p:cNvPr id="3" name="Stroomdiagram: Kaart 2">
              <a:extLst>
                <a:ext uri="{FF2B5EF4-FFF2-40B4-BE49-F238E27FC236}">
                  <a16:creationId xmlns:a16="http://schemas.microsoft.com/office/drawing/2014/main" id="{06B28B37-E919-44D1-AD2D-E87D2AE971D1}"/>
                </a:ext>
              </a:extLst>
            </p:cNvPr>
            <p:cNvSpPr/>
            <p:nvPr/>
          </p:nvSpPr>
          <p:spPr>
            <a:xfrm>
              <a:off x="994608" y="601578"/>
              <a:ext cx="2237875" cy="561473"/>
            </a:xfrm>
            <a:prstGeom prst="flowChartPunchedCard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SLD</a:t>
              </a:r>
              <a:endParaRPr lang="nl-NL" dirty="0"/>
            </a:p>
          </p:txBody>
        </p:sp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F0B3E04C-96D7-4E79-811E-FB43C76D063C}"/>
                </a:ext>
              </a:extLst>
            </p:cNvPr>
            <p:cNvSpPr txBox="1"/>
            <p:nvPr/>
          </p:nvSpPr>
          <p:spPr>
            <a:xfrm>
              <a:off x="2871034" y="601575"/>
              <a:ext cx="355097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xml</a:t>
              </a:r>
              <a:endParaRPr lang="nl-NL" dirty="0"/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B0A54705-0989-4BDF-8CDE-3B246F8F43A3}"/>
                </a:ext>
              </a:extLst>
            </p:cNvPr>
            <p:cNvSpPr txBox="1"/>
            <p:nvPr/>
          </p:nvSpPr>
          <p:spPr>
            <a:xfrm>
              <a:off x="1420192" y="609403"/>
              <a:ext cx="458780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none" lIns="9144" tIns="0" rIns="9144" bIns="0" rtlCol="0">
              <a:spAutoFit/>
            </a:bodyPr>
            <a:lstStyle/>
            <a:p>
              <a:r>
                <a:rPr lang="en-US" dirty="0"/>
                <a:t>punt</a:t>
              </a:r>
              <a:endParaRPr lang="nl-NL" dirty="0"/>
            </a:p>
          </p:txBody>
        </p:sp>
      </p:grpSp>
      <p:cxnSp>
        <p:nvCxnSpPr>
          <p:cNvPr id="6" name="Rechte verbindingslijn met pijl 24">
            <a:extLst>
              <a:ext uri="{FF2B5EF4-FFF2-40B4-BE49-F238E27FC236}">
                <a16:creationId xmlns:a16="http://schemas.microsoft.com/office/drawing/2014/main" id="{F11069AF-4190-4669-9F73-468E6C243D6B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614298" y="736387"/>
            <a:ext cx="1559989" cy="129945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1E6D0FD7-5938-4241-8D5D-608447F7C4C7}"/>
              </a:ext>
            </a:extLst>
          </p:cNvPr>
          <p:cNvSpPr/>
          <p:nvPr/>
        </p:nvSpPr>
        <p:spPr>
          <a:xfrm>
            <a:off x="4174287" y="1755100"/>
            <a:ext cx="2349910" cy="5614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SVG_generator_punt</a:t>
            </a:r>
            <a:endParaRPr lang="nl-NL" dirty="0"/>
          </a:p>
        </p:txBody>
      </p:sp>
      <p:cxnSp>
        <p:nvCxnSpPr>
          <p:cNvPr id="8" name="Rechte verbindingslijn met pijl 24">
            <a:extLst>
              <a:ext uri="{FF2B5EF4-FFF2-40B4-BE49-F238E27FC236}">
                <a16:creationId xmlns:a16="http://schemas.microsoft.com/office/drawing/2014/main" id="{A820AC22-A71A-4949-A918-D746FA2172D2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6524197" y="2035836"/>
            <a:ext cx="155289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troomdiagram: Kaart 8">
            <a:extLst>
              <a:ext uri="{FF2B5EF4-FFF2-40B4-BE49-F238E27FC236}">
                <a16:creationId xmlns:a16="http://schemas.microsoft.com/office/drawing/2014/main" id="{00D76C5F-E768-4C44-82CA-57F523586E4D}"/>
              </a:ext>
            </a:extLst>
          </p:cNvPr>
          <p:cNvSpPr/>
          <p:nvPr/>
        </p:nvSpPr>
        <p:spPr>
          <a:xfrm>
            <a:off x="376423" y="1760150"/>
            <a:ext cx="2237875" cy="561472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Basis SVG</a:t>
            </a:r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825C9B-64DC-4BA8-AB5B-19901C541236}"/>
              </a:ext>
            </a:extLst>
          </p:cNvPr>
          <p:cNvSpPr txBox="1"/>
          <p:nvPr/>
        </p:nvSpPr>
        <p:spPr>
          <a:xfrm>
            <a:off x="802007" y="1755099"/>
            <a:ext cx="458780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punt</a:t>
            </a:r>
            <a:endParaRPr lang="nl-NL" dirty="0"/>
          </a:p>
        </p:txBody>
      </p:sp>
      <p:cxnSp>
        <p:nvCxnSpPr>
          <p:cNvPr id="11" name="Rechte verbindingslijn met pijl 24">
            <a:extLst>
              <a:ext uri="{FF2B5EF4-FFF2-40B4-BE49-F238E27FC236}">
                <a16:creationId xmlns:a16="http://schemas.microsoft.com/office/drawing/2014/main" id="{086CC2E1-C731-4FCE-8F69-B0A8CD7CCF5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614298" y="2035837"/>
            <a:ext cx="1559989" cy="504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DB1E3F20-A461-4036-92DC-07A14BDCD9C6}"/>
              </a:ext>
            </a:extLst>
          </p:cNvPr>
          <p:cNvSpPr txBox="1"/>
          <p:nvPr/>
        </p:nvSpPr>
        <p:spPr>
          <a:xfrm>
            <a:off x="2252104" y="1729577"/>
            <a:ext cx="355097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xml</a:t>
            </a:r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DC0A649-28DF-4733-99FB-D42A526A9A2D}"/>
              </a:ext>
            </a:extLst>
          </p:cNvPr>
          <p:cNvSpPr txBox="1"/>
          <p:nvPr/>
        </p:nvSpPr>
        <p:spPr>
          <a:xfrm>
            <a:off x="6181728" y="1755100"/>
            <a:ext cx="336118" cy="26874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xslt</a:t>
            </a:r>
            <a:endParaRPr lang="nl-NL" dirty="0"/>
          </a:p>
        </p:txBody>
      </p:sp>
      <p:sp>
        <p:nvSpPr>
          <p:cNvPr id="14" name="Stroomdiagram: Kaart 13">
            <a:extLst>
              <a:ext uri="{FF2B5EF4-FFF2-40B4-BE49-F238E27FC236}">
                <a16:creationId xmlns:a16="http://schemas.microsoft.com/office/drawing/2014/main" id="{8A2640C5-1B5B-4FE9-A213-013AC3D45D2E}"/>
              </a:ext>
            </a:extLst>
          </p:cNvPr>
          <p:cNvSpPr/>
          <p:nvPr/>
        </p:nvSpPr>
        <p:spPr>
          <a:xfrm>
            <a:off x="8077089" y="1755099"/>
            <a:ext cx="2349910" cy="56147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Gekleurde</a:t>
            </a:r>
            <a:r>
              <a:rPr lang="en-US" dirty="0"/>
              <a:t> SVG</a:t>
            </a:r>
            <a:endParaRPr lang="nl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41480B57-608D-46B1-81CA-7347C7F090B0}"/>
              </a:ext>
            </a:extLst>
          </p:cNvPr>
          <p:cNvSpPr txBox="1"/>
          <p:nvPr/>
        </p:nvSpPr>
        <p:spPr>
          <a:xfrm>
            <a:off x="10071902" y="1731322"/>
            <a:ext cx="355097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lIns="9144" tIns="0" rIns="9144" bIns="0" rtlCol="0">
            <a:spAutoFit/>
          </a:bodyPr>
          <a:lstStyle/>
          <a:p>
            <a:r>
              <a:rPr lang="en-US" dirty="0"/>
              <a:t>xml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756984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125</Words>
  <Application>Microsoft Office PowerPoint</Application>
  <PresentationFormat>Breedbeeld</PresentationFormat>
  <Paragraphs>83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Schematische weergave van de transformaties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Kasper Lingbeek</dc:creator>
  <cp:lastModifiedBy>Kasper Lingbeek</cp:lastModifiedBy>
  <cp:revision>37</cp:revision>
  <dcterms:created xsi:type="dcterms:W3CDTF">2021-10-03T11:10:42Z</dcterms:created>
  <dcterms:modified xsi:type="dcterms:W3CDTF">2021-11-30T13:28:04Z</dcterms:modified>
</cp:coreProperties>
</file>