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</a:t>
            </a:r>
            <a:r>
              <a:rPr lang="nl-NL"/>
              <a:t>wordt 15 </a:t>
            </a:r>
            <a:r>
              <a:rPr lang="nl-NL" dirty="0"/>
              <a:t>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‘Centrumgebied’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‘</a:t>
            </a:r>
            <a:r>
              <a:rPr lang="nl-NL">
                <a:solidFill>
                  <a:schemeClr val="accent1"/>
                </a:solidFill>
              </a:rPr>
              <a:t>Nieuw centrumgebied’ </a:t>
            </a:r>
            <a:r>
              <a:rPr lang="nl-NL" dirty="0">
                <a:solidFill>
                  <a:schemeClr val="accent1"/>
                </a:solidFill>
              </a:rPr>
              <a:t>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1649</Words>
  <Application>Microsoft Office PowerPoint</Application>
  <PresentationFormat>Breedbeeld</PresentationFormat>
  <Paragraphs>209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147</cp:revision>
  <dcterms:created xsi:type="dcterms:W3CDTF">2020-01-16T12:36:57Z</dcterms:created>
  <dcterms:modified xsi:type="dcterms:W3CDTF">2020-11-10T14:57:29Z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