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78" r:id="rId9"/>
    <p:sldId id="290" r:id="rId10"/>
    <p:sldId id="289" r:id="rId11"/>
    <p:sldId id="293" r:id="rId12"/>
    <p:sldId id="266" r:id="rId13"/>
    <p:sldId id="265" r:id="rId14"/>
    <p:sldId id="282" r:id="rId15"/>
    <p:sldId id="268" r:id="rId16"/>
    <p:sldId id="269" r:id="rId17"/>
    <p:sldId id="270" r:id="rId18"/>
    <p:sldId id="271" r:id="rId19"/>
    <p:sldId id="273" r:id="rId20"/>
    <p:sldId id="274" r:id="rId21"/>
    <p:sldId id="272" r:id="rId22"/>
    <p:sldId id="291" r:id="rId23"/>
    <p:sldId id="285" r:id="rId24"/>
    <p:sldId id="286" r:id="rId25"/>
    <p:sldId id="287" r:id="rId26"/>
    <p:sldId id="288" r:id="rId27"/>
    <p:sldId id="284" r:id="rId28"/>
    <p:sldId id="292" r:id="rId29"/>
    <p:sldId id="280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11-8-2020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11-8-2020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11-8-2020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11-8-2020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11-8-2020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Mutatiescenario’s in de 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8CFC9A-8846-424D-8814-4318AB4C29E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3076"/>
            <a:ext cx="9368822" cy="52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gebiedsaanwijzing (functie) en locatie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 (nieuw): Nl.imow-gm0037.locatie.2019000416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Nl.imow-gm0037.gebied.2019000421. 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Nl.imow-gm0037.gebiedsaanwijzing.2019000438 (Type = ‘Functie’, Groep = ‘Kantoor’, noemer = ‘kantoorruimte’)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Activiteit (aanpassing): Nl.imow-gm0037.activiteit.2019000210 had naam ‘exploiteren van een kantoor’ en locatieaanduiding richting ‘Centrumgebied’ heeft nu locatieaanduiding ‘Kantoorruimte’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VERWIJDEREN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Paragraaf 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(proces onbekend)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(nl.imow-gm0037.regeltekst.2019001)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</a:t>
            </a:r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(nl.imow-gm0037.omgevingswaarde.20190001)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locatie (nl.imow-gm0037.Locatie.20190006) </a:t>
            </a:r>
            <a:r>
              <a:rPr lang="nl-NL" i="1" dirty="0">
                <a:solidFill>
                  <a:schemeClr val="accent6"/>
                </a:solidFill>
              </a:rPr>
              <a:t>(status ‘Beëindigd’ )</a:t>
            </a:r>
            <a:endParaRPr lang="nl-N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 de onderstaande plek naar een andere willekeurige plek in Zuilichem.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958D37-5579-4A8B-9F52-A344C737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35" y="2415318"/>
            <a:ext cx="4755292" cy="351312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wordt 11 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Mutatiescenario’s</a:t>
            </a:r>
          </a:p>
          <a:p>
            <a:r>
              <a:rPr lang="nl-NL" dirty="0"/>
              <a:t>Gegevens aan OP-kant (metadata)</a:t>
            </a:r>
          </a:p>
          <a:p>
            <a:r>
              <a:rPr lang="nl-NL" dirty="0" err="1"/>
              <a:t>Submutatiescenarios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0. 	Intrekken en vervangen</a:t>
            </a:r>
          </a:p>
          <a:p>
            <a:pPr marL="914400" lvl="1" indent="-457200">
              <a:buAutoNum type="arabicPeriod"/>
            </a:pPr>
            <a:r>
              <a:rPr lang="nl-NL" dirty="0"/>
              <a:t>Directe inwerkingtreding (geen idee hoe)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artikelstructuur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inhoud van regels (incl. annotaties)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</a:t>
            </a:r>
            <a:r>
              <a:rPr lang="nl-NL" dirty="0" err="1"/>
              <a:t>GIO’s</a:t>
            </a:r>
            <a:endParaRPr lang="nl-NL" dirty="0"/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aanvankelijk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3615"/>
              </p:ext>
            </p:extLst>
          </p:nvPr>
        </p:nvGraphicFramePr>
        <p:xfrm>
          <a:off x="609601" y="1152313"/>
          <a:ext cx="11225348" cy="526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dirty="0"/>
                        <a:t>3 en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regeltekst (incl. tabellen en figuren)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werkingsgebieden (</a:t>
                      </a:r>
                      <a:r>
                        <a:rPr lang="nl-NL" dirty="0" err="1"/>
                        <a:t>GIO's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368413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0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/>
              <a:t>2	Wijziging artikelstructuur (toevoegen, verwijderen, wijzigen)</a:t>
            </a:r>
          </a:p>
          <a:p>
            <a:pPr lvl="1"/>
            <a:r>
              <a:rPr lang="nl-NL" sz="2000" b="1" dirty="0"/>
              <a:t>2a) </a:t>
            </a:r>
            <a:r>
              <a:rPr lang="nl-NL" sz="2000" dirty="0"/>
              <a:t>vervanging van Artikel 2.5 naar 2.6</a:t>
            </a:r>
          </a:p>
          <a:p>
            <a:pPr lvl="1"/>
            <a:r>
              <a:rPr lang="nl-NL" sz="2000" b="1" dirty="0"/>
              <a:t>2b) </a:t>
            </a:r>
            <a:r>
              <a:rPr lang="nl-NL" sz="2000" dirty="0"/>
              <a:t>vervanging van Artikel 2.6 naar 2.5. </a:t>
            </a:r>
          </a:p>
          <a:p>
            <a:pPr lvl="1"/>
            <a:r>
              <a:rPr lang="nl-NL" sz="2000" b="1" dirty="0"/>
              <a:t>2c)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/>
              <a:t>2d) </a:t>
            </a:r>
            <a:r>
              <a:rPr lang="nl-NL" sz="2000" dirty="0"/>
              <a:t>verwijderen  van Artikel 2.14</a:t>
            </a:r>
          </a:p>
          <a:p>
            <a:pPr lvl="1"/>
            <a:r>
              <a:rPr lang="nl-NL" sz="2000" b="1" dirty="0"/>
              <a:t>2e) </a:t>
            </a:r>
            <a:r>
              <a:rPr lang="nl-NL" sz="2000" dirty="0"/>
              <a:t>nieuw Artikel (2.14) toevoegen</a:t>
            </a:r>
          </a:p>
          <a:p>
            <a:r>
              <a:rPr lang="nl-NL" dirty="0"/>
              <a:t>3 	Wijziging regeltekst</a:t>
            </a:r>
          </a:p>
          <a:p>
            <a:pPr lvl="1"/>
            <a:r>
              <a:rPr lang="nl-NL" sz="2000" b="1" dirty="0"/>
              <a:t>3a</a:t>
            </a:r>
            <a:r>
              <a:rPr lang="nl-NL" sz="2000" dirty="0"/>
              <a:t>) wijziging van de tekst van het artikel, zonder overige implicaties	</a:t>
            </a:r>
          </a:p>
          <a:p>
            <a:pPr lvl="1"/>
            <a:r>
              <a:rPr lang="nl-NL" sz="2000" b="1" dirty="0"/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/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/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b="1" dirty="0"/>
              <a:t>4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/>
              <a:t>4a</a:t>
            </a:r>
            <a:r>
              <a:rPr lang="nl-NL" sz="2000" dirty="0"/>
              <a:t>) alleen GIO wijzigen (locatie)</a:t>
            </a:r>
          </a:p>
          <a:p>
            <a:pPr lvl="1"/>
            <a:r>
              <a:rPr lang="nl-NL" sz="2000" b="1" dirty="0"/>
              <a:t>4b</a:t>
            </a:r>
            <a:r>
              <a:rPr lang="nl-NL" sz="2000" dirty="0"/>
              <a:t>) alleen GIO wijzigen (normwaarde) </a:t>
            </a:r>
          </a:p>
          <a:p>
            <a:pPr lvl="1"/>
            <a:r>
              <a:rPr lang="nl-NL" sz="2000" b="1" dirty="0"/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/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/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/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/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/>
              <a:t>10e</a:t>
            </a:r>
            <a:r>
              <a:rPr lang="nl-NL" sz="2000" dirty="0"/>
              <a:t>) toevoegen van activiteiten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66F3EE2-6481-4FFE-AEC3-F8B603DC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62329"/>
            <a:ext cx="9693893" cy="55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van artikelen en leden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vervanging van Artikel 2.5 naar 2.6 </a:t>
            </a:r>
          </a:p>
          <a:p>
            <a:r>
              <a:rPr lang="nl-NL" dirty="0"/>
              <a:t>B) vervanging van Artikel 2.6 naar 2.5. 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 van Artikel 2.14</a:t>
            </a:r>
          </a:p>
          <a:p>
            <a:r>
              <a:rPr lang="nl-NL" dirty="0"/>
              <a:t>E) nieuw Artikel (2.14) toevoegen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744C1-7216-4F24-AF2B-C028C1AC510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4929</TotalTime>
  <Words>1577</Words>
  <Application>Microsoft Office PowerPoint</Application>
  <PresentationFormat>Breedbeeld</PresentationFormat>
  <Paragraphs>204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Kantoorthema</vt:lpstr>
      <vt:lpstr>Mutatiescenario’s in de keten</vt:lpstr>
      <vt:lpstr>Inhoud</vt:lpstr>
      <vt:lpstr>Mutatiescenario’s aanvankelijk</vt:lpstr>
      <vt:lpstr>Submutatiescenario’s</vt:lpstr>
      <vt:lpstr>Submutatiescenario’s en impact op objecten</vt:lpstr>
      <vt:lpstr>0) volledig intrekken en vervangen</vt:lpstr>
      <vt:lpstr>2) Wijzigen van artikelen en leden 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Richard de Graaf</cp:lastModifiedBy>
  <cp:revision>123</cp:revision>
  <dcterms:created xsi:type="dcterms:W3CDTF">2020-01-16T12:36:57Z</dcterms:created>
  <dcterms:modified xsi:type="dcterms:W3CDTF">2020-08-11T12:59:54Z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