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CFC9A-8846-424D-8814-4318AB4C29E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076"/>
            <a:ext cx="9368822" cy="52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r>
              <a:rPr lang="nl-NL" sz="2000" i="1" dirty="0"/>
              <a:t>(Er valt over te praten indien softwareleveranciers liever alles aanleveren, maar dat heeft niet de voorkeur vanuit OZON.)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gebiedsaanwijzing (functie) en locatie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 (nieuw): Nl.imow-gm0037.locatie.2019000416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Nl.imow-gm0037.gebied.2019000421. 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Nl.imow-gm0037.gebiedsaanwijzing.2019000438 (Type = ‘Functie’, Groep = ‘Kantoor’, noemer = ‘kantoorruimte’)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Activiteit (aanpassing): Nl.imow-gm0037.activiteit.2019000210 had naam ‘exploiteren van een kantoor’ en locatieaanduiding richting ‘Centrumgebied’ heeft nu locatieaanduiding ‘Kantoorruimte’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VERWIJDEREN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(proces onbekend)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(nl.imow-gm0037.regeltekst.2019001)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</a:t>
            </a:r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(nl.imow-gm0037.omgevingswaarde.20190001)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locatie (nl.imow-gm0037.Locatie.20190006) </a:t>
            </a:r>
            <a:r>
              <a:rPr lang="nl-NL" i="1" dirty="0">
                <a:solidFill>
                  <a:schemeClr val="accent6"/>
                </a:solidFill>
              </a:rPr>
              <a:t>(status ‘Beëindigd’ )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0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/>
              <a:t>2	Wijziging artikelstructuur (toevoegen, verwijderen, wijzigen)</a:t>
            </a:r>
          </a:p>
          <a:p>
            <a:pPr lvl="1"/>
            <a:r>
              <a:rPr lang="nl-NL" sz="2000" b="1" dirty="0"/>
              <a:t>2a)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/>
              <a:t>2b)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/>
              <a:t>2c)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/>
              <a:t>2d)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/>
              <a:t>2e)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/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/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/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b="1" dirty="0"/>
              <a:t>4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/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/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/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/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/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  <a:p>
            <a:r>
              <a:rPr lang="nl-NL" dirty="0"/>
              <a:t>Voorbeeldbestanden-LINK</a:t>
            </a:r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744C1-7216-4F24-AF2B-C028C1AC51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1599</Words>
  <Application>Microsoft Office PowerPoint</Application>
  <PresentationFormat>Breedbeeld</PresentationFormat>
  <Paragraphs>206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120</cp:revision>
  <dcterms:created xsi:type="dcterms:W3CDTF">2020-01-16T12:36:57Z</dcterms:created>
  <dcterms:modified xsi:type="dcterms:W3CDTF">2020-07-01T12:14:36Z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