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3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b="1" dirty="0"/>
              <a:t>4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9008</TotalTime>
  <Words>1618</Words>
  <Application>Microsoft Office PowerPoint</Application>
  <PresentationFormat>Breedbeeld</PresentationFormat>
  <Paragraphs>208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138</cp:revision>
  <dcterms:created xsi:type="dcterms:W3CDTF">2020-01-16T12:36:57Z</dcterms:created>
  <dcterms:modified xsi:type="dcterms:W3CDTF">2020-09-29T07:45:55Z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