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</a:t>
            </a:r>
            <a:r>
              <a:rPr lang="nl-NL"/>
              <a:t>wordt 15 </a:t>
            </a:r>
            <a:r>
              <a:rPr lang="nl-NL" dirty="0"/>
              <a:t>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‘Centrumgebied’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‘Nieuw centrumgebied’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D3F353-3F50-4D44-B564-CDADEE1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0" y="169462"/>
            <a:ext cx="1863726" cy="123232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B932A-E8BA-4402-8760-7F4E0B10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6" y="1401786"/>
            <a:ext cx="1863728" cy="12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9750</TotalTime>
  <Words>1649</Words>
  <Application>Microsoft Office PowerPoint</Application>
  <PresentationFormat>Breedbeeld</PresentationFormat>
  <Paragraphs>209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Kasper Lingbeek</cp:lastModifiedBy>
  <cp:revision>149</cp:revision>
  <dcterms:created xsi:type="dcterms:W3CDTF">2020-01-16T12:36:57Z</dcterms:created>
  <dcterms:modified xsi:type="dcterms:W3CDTF">2020-11-11T09:54:05Z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