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F7BDA-C06D-4B42-B9A2-BBA7896D5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457D13-D861-498F-9EB4-60EB3B5D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85E8DE-DA2F-47D9-B564-EDBA46F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671296-3E7B-43AF-8A78-5516E2F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49689F-4735-45A0-9CB5-0F7C213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6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93A9E-224A-44E4-A476-5F58B1EC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1B70CD-B135-4095-B04E-9EE0DDD92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3BDEB-A91F-474A-8D78-59FF9CF6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EE6C75-DC29-4963-B1BF-790A910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1D18E8-2A34-4B03-A754-94A642B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6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DEEDD9-CDD9-4EE5-89D4-A2557F334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19CADB-E70A-4CA0-AB0D-658E6578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3B2B65-254F-427F-BE53-A1D035DE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FC86E2-6D0B-4100-AB55-81EAA089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CD3229-011C-469A-B7C0-405AF4F5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9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9266C-23BD-4806-AA7E-010B5108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0AE710-5432-41C1-8AD5-86A6A00C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34FCF-F7D2-41DF-BC98-A0F15084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977FA7-D835-4D14-9A1D-F1F24F7E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3C73EA-1349-4CE8-BE60-3D0B0F59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4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9EC2F-BB2C-4257-A41F-4E2CB78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EF21CD-A1C3-4D75-B371-FC0A4F87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5B6494-66B4-4C9B-8051-0F32973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8424D-F30F-4615-8F1E-3148467A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767B9A-C61E-4670-BAE4-CFADAA17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1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A90C-3850-4D13-B966-D126F296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8C748A-1693-4BD6-960C-7FB58DD7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90F29D-0425-4A37-8AC0-3B22CD0B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BD07F2-E6B0-4B7D-93FB-4CFA794C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DA2D22-60A0-4048-A162-AAF67947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9E3DDD-AA37-4B2D-A5DB-EF47FA7D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B6E45-7D1E-4327-8C55-AA20E1EE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4FA201-4765-457F-8C35-15992EB9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C572CA-BC69-4EB0-96B2-ADFE8127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A9B1C62-9164-4935-88C7-0FC187AA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133735-D3D5-4904-86AB-240DB15B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0014E8-386F-4D76-A0C6-F340EB1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3F499E-2DD7-452C-99BB-1875F649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7AA0E92-C6C5-45D0-B9AB-26B8FCC3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64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4AE25-25B9-426B-85DE-6BA4C04B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7C14FDC-DA74-4EC7-8514-8A06AFDB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04E64B-3B4E-44BF-BCD9-1CB8D3F0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6492BD-F1BE-46B5-93C9-B6594C4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74978B7-8266-4480-8F69-81D0766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A50CCF-4A89-4965-B504-BFF6939C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ECDE-3839-4D37-89E1-1AEB5BAF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71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C438B-569D-4424-AAC4-2D056793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AE91B4-60CA-4DF1-B357-D628D841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1A07A9-73B8-4372-ABF1-0F1B5E8E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F358E-4787-4C63-B516-16366E52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2F76B9-C433-40E1-B498-B6E85C41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14EFDA-FB9F-41FB-9BEE-78056A1F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25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583B-7051-4703-831B-1E5D45A1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B61F9E0-CFC2-4056-AA64-204FE6E5F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D5F36-A28F-4408-9497-F8E91A5E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24832B-06EA-470B-8B1B-4BBEB1E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351AC3-E5C9-4437-B5DE-DD0B1D0A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67D7CF-1486-47C3-B671-57F5AE3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2B0B62-56C2-42A0-B38C-5FC030E0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D48B6A-4A1E-429D-B173-855421062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149A51-F792-46BE-8984-A36512A4D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6080-945B-40CD-AEE3-8D167BC7D88A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F320B-7950-4613-918A-02ADDFEB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9DD715-E378-4693-9E0E-0A836D81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3DDA-EE36-4F3D-9D37-C395162AE5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48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62B68-8306-4FE4-B045-A242BA973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Voorbeeldbestanden</a:t>
            </a:r>
            <a:r>
              <a:rPr lang="en-US" dirty="0"/>
              <a:t> </a:t>
            </a:r>
            <a:r>
              <a:rPr lang="en-US" dirty="0" err="1"/>
              <a:t>tijdlijn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F6AB95-8C94-49DC-8D7F-F401C5086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datum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afhankelijke</a:t>
            </a:r>
            <a:r>
              <a:rPr lang="en-US" dirty="0"/>
              <a:t> </a:t>
            </a:r>
            <a:r>
              <a:rPr lang="en-US" dirty="0" err="1"/>
              <a:t>elementen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71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0A594-6F97-44F9-8A00-ADC6B906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Chronologie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E671DE-6DCA-4798-8F84-2163335E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600" dirty="0"/>
              <a:t>GIO/</a:t>
            </a:r>
            <a:r>
              <a:rPr lang="nl-NL" sz="1600" dirty="0" err="1"/>
              <a:t>FRBRExpressions</a:t>
            </a:r>
            <a:r>
              <a:rPr lang="nl-NL" sz="1600" dirty="0"/>
              <a:t> -&gt; datum voor datum Vaststelling minus 2 dagen</a:t>
            </a:r>
            <a:endParaRPr lang="en-US" sz="1600" dirty="0"/>
          </a:p>
          <a:p>
            <a:r>
              <a:rPr lang="en-US" sz="1600" dirty="0"/>
              <a:t>Datum in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bij</a:t>
            </a:r>
            <a:r>
              <a:rPr lang="en-US" sz="1600" dirty="0"/>
              <a:t> </a:t>
            </a:r>
            <a:r>
              <a:rPr lang="en-US" sz="1600" dirty="0" err="1"/>
              <a:t>Aanhef</a:t>
            </a:r>
            <a:r>
              <a:rPr lang="en-US" sz="1600" dirty="0"/>
              <a:t> -&gt; </a:t>
            </a:r>
            <a:r>
              <a:rPr lang="en-US" sz="1600" dirty="0" err="1"/>
              <a:t>voor</a:t>
            </a:r>
            <a:r>
              <a:rPr lang="en-US" sz="1600" dirty="0"/>
              <a:t> datum </a:t>
            </a:r>
            <a:r>
              <a:rPr lang="en-US" sz="1600" dirty="0" err="1"/>
              <a:t>Vaststelling</a:t>
            </a:r>
            <a:r>
              <a:rPr lang="en-US" sz="1600" dirty="0"/>
              <a:t> </a:t>
            </a:r>
            <a:r>
              <a:rPr lang="en-US" sz="1600" dirty="0" err="1"/>
              <a:t>initiele</a:t>
            </a:r>
            <a:r>
              <a:rPr lang="en-US" sz="1600" dirty="0"/>
              <a:t> </a:t>
            </a:r>
            <a:r>
              <a:rPr lang="en-US" sz="1600" dirty="0" err="1"/>
              <a:t>regeling</a:t>
            </a:r>
            <a:r>
              <a:rPr lang="en-US" sz="1600" dirty="0"/>
              <a:t> minus 2 </a:t>
            </a:r>
            <a:r>
              <a:rPr lang="en-US" sz="1600" dirty="0" err="1"/>
              <a:t>dagen</a:t>
            </a:r>
            <a:endParaRPr lang="en-US" sz="1600" dirty="0"/>
          </a:p>
          <a:p>
            <a:r>
              <a:rPr lang="en-US" sz="1600" dirty="0" err="1"/>
              <a:t>RegelingVersieInformatie</a:t>
            </a:r>
            <a:r>
              <a:rPr lang="en-US" sz="1600" dirty="0"/>
              <a:t>/</a:t>
            </a:r>
            <a:r>
              <a:rPr lang="en-US" sz="1600" dirty="0" err="1"/>
              <a:t>FRBRWork</a:t>
            </a:r>
            <a:r>
              <a:rPr lang="en-US" sz="1600" dirty="0"/>
              <a:t> -&gt; </a:t>
            </a:r>
            <a:r>
              <a:rPr lang="en-US" sz="1600" dirty="0" err="1"/>
              <a:t>jaartal</a:t>
            </a:r>
            <a:r>
              <a:rPr lang="en-US" sz="1600" dirty="0"/>
              <a:t> van datum </a:t>
            </a:r>
            <a:r>
              <a:rPr lang="en-US" sz="1600" dirty="0" err="1"/>
              <a:t>Vaststelling</a:t>
            </a:r>
            <a:r>
              <a:rPr lang="en-US" sz="1600" dirty="0"/>
              <a:t> </a:t>
            </a:r>
            <a:r>
              <a:rPr lang="en-US" sz="1600" dirty="0" err="1"/>
              <a:t>initiele</a:t>
            </a:r>
            <a:r>
              <a:rPr lang="en-US" sz="1600" dirty="0"/>
              <a:t> </a:t>
            </a:r>
            <a:r>
              <a:rPr lang="en-US" sz="1600" dirty="0" err="1"/>
              <a:t>regeling</a:t>
            </a:r>
            <a:r>
              <a:rPr lang="en-US" sz="1600" dirty="0"/>
              <a:t> minus 2 </a:t>
            </a:r>
            <a:r>
              <a:rPr lang="en-US" sz="1600" dirty="0" err="1"/>
              <a:t>dagen</a:t>
            </a:r>
            <a:endParaRPr lang="en-US" sz="1600" dirty="0"/>
          </a:p>
          <a:p>
            <a:r>
              <a:rPr lang="en-US" sz="1600" dirty="0" err="1"/>
              <a:t>instrumentVersie</a:t>
            </a:r>
            <a:r>
              <a:rPr lang="en-US" sz="1600" dirty="0"/>
              <a:t> = </a:t>
            </a:r>
            <a:r>
              <a:rPr lang="en-US" sz="1600" dirty="0" err="1"/>
              <a:t>wordt</a:t>
            </a:r>
            <a:r>
              <a:rPr lang="en-US" sz="1600" dirty="0"/>
              <a:t> = (GIO)/</a:t>
            </a:r>
            <a:r>
              <a:rPr lang="en-US" sz="1600" dirty="0" err="1"/>
              <a:t>heeftGeboorteregeling</a:t>
            </a:r>
            <a:r>
              <a:rPr lang="en-US" sz="1600" dirty="0"/>
              <a:t> = </a:t>
            </a:r>
            <a:r>
              <a:rPr lang="en-US" sz="1600" dirty="0" err="1"/>
              <a:t>RegelingVersieInformatie</a:t>
            </a:r>
            <a:r>
              <a:rPr lang="en-US" sz="1600" dirty="0"/>
              <a:t>/</a:t>
            </a:r>
            <a:r>
              <a:rPr lang="en-US" sz="1600" dirty="0" err="1"/>
              <a:t>FRBRExpression</a:t>
            </a:r>
            <a:endParaRPr lang="en-US" sz="1600" dirty="0"/>
          </a:p>
          <a:p>
            <a:r>
              <a:rPr lang="en-US" sz="1600" dirty="0" err="1"/>
              <a:t>BesluitVersie</a:t>
            </a:r>
            <a:r>
              <a:rPr lang="en-US" sz="1600" dirty="0"/>
              <a:t>/</a:t>
            </a:r>
            <a:r>
              <a:rPr lang="en-US" sz="1600" dirty="0" err="1"/>
              <a:t>FRBRWork</a:t>
            </a:r>
            <a:r>
              <a:rPr lang="en-US" sz="1600" dirty="0"/>
              <a:t> -&gt; </a:t>
            </a:r>
            <a:r>
              <a:rPr lang="en-US" sz="1600" dirty="0" err="1"/>
              <a:t>jaartal</a:t>
            </a:r>
            <a:r>
              <a:rPr lang="en-US" sz="1600" dirty="0"/>
              <a:t> van datum </a:t>
            </a:r>
            <a:r>
              <a:rPr lang="en-US" sz="1600" dirty="0" err="1"/>
              <a:t>Vaststelling</a:t>
            </a:r>
            <a:r>
              <a:rPr lang="en-US" sz="1600" dirty="0"/>
              <a:t> minus 1 </a:t>
            </a:r>
            <a:r>
              <a:rPr lang="en-US" sz="1600" dirty="0" err="1"/>
              <a:t>dag</a:t>
            </a:r>
            <a:endParaRPr lang="en-US" sz="1600" dirty="0"/>
          </a:p>
          <a:p>
            <a:r>
              <a:rPr lang="en-US" sz="1600" dirty="0" err="1"/>
              <a:t>BesluitVersie</a:t>
            </a:r>
            <a:r>
              <a:rPr lang="en-US" sz="1600" dirty="0"/>
              <a:t>/</a:t>
            </a:r>
            <a:r>
              <a:rPr lang="en-US" sz="1600" dirty="0" err="1"/>
              <a:t>FRBRExpression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instrumentVersie</a:t>
            </a:r>
            <a:r>
              <a:rPr lang="en-US" sz="1600" dirty="0"/>
              <a:t> -&gt; </a:t>
            </a:r>
            <a:r>
              <a:rPr lang="en-US" sz="1600" dirty="0" err="1"/>
              <a:t>jaartal</a:t>
            </a:r>
            <a:r>
              <a:rPr lang="en-US" sz="1600" dirty="0"/>
              <a:t> van datum </a:t>
            </a:r>
            <a:r>
              <a:rPr lang="en-US" sz="1600" dirty="0" err="1"/>
              <a:t>Vaststelling</a:t>
            </a:r>
            <a:r>
              <a:rPr lang="en-US" sz="1600" dirty="0"/>
              <a:t> minus 1 </a:t>
            </a:r>
            <a:r>
              <a:rPr lang="en-US" sz="1600" dirty="0" err="1"/>
              <a:t>dag</a:t>
            </a:r>
            <a:endParaRPr lang="en-US" sz="1600" dirty="0"/>
          </a:p>
          <a:p>
            <a:r>
              <a:rPr lang="en-US" sz="1600" dirty="0"/>
              <a:t>002 </a:t>
            </a:r>
            <a:r>
              <a:rPr lang="en-US" sz="1600" dirty="0" err="1"/>
              <a:t>Vaststelling</a:t>
            </a:r>
            <a:r>
              <a:rPr lang="en-US" sz="1600" dirty="0"/>
              <a:t> (in de </a:t>
            </a:r>
            <a:r>
              <a:rPr lang="en-US" sz="1600" dirty="0" err="1"/>
              <a:t>gemeenteraad</a:t>
            </a:r>
            <a:r>
              <a:rPr lang="en-US" sz="1600" dirty="0"/>
              <a:t> </a:t>
            </a:r>
            <a:r>
              <a:rPr lang="en-US" sz="1600" dirty="0" err="1"/>
              <a:t>bevestigd</a:t>
            </a:r>
            <a:r>
              <a:rPr lang="en-US" sz="1600" dirty="0"/>
              <a:t>) &lt;- </a:t>
            </a:r>
            <a:r>
              <a:rPr lang="en-US" sz="1600" dirty="0" err="1">
                <a:highlight>
                  <a:srgbClr val="FFFF00"/>
                </a:highlight>
              </a:rPr>
              <a:t>ankerpunt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003 </a:t>
            </a:r>
            <a:r>
              <a:rPr lang="en-US" sz="1600" dirty="0" err="1"/>
              <a:t>Ondertekening</a:t>
            </a:r>
            <a:r>
              <a:rPr lang="en-US" sz="1600" dirty="0"/>
              <a:t> –&gt; datum </a:t>
            </a:r>
            <a:r>
              <a:rPr lang="en-US" sz="1600" dirty="0" err="1"/>
              <a:t>Vaststelling</a:t>
            </a:r>
            <a:r>
              <a:rPr lang="en-US" sz="1600" dirty="0"/>
              <a:t> +2 </a:t>
            </a:r>
            <a:r>
              <a:rPr lang="en-US" sz="1600" dirty="0" err="1"/>
              <a:t>dagen</a:t>
            </a:r>
            <a:endParaRPr lang="en-US" sz="1600" dirty="0"/>
          </a:p>
          <a:p>
            <a:r>
              <a:rPr lang="en-US" sz="1600" dirty="0" err="1"/>
              <a:t>Bekend</a:t>
            </a:r>
            <a:r>
              <a:rPr lang="en-US" sz="1600" dirty="0"/>
              <a:t> op -&gt; datum </a:t>
            </a:r>
            <a:r>
              <a:rPr lang="en-US" sz="1600" dirty="0" err="1"/>
              <a:t>Vaststelling</a:t>
            </a:r>
            <a:r>
              <a:rPr lang="en-US" sz="1600" dirty="0"/>
              <a:t> + 14 </a:t>
            </a:r>
            <a:r>
              <a:rPr lang="en-US" sz="1600" dirty="0" err="1"/>
              <a:t>dagen</a:t>
            </a:r>
            <a:endParaRPr lang="en-US" sz="1600" dirty="0"/>
          </a:p>
          <a:p>
            <a:r>
              <a:rPr lang="en-US" sz="1600" dirty="0" err="1"/>
              <a:t>juridischWerkendVanaf</a:t>
            </a:r>
            <a:r>
              <a:rPr lang="en-US" sz="1600" dirty="0"/>
              <a:t> -&gt; </a:t>
            </a:r>
            <a:r>
              <a:rPr lang="en-US" sz="1600" dirty="0" err="1"/>
              <a:t>bekend</a:t>
            </a:r>
            <a:r>
              <a:rPr lang="en-US" sz="1600" dirty="0"/>
              <a:t> op + 28 </a:t>
            </a:r>
            <a:r>
              <a:rPr lang="en-US" sz="1600" dirty="0" err="1"/>
              <a:t>dagen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8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BB97-E012-4F90-9593-51517C59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Datum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wijzigen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39FB51-E485-45DE-881B-D2335B10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21179"/>
          </a:xfrm>
        </p:spPr>
        <p:txBody>
          <a:bodyPr>
            <a:normAutofit/>
          </a:bodyPr>
          <a:lstStyle/>
          <a:p>
            <a:r>
              <a:rPr lang="en-US" sz="1600" dirty="0" err="1"/>
              <a:t>BesluitVersie</a:t>
            </a:r>
            <a:r>
              <a:rPr lang="en-US" sz="1600" dirty="0"/>
              <a:t>/</a:t>
            </a:r>
            <a:r>
              <a:rPr lang="en-US" sz="1600" dirty="0" err="1"/>
              <a:t>FRBRExpression</a:t>
            </a:r>
            <a:r>
              <a:rPr lang="en-US" sz="1600" dirty="0"/>
              <a:t> </a:t>
            </a:r>
            <a:r>
              <a:rPr lang="en-US" sz="1600" dirty="0" err="1"/>
              <a:t>jaartal</a:t>
            </a:r>
            <a:endParaRPr lang="en-US" sz="1600" dirty="0"/>
          </a:p>
          <a:p>
            <a:r>
              <a:rPr lang="en-US" sz="1600" dirty="0" err="1"/>
              <a:t>Bekend</a:t>
            </a:r>
            <a:r>
              <a:rPr lang="en-US" sz="1600" dirty="0"/>
              <a:t> op</a:t>
            </a:r>
          </a:p>
          <a:p>
            <a:r>
              <a:rPr lang="en-US" sz="1600" dirty="0"/>
              <a:t>Stap_002</a:t>
            </a:r>
          </a:p>
          <a:p>
            <a:r>
              <a:rPr lang="en-US" sz="1600" dirty="0"/>
              <a:t>Stap_003</a:t>
            </a:r>
          </a:p>
          <a:p>
            <a:r>
              <a:rPr lang="en-US" sz="1600" dirty="0" err="1"/>
              <a:t>instrumentVersie</a:t>
            </a:r>
            <a:endParaRPr lang="en-US" sz="1600" dirty="0"/>
          </a:p>
          <a:p>
            <a:r>
              <a:rPr lang="en-US" sz="1600" dirty="0" err="1"/>
              <a:t>juridischWerkendVanaf</a:t>
            </a:r>
            <a:endParaRPr lang="en-US" sz="1600" dirty="0"/>
          </a:p>
          <a:p>
            <a:r>
              <a:rPr lang="en-US" sz="1600" dirty="0" err="1"/>
              <a:t>Tekst</a:t>
            </a:r>
            <a:r>
              <a:rPr lang="en-US" sz="1600" dirty="0"/>
              <a:t> in </a:t>
            </a:r>
            <a:r>
              <a:rPr lang="en-US" sz="1600" dirty="0" err="1"/>
              <a:t>Aanhef</a:t>
            </a:r>
            <a:r>
              <a:rPr lang="en-US" sz="1600" dirty="0"/>
              <a:t> (datum </a:t>
            </a:r>
            <a:r>
              <a:rPr lang="en-US" sz="1600" dirty="0" err="1"/>
              <a:t>voor</a:t>
            </a:r>
            <a:r>
              <a:rPr lang="en-US" sz="1600" dirty="0"/>
              <a:t> </a:t>
            </a:r>
            <a:r>
              <a:rPr lang="en-US" sz="1600" dirty="0" err="1"/>
              <a:t>alles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Artikel</a:t>
            </a:r>
            <a:r>
              <a:rPr lang="en-US" sz="1600" dirty="0"/>
              <a:t> van </a:t>
            </a:r>
            <a:r>
              <a:rPr lang="en-US" sz="1600" dirty="0" err="1"/>
              <a:t>besluit</a:t>
            </a:r>
            <a:r>
              <a:rPr lang="en-US" sz="1600" dirty="0"/>
              <a:t> met ‘</a:t>
            </a:r>
            <a:r>
              <a:rPr lang="en-US" sz="1600" dirty="0" err="1"/>
              <a:t>treedt</a:t>
            </a:r>
            <a:r>
              <a:rPr lang="en-US" sz="1600" dirty="0"/>
              <a:t> in </a:t>
            </a:r>
            <a:r>
              <a:rPr lang="en-US" sz="1600" dirty="0" err="1"/>
              <a:t>werking</a:t>
            </a:r>
            <a:r>
              <a:rPr lang="en-US" sz="1600" dirty="0"/>
              <a:t>’</a:t>
            </a:r>
          </a:p>
          <a:p>
            <a:r>
              <a:rPr lang="en-US" sz="1600" dirty="0"/>
              <a:t>Was (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bij</a:t>
            </a:r>
            <a:r>
              <a:rPr lang="en-US" sz="1600" dirty="0"/>
              <a:t> </a:t>
            </a:r>
            <a:r>
              <a:rPr lang="en-US" sz="1600" dirty="0" err="1"/>
              <a:t>initieel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Wordt</a:t>
            </a:r>
            <a:endParaRPr lang="en-US" sz="1600" dirty="0"/>
          </a:p>
          <a:p>
            <a:r>
              <a:rPr lang="en-US" sz="1600" dirty="0" err="1"/>
              <a:t>RegelingVersieInformatie</a:t>
            </a:r>
            <a:r>
              <a:rPr lang="en-US" sz="1600" dirty="0"/>
              <a:t>/</a:t>
            </a:r>
            <a:r>
              <a:rPr lang="en-US" sz="1600" dirty="0" err="1"/>
              <a:t>FRBRExpression</a:t>
            </a:r>
            <a:endParaRPr lang="en-US" sz="1600" dirty="0"/>
          </a:p>
          <a:p>
            <a:r>
              <a:rPr lang="en-US" sz="1600" dirty="0" err="1"/>
              <a:t>RegelingVersieMetadata</a:t>
            </a:r>
            <a:r>
              <a:rPr lang="en-US" sz="1600" dirty="0"/>
              <a:t>/</a:t>
            </a:r>
            <a:r>
              <a:rPr lang="en-US" sz="1600" dirty="0" err="1"/>
              <a:t>versienummer</a:t>
            </a:r>
            <a:endParaRPr lang="en-US" sz="1600" dirty="0"/>
          </a:p>
          <a:p>
            <a:r>
              <a:rPr lang="en-US" sz="1600" dirty="0"/>
              <a:t>(GIO) </a:t>
            </a:r>
            <a:r>
              <a:rPr lang="en-US" sz="1600" dirty="0" err="1"/>
              <a:t>heeftGeboorteregeling</a:t>
            </a:r>
            <a:endParaRPr lang="en-US" sz="1600" dirty="0"/>
          </a:p>
          <a:p>
            <a:r>
              <a:rPr lang="en-US" sz="1600" dirty="0" err="1"/>
              <a:t>Versienummer</a:t>
            </a:r>
            <a:r>
              <a:rPr lang="en-US" sz="1600" dirty="0"/>
              <a:t> in </a:t>
            </a:r>
            <a:r>
              <a:rPr lang="en-US" sz="1600" dirty="0" err="1"/>
              <a:t>wId’s</a:t>
            </a:r>
            <a:r>
              <a:rPr lang="en-US" sz="1600" dirty="0"/>
              <a:t> </a:t>
            </a:r>
            <a:r>
              <a:rPr lang="en-US" sz="1600" dirty="0" err="1"/>
              <a:t>bij</a:t>
            </a:r>
            <a:r>
              <a:rPr lang="en-US" sz="1600" dirty="0"/>
              <a:t> </a:t>
            </a:r>
            <a:r>
              <a:rPr lang="en-US" sz="1600" dirty="0" err="1"/>
              <a:t>VoegToe</a:t>
            </a:r>
            <a:r>
              <a:rPr lang="en-US" sz="1600" dirty="0"/>
              <a:t> of </a:t>
            </a:r>
            <a:r>
              <a:rPr lang="en-US" sz="1600" dirty="0" err="1"/>
              <a:t>wijzigactie</a:t>
            </a:r>
            <a:r>
              <a:rPr lang="en-US" sz="1600" dirty="0"/>
              <a:t>=“</a:t>
            </a:r>
            <a:r>
              <a:rPr lang="en-US" sz="1600" dirty="0" err="1"/>
              <a:t>voegtoe</a:t>
            </a:r>
            <a:r>
              <a:rPr lang="en-US" sz="1600" dirty="0"/>
              <a:t>”</a:t>
            </a:r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1373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82DF2-6D5A-45B1-8E7F-9412A70D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op </a:t>
            </a:r>
            <a:r>
              <a:rPr lang="en-US" dirty="0" err="1"/>
              <a:t>mutatiebestanden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4A2EA-9D9F-4D3A-A622-AC933C1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eId’s</a:t>
            </a:r>
            <a:r>
              <a:rPr lang="en-US" sz="1600" dirty="0"/>
              <a:t> </a:t>
            </a:r>
            <a:r>
              <a:rPr lang="en-US" sz="1600" dirty="0" err="1"/>
              <a:t>moeten</a:t>
            </a:r>
            <a:r>
              <a:rPr lang="en-US" sz="1600" dirty="0"/>
              <a:t> </a:t>
            </a:r>
            <a:r>
              <a:rPr lang="en-US" sz="1600" dirty="0" err="1"/>
              <a:t>uniek</a:t>
            </a:r>
            <a:r>
              <a:rPr lang="en-US" sz="1600" dirty="0"/>
              <a:t> </a:t>
            </a:r>
            <a:r>
              <a:rPr lang="en-US" sz="1600" dirty="0" err="1"/>
              <a:t>zijn</a:t>
            </a:r>
            <a:r>
              <a:rPr lang="en-US" sz="1600" dirty="0"/>
              <a:t>. </a:t>
            </a:r>
            <a:r>
              <a:rPr lang="en-US" sz="1600" dirty="0" err="1"/>
              <a:t>Bij</a:t>
            </a:r>
            <a:r>
              <a:rPr lang="en-US" sz="1600" dirty="0"/>
              <a:t> </a:t>
            </a:r>
            <a:r>
              <a:rPr lang="en-US" sz="1600" dirty="0" err="1"/>
              <a:t>verwijderen</a:t>
            </a:r>
            <a:r>
              <a:rPr lang="en-US" sz="1600" dirty="0"/>
              <a:t> </a:t>
            </a:r>
            <a:r>
              <a:rPr lang="en-US" sz="1600" dirty="0" err="1"/>
              <a:t>eventueel</a:t>
            </a:r>
            <a:r>
              <a:rPr lang="en-US" sz="1600" dirty="0"/>
              <a:t> _inst2 </a:t>
            </a:r>
            <a:r>
              <a:rPr lang="en-US" sz="1600" dirty="0" err="1"/>
              <a:t>toevoegen</a:t>
            </a:r>
            <a:r>
              <a:rPr lang="en-US" sz="1600" dirty="0"/>
              <a:t> om </a:t>
            </a:r>
            <a:r>
              <a:rPr lang="en-US" sz="1600" dirty="0" err="1"/>
              <a:t>uniek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maken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wId’s</a:t>
            </a:r>
            <a:r>
              <a:rPr lang="en-US" sz="1600" dirty="0"/>
              <a:t> </a:t>
            </a:r>
            <a:r>
              <a:rPr lang="en-US" sz="1600" dirty="0" err="1"/>
              <a:t>wijzigen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endParaRPr lang="en-US" sz="1600" dirty="0"/>
          </a:p>
          <a:p>
            <a:r>
              <a:rPr lang="en-US" sz="1600" dirty="0" err="1"/>
              <a:t>Bij</a:t>
            </a:r>
            <a:r>
              <a:rPr lang="en-US" sz="1600" dirty="0"/>
              <a:t>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VoegToe</a:t>
            </a:r>
            <a:r>
              <a:rPr lang="en-US" sz="1600" dirty="0"/>
              <a:t> of </a:t>
            </a:r>
            <a:r>
              <a:rPr lang="en-US" sz="1600" dirty="0" err="1"/>
              <a:t>wijzigactie</a:t>
            </a:r>
            <a:r>
              <a:rPr lang="en-US" sz="1600" dirty="0"/>
              <a:t>=“</a:t>
            </a:r>
            <a:r>
              <a:rPr lang="en-US" sz="1600" dirty="0" err="1"/>
              <a:t>voegtoe</a:t>
            </a:r>
            <a:r>
              <a:rPr lang="en-US" sz="1600" dirty="0"/>
              <a:t>”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AanleveringBesluit</a:t>
            </a:r>
            <a:r>
              <a:rPr lang="en-US" sz="1600" dirty="0"/>
              <a:t>/</a:t>
            </a:r>
            <a:r>
              <a:rPr lang="en-US" sz="1600" dirty="0" err="1"/>
              <a:t>BesluitVersie</a:t>
            </a:r>
            <a:r>
              <a:rPr lang="en-US" sz="1600" dirty="0"/>
              <a:t>/</a:t>
            </a:r>
            <a:r>
              <a:rPr lang="en-US" sz="1600" dirty="0" err="1"/>
              <a:t>BesluitMetadata</a:t>
            </a:r>
            <a:r>
              <a:rPr lang="en-US" sz="1600" dirty="0"/>
              <a:t>/</a:t>
            </a:r>
            <a:r>
              <a:rPr lang="en-US" sz="1600" dirty="0" err="1"/>
              <a:t>officieleTitel</a:t>
            </a:r>
            <a:r>
              <a:rPr lang="en-US" sz="1600" dirty="0"/>
              <a:t> = /</a:t>
            </a:r>
            <a:r>
              <a:rPr lang="en-US" sz="1600" dirty="0" err="1"/>
              <a:t>AanleveringBesluit</a:t>
            </a:r>
            <a:r>
              <a:rPr lang="en-US" sz="1600" dirty="0"/>
              <a:t>/</a:t>
            </a:r>
            <a:r>
              <a:rPr lang="en-US" sz="1600" dirty="0" err="1"/>
              <a:t>BesluitVersie</a:t>
            </a:r>
            <a:r>
              <a:rPr lang="en-US" sz="1600" dirty="0"/>
              <a:t>/</a:t>
            </a:r>
            <a:r>
              <a:rPr lang="en-US" sz="1600" dirty="0" err="1"/>
              <a:t>BesluitCompact</a:t>
            </a:r>
            <a:r>
              <a:rPr lang="en-US" sz="1600" dirty="0"/>
              <a:t>/</a:t>
            </a:r>
            <a:r>
              <a:rPr lang="en-US" sz="1600" dirty="0" err="1"/>
              <a:t>RegelingOpschrift</a:t>
            </a:r>
            <a:r>
              <a:rPr lang="en-US" sz="1600" dirty="0"/>
              <a:t>/Al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AanleveringBesluit</a:t>
            </a:r>
            <a:r>
              <a:rPr lang="en-US" sz="1600" dirty="0"/>
              <a:t>/</a:t>
            </a:r>
            <a:r>
              <a:rPr lang="en-US" sz="1600" dirty="0" err="1"/>
              <a:t>RegelingVersieInformatie</a:t>
            </a:r>
            <a:r>
              <a:rPr lang="en-US" sz="1600" dirty="0"/>
              <a:t>/</a:t>
            </a:r>
            <a:r>
              <a:rPr lang="en-US" sz="1600" dirty="0" err="1"/>
              <a:t>RegelingMetadata</a:t>
            </a:r>
            <a:r>
              <a:rPr lang="en-US" sz="1600" dirty="0"/>
              <a:t>/</a:t>
            </a:r>
            <a:r>
              <a:rPr lang="en-US" sz="1600" dirty="0" err="1"/>
              <a:t>officieleTitel</a:t>
            </a:r>
            <a:r>
              <a:rPr lang="en-US" sz="1600" dirty="0"/>
              <a:t> (</a:t>
            </a:r>
            <a:r>
              <a:rPr lang="en-US" sz="1600" dirty="0" err="1"/>
              <a:t>nog</a:t>
            </a:r>
            <a:r>
              <a:rPr lang="en-US" sz="1600" dirty="0"/>
              <a:t>)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gebruiken</a:t>
            </a:r>
            <a:r>
              <a:rPr lang="en-US" sz="1600" dirty="0"/>
              <a:t> in </a:t>
            </a:r>
            <a:r>
              <a:rPr lang="en-US" sz="1600" dirty="0" err="1"/>
              <a:t>mutaties</a:t>
            </a:r>
            <a:r>
              <a:rPr lang="en-US" sz="1600" dirty="0"/>
              <a:t>, </a:t>
            </a:r>
            <a:r>
              <a:rPr lang="en-US" sz="1600" dirty="0" err="1"/>
              <a:t>wordt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verwerkt</a:t>
            </a:r>
            <a:r>
              <a:rPr lang="en-US" sz="1600" dirty="0"/>
              <a:t>.</a:t>
            </a:r>
          </a:p>
          <a:p>
            <a:r>
              <a:rPr lang="en-US" sz="1600" dirty="0"/>
              <a:t> Alle </a:t>
            </a:r>
            <a:r>
              <a:rPr lang="en-US" sz="1600" dirty="0" err="1"/>
              <a:t>IntIoRef</a:t>
            </a:r>
            <a:r>
              <a:rPr lang="en-US" sz="1600" dirty="0"/>
              <a:t>/@ref </a:t>
            </a:r>
            <a:r>
              <a:rPr lang="en-US" sz="1600" dirty="0" err="1"/>
              <a:t>moeten</a:t>
            </a:r>
            <a:r>
              <a:rPr lang="en-US" sz="1600" dirty="0"/>
              <a:t>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wId</a:t>
            </a:r>
            <a:r>
              <a:rPr lang="en-US" sz="1600" dirty="0"/>
              <a:t> </a:t>
            </a:r>
            <a:r>
              <a:rPr lang="en-US" sz="1600" dirty="0" err="1"/>
              <a:t>voorkomen</a:t>
            </a:r>
            <a:r>
              <a:rPr lang="en-US" sz="1600" dirty="0"/>
              <a:t> van </a:t>
            </a:r>
            <a:r>
              <a:rPr lang="en-US" sz="1600" dirty="0" err="1"/>
              <a:t>een</a:t>
            </a:r>
            <a:r>
              <a:rPr lang="en-US" sz="1600" dirty="0"/>
              <a:t> </a:t>
            </a:r>
            <a:r>
              <a:rPr lang="en-US" sz="1600" dirty="0" err="1"/>
              <a:t>ExtIoRef</a:t>
            </a:r>
            <a:r>
              <a:rPr lang="en-US" sz="1600" dirty="0"/>
              <a:t> in de </a:t>
            </a:r>
            <a:r>
              <a:rPr lang="en-US" sz="1600" dirty="0" err="1"/>
              <a:t>bijlage</a:t>
            </a:r>
            <a:r>
              <a:rPr lang="en-US" sz="1600" dirty="0"/>
              <a:t> van de </a:t>
            </a:r>
            <a:r>
              <a:rPr lang="en-US" sz="1600" dirty="0" err="1"/>
              <a:t>mutatieregeling</a:t>
            </a:r>
            <a:r>
              <a:rPr lang="en-US" sz="1600" dirty="0"/>
              <a:t> of van de </a:t>
            </a:r>
            <a:r>
              <a:rPr lang="en-US" sz="1600" dirty="0" err="1"/>
              <a:t>laatste</a:t>
            </a:r>
            <a:r>
              <a:rPr lang="en-US" sz="1600" dirty="0"/>
              <a:t> </a:t>
            </a:r>
            <a:r>
              <a:rPr lang="en-US" sz="1600" dirty="0" err="1"/>
              <a:t>consolidatieregeling</a:t>
            </a:r>
            <a:r>
              <a:rPr lang="en-US" sz="1600" dirty="0"/>
              <a:t> (</a:t>
            </a:r>
            <a:r>
              <a:rPr lang="en-US" sz="1600" dirty="0" err="1"/>
              <a:t>initiele</a:t>
            </a:r>
            <a:r>
              <a:rPr lang="en-US" sz="1600" dirty="0"/>
              <a:t> </a:t>
            </a:r>
            <a:r>
              <a:rPr lang="en-US" sz="1600" dirty="0" err="1"/>
              <a:t>regeling</a:t>
            </a:r>
            <a:r>
              <a:rPr lang="en-US" sz="1600" dirty="0"/>
              <a:t> met </a:t>
            </a:r>
            <a:r>
              <a:rPr lang="en-US" sz="1600" dirty="0" err="1"/>
              <a:t>voorgaande</a:t>
            </a:r>
            <a:r>
              <a:rPr lang="en-US" sz="1600" dirty="0"/>
              <a:t> </a:t>
            </a:r>
            <a:r>
              <a:rPr lang="en-US" sz="1600" dirty="0" err="1"/>
              <a:t>mutaties</a:t>
            </a:r>
            <a:r>
              <a:rPr lang="en-US" sz="1600" dirty="0"/>
              <a:t> </a:t>
            </a:r>
            <a:r>
              <a:rPr lang="en-US" sz="1600" dirty="0" err="1"/>
              <a:t>verwerkt</a:t>
            </a:r>
            <a:r>
              <a:rPr lang="en-US" sz="1600"/>
              <a:t>)</a:t>
            </a:r>
            <a:endParaRPr lang="en-US" sz="1600" dirty="0"/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2789155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280</Words>
  <Application>Microsoft Office PowerPoint</Application>
  <PresentationFormat>Breedbeeld</PresentationFormat>
  <Paragraphs>35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Voorbeeldbestanden tijdlijn</vt:lpstr>
      <vt:lpstr>Chronologie</vt:lpstr>
      <vt:lpstr>Datum en versie wijzigen</vt:lpstr>
      <vt:lpstr>Snelle controle op mutatiebestanden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Voorbeeldbestanden tijdlijn</dc:title>
  <dc:creator>Kasper Lingbeek</dc:creator>
  <cp:lastModifiedBy>Kasper Lingbeek</cp:lastModifiedBy>
  <cp:revision>21</cp:revision>
  <dcterms:created xsi:type="dcterms:W3CDTF">2021-01-28T09:23:53Z</dcterms:created>
  <dcterms:modified xsi:type="dcterms:W3CDTF">2021-02-01T10:32:48Z</dcterms:modified>
</cp:coreProperties>
</file>