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9490</TotalTime>
  <Words>1642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145</cp:revision>
  <dcterms:created xsi:type="dcterms:W3CDTF">2020-01-16T12:36:57Z</dcterms:created>
  <dcterms:modified xsi:type="dcterms:W3CDTF">2020-10-29T13:30:50Z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