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5"/>
    <p:sldMasterId id="2147483804" r:id="rId6"/>
    <p:sldMasterId id="2147483648" r:id="rId7"/>
  </p:sldMasterIdLst>
  <p:notesMasterIdLst>
    <p:notesMasterId r:id="rId14"/>
  </p:notesMasterIdLst>
  <p:handoutMasterIdLst>
    <p:handoutMasterId r:id="rId15"/>
  </p:handoutMasterIdLst>
  <p:sldIdLst>
    <p:sldId id="416" r:id="rId8"/>
    <p:sldId id="1091" r:id="rId9"/>
    <p:sldId id="1092" r:id="rId10"/>
    <p:sldId id="1093" r:id="rId11"/>
    <p:sldId id="1094" r:id="rId12"/>
    <p:sldId id="1095" r:id="rId13"/>
  </p:sldIdLst>
  <p:sldSz cx="9144000" cy="6858000" type="screen4x3"/>
  <p:notesSz cx="6805613" cy="99441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eeker, Rick (WVL)" initials="BR(" lastIdx="1" clrIdx="0">
    <p:extLst>
      <p:ext uri="{19B8F6BF-5375-455C-9EA6-DF929625EA0E}">
        <p15:presenceInfo xmlns:p15="http://schemas.microsoft.com/office/powerpoint/2012/main" userId="S-1-5-21-1046319769-833967741-3563887046-510666" providerId="AD"/>
      </p:ext>
    </p:extLst>
  </p:cmAuthor>
  <p:cmAuthor id="2" name="Lindy Heesters" initials="LH" lastIdx="1" clrIdx="1">
    <p:extLst>
      <p:ext uri="{19B8F6BF-5375-455C-9EA6-DF929625EA0E}">
        <p15:presenceInfo xmlns:p15="http://schemas.microsoft.com/office/powerpoint/2012/main" userId="S::L.Heesters@geonovum.nl::91fa3a8f-3ec1-42f6-9462-9deba929044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B73C"/>
    <a:srgbClr val="D27110"/>
    <a:srgbClr val="FF6600"/>
    <a:srgbClr val="39870C"/>
    <a:srgbClr val="4E9625"/>
    <a:srgbClr val="046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05" autoAdjust="0"/>
    <p:restoredTop sz="94125" autoAdjust="0"/>
  </p:normalViewPr>
  <p:slideViewPr>
    <p:cSldViewPr>
      <p:cViewPr varScale="1">
        <p:scale>
          <a:sx n="108" d="100"/>
          <a:sy n="108" d="100"/>
        </p:scale>
        <p:origin x="1542" y="108"/>
      </p:cViewPr>
      <p:guideLst>
        <p:guide orient="horz" pos="238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ella@adviesenopleiding.nl" userId="954fb648-0b44-440c-8c3d-2b6d24d30c86" providerId="ADAL" clId="{7ABF621E-0E1A-4ECC-884E-36D5074ADDD0}"/>
    <pc:docChg chg="custSel delSld modSld">
      <pc:chgData name="mirella@adviesenopleiding.nl" userId="954fb648-0b44-440c-8c3d-2b6d24d30c86" providerId="ADAL" clId="{7ABF621E-0E1A-4ECC-884E-36D5074ADDD0}" dt="2021-03-16T14:07:23.461" v="11" actId="47"/>
      <pc:docMkLst>
        <pc:docMk/>
      </pc:docMkLst>
      <pc:sldChg chg="delSp modSp mod">
        <pc:chgData name="mirella@adviesenopleiding.nl" userId="954fb648-0b44-440c-8c3d-2b6d24d30c86" providerId="ADAL" clId="{7ABF621E-0E1A-4ECC-884E-36D5074ADDD0}" dt="2021-03-16T14:07:01.927" v="3" actId="478"/>
        <pc:sldMkLst>
          <pc:docMk/>
          <pc:sldMk cId="3465608022" sldId="416"/>
        </pc:sldMkLst>
        <pc:spChg chg="mod">
          <ac:chgData name="mirella@adviesenopleiding.nl" userId="954fb648-0b44-440c-8c3d-2b6d24d30c86" providerId="ADAL" clId="{7ABF621E-0E1A-4ECC-884E-36D5074ADDD0}" dt="2021-03-16T14:06:58.623" v="2" actId="20577"/>
          <ac:spMkLst>
            <pc:docMk/>
            <pc:sldMk cId="3465608022" sldId="416"/>
            <ac:spMk id="2" creationId="{00000000-0000-0000-0000-000000000000}"/>
          </ac:spMkLst>
        </pc:spChg>
        <pc:picChg chg="del">
          <ac:chgData name="mirella@adviesenopleiding.nl" userId="954fb648-0b44-440c-8c3d-2b6d24d30c86" providerId="ADAL" clId="{7ABF621E-0E1A-4ECC-884E-36D5074ADDD0}" dt="2021-03-16T14:07:01.927" v="3" actId="478"/>
          <ac:picMkLst>
            <pc:docMk/>
            <pc:sldMk cId="3465608022" sldId="416"/>
            <ac:picMk id="3" creationId="{519C8AB0-B1D2-4C64-984E-61876FACE5F3}"/>
          </ac:picMkLst>
        </pc:picChg>
      </pc:sldChg>
      <pc:sldChg chg="del">
        <pc:chgData name="mirella@adviesenopleiding.nl" userId="954fb648-0b44-440c-8c3d-2b6d24d30c86" providerId="ADAL" clId="{7ABF621E-0E1A-4ECC-884E-36D5074ADDD0}" dt="2021-03-16T14:07:23.461" v="11" actId="47"/>
        <pc:sldMkLst>
          <pc:docMk/>
          <pc:sldMk cId="3776618151" sldId="532"/>
        </pc:sldMkLst>
      </pc:sldChg>
      <pc:sldChg chg="delSp modSp mod">
        <pc:chgData name="mirella@adviesenopleiding.nl" userId="954fb648-0b44-440c-8c3d-2b6d24d30c86" providerId="ADAL" clId="{7ABF621E-0E1A-4ECC-884E-36D5074ADDD0}" dt="2021-03-16T14:07:17.136" v="9" actId="478"/>
        <pc:sldMkLst>
          <pc:docMk/>
          <pc:sldMk cId="353123601" sldId="1091"/>
        </pc:sldMkLst>
        <pc:spChg chg="mod">
          <ac:chgData name="mirella@adviesenopleiding.nl" userId="954fb648-0b44-440c-8c3d-2b6d24d30c86" providerId="ADAL" clId="{7ABF621E-0E1A-4ECC-884E-36D5074ADDD0}" dt="2021-03-16T14:07:08.870" v="4" actId="6549"/>
          <ac:spMkLst>
            <pc:docMk/>
            <pc:sldMk cId="353123601" sldId="1091"/>
            <ac:spMk id="2" creationId="{956473C3-D094-491E-A7E6-777F7F4961AC}"/>
          </ac:spMkLst>
        </pc:spChg>
        <pc:spChg chg="del">
          <ac:chgData name="mirella@adviesenopleiding.nl" userId="954fb648-0b44-440c-8c3d-2b6d24d30c86" providerId="ADAL" clId="{7ABF621E-0E1A-4ECC-884E-36D5074ADDD0}" dt="2021-03-16T14:07:17.136" v="9" actId="478"/>
          <ac:spMkLst>
            <pc:docMk/>
            <pc:sldMk cId="353123601" sldId="1091"/>
            <ac:spMk id="6" creationId="{B73CFE43-8A13-4E0F-A411-06B4A7474AC8}"/>
          </ac:spMkLst>
        </pc:spChg>
        <pc:spChg chg="del">
          <ac:chgData name="mirella@adviesenopleiding.nl" userId="954fb648-0b44-440c-8c3d-2b6d24d30c86" providerId="ADAL" clId="{7ABF621E-0E1A-4ECC-884E-36D5074ADDD0}" dt="2021-03-16T14:07:17.136" v="9" actId="478"/>
          <ac:spMkLst>
            <pc:docMk/>
            <pc:sldMk cId="353123601" sldId="1091"/>
            <ac:spMk id="11" creationId="{5F93AC8E-6710-4A52-9035-4E8D560AACF6}"/>
          </ac:spMkLst>
        </pc:spChg>
        <pc:spChg chg="del">
          <ac:chgData name="mirella@adviesenopleiding.nl" userId="954fb648-0b44-440c-8c3d-2b6d24d30c86" providerId="ADAL" clId="{7ABF621E-0E1A-4ECC-884E-36D5074ADDD0}" dt="2021-03-16T14:07:17.136" v="9" actId="478"/>
          <ac:spMkLst>
            <pc:docMk/>
            <pc:sldMk cId="353123601" sldId="1091"/>
            <ac:spMk id="17" creationId="{C701A165-A0B7-4D33-8A41-6663DE83C498}"/>
          </ac:spMkLst>
        </pc:spChg>
        <pc:spChg chg="del">
          <ac:chgData name="mirella@adviesenopleiding.nl" userId="954fb648-0b44-440c-8c3d-2b6d24d30c86" providerId="ADAL" clId="{7ABF621E-0E1A-4ECC-884E-36D5074ADDD0}" dt="2021-03-16T14:07:17.136" v="9" actId="478"/>
          <ac:spMkLst>
            <pc:docMk/>
            <pc:sldMk cId="353123601" sldId="1091"/>
            <ac:spMk id="18" creationId="{EFD75DF7-AF65-4B4C-9EE4-05FA5335D060}"/>
          </ac:spMkLst>
        </pc:spChg>
        <pc:spChg chg="del">
          <ac:chgData name="mirella@adviesenopleiding.nl" userId="954fb648-0b44-440c-8c3d-2b6d24d30c86" providerId="ADAL" clId="{7ABF621E-0E1A-4ECC-884E-36D5074ADDD0}" dt="2021-03-16T14:07:17.136" v="9" actId="478"/>
          <ac:spMkLst>
            <pc:docMk/>
            <pc:sldMk cId="353123601" sldId="1091"/>
            <ac:spMk id="21" creationId="{FFF34267-C55B-48A3-B037-A6BA7E5E99CF}"/>
          </ac:spMkLst>
        </pc:spChg>
        <pc:spChg chg="del">
          <ac:chgData name="mirella@adviesenopleiding.nl" userId="954fb648-0b44-440c-8c3d-2b6d24d30c86" providerId="ADAL" clId="{7ABF621E-0E1A-4ECC-884E-36D5074ADDD0}" dt="2021-03-16T14:07:17.136" v="9" actId="478"/>
          <ac:spMkLst>
            <pc:docMk/>
            <pc:sldMk cId="353123601" sldId="1091"/>
            <ac:spMk id="22" creationId="{E8CF69D9-2AE6-4C5B-81AF-CB081134E9FD}"/>
          </ac:spMkLst>
        </pc:spChg>
        <pc:spChg chg="del">
          <ac:chgData name="mirella@adviesenopleiding.nl" userId="954fb648-0b44-440c-8c3d-2b6d24d30c86" providerId="ADAL" clId="{7ABF621E-0E1A-4ECC-884E-36D5074ADDD0}" dt="2021-03-16T14:07:11.573" v="6" actId="478"/>
          <ac:spMkLst>
            <pc:docMk/>
            <pc:sldMk cId="353123601" sldId="1091"/>
            <ac:spMk id="23" creationId="{C209CEE7-A410-4A04-8355-A5A883F68D80}"/>
          </ac:spMkLst>
        </pc:spChg>
        <pc:spChg chg="del">
          <ac:chgData name="mirella@adviesenopleiding.nl" userId="954fb648-0b44-440c-8c3d-2b6d24d30c86" providerId="ADAL" clId="{7ABF621E-0E1A-4ECC-884E-36D5074ADDD0}" dt="2021-03-16T14:07:10.470" v="5" actId="478"/>
          <ac:spMkLst>
            <pc:docMk/>
            <pc:sldMk cId="353123601" sldId="1091"/>
            <ac:spMk id="24" creationId="{A0B815B2-9051-4990-84C8-0F4549A46D72}"/>
          </ac:spMkLst>
        </pc:spChg>
        <pc:spChg chg="del mod">
          <ac:chgData name="mirella@adviesenopleiding.nl" userId="954fb648-0b44-440c-8c3d-2b6d24d30c86" providerId="ADAL" clId="{7ABF621E-0E1A-4ECC-884E-36D5074ADDD0}" dt="2021-03-16T14:07:13.429" v="8" actId="478"/>
          <ac:spMkLst>
            <pc:docMk/>
            <pc:sldMk cId="353123601" sldId="1091"/>
            <ac:spMk id="26" creationId="{97D8C1D6-06C2-470E-B708-69751863006B}"/>
          </ac:spMkLst>
        </pc:spChg>
        <pc:spChg chg="del">
          <ac:chgData name="mirella@adviesenopleiding.nl" userId="954fb648-0b44-440c-8c3d-2b6d24d30c86" providerId="ADAL" clId="{7ABF621E-0E1A-4ECC-884E-36D5074ADDD0}" dt="2021-03-16T14:07:17.136" v="9" actId="478"/>
          <ac:spMkLst>
            <pc:docMk/>
            <pc:sldMk cId="353123601" sldId="1091"/>
            <ac:spMk id="28" creationId="{46D4A727-1D6E-4A70-97A1-976B8FE8662C}"/>
          </ac:spMkLst>
        </pc:spChg>
        <pc:spChg chg="del">
          <ac:chgData name="mirella@adviesenopleiding.nl" userId="954fb648-0b44-440c-8c3d-2b6d24d30c86" providerId="ADAL" clId="{7ABF621E-0E1A-4ECC-884E-36D5074ADDD0}" dt="2021-03-16T14:07:17.136" v="9" actId="478"/>
          <ac:spMkLst>
            <pc:docMk/>
            <pc:sldMk cId="353123601" sldId="1091"/>
            <ac:spMk id="29" creationId="{31F50C23-3740-4E7B-824F-C0267615F0C1}"/>
          </ac:spMkLst>
        </pc:spChg>
        <pc:picChg chg="del">
          <ac:chgData name="mirella@adviesenopleiding.nl" userId="954fb648-0b44-440c-8c3d-2b6d24d30c86" providerId="ADAL" clId="{7ABF621E-0E1A-4ECC-884E-36D5074ADDD0}" dt="2021-03-16T14:07:17.136" v="9" actId="478"/>
          <ac:picMkLst>
            <pc:docMk/>
            <pc:sldMk cId="353123601" sldId="1091"/>
            <ac:picMk id="3" creationId="{1AD75256-79E1-44C8-9E00-166CD97D4715}"/>
          </ac:picMkLst>
        </pc:picChg>
      </pc:sldChg>
      <pc:sldChg chg="del">
        <pc:chgData name="mirella@adviesenopleiding.nl" userId="954fb648-0b44-440c-8c3d-2b6d24d30c86" providerId="ADAL" clId="{7ABF621E-0E1A-4ECC-884E-36D5074ADDD0}" dt="2021-03-16T14:07:21.925" v="10" actId="47"/>
        <pc:sldMkLst>
          <pc:docMk/>
          <pc:sldMk cId="2952960115" sldId="10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91B6F3-CFB3-4D49-96AD-77DCFD4FE18E}" type="datetime1">
              <a:rPr lang="nl-NL" altLang="nl-NL"/>
              <a:pPr/>
              <a:t>18-3-2021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2CE106B-EA20-404A-870E-597BB764BCEB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839965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6613750B-EFFA-4E2D-A381-E5749A0A6B87}" type="datetime1">
              <a:rPr lang="nl-NL" altLang="nl-NL"/>
              <a:pPr/>
              <a:t>18-3-2021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32C0B003-40C8-452D-B615-5037B8EE7BF8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0245361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0B003-40C8-452D-B615-5037B8EE7BF8}" type="slidenum">
              <a:rPr lang="nl-NL" altLang="nl-NL" smtClean="0"/>
              <a:pPr/>
              <a:t>1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492682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 me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pTitel"/>
          <p:cNvSpPr>
            <a:spLocks noGrp="1" noChangeArrowheads="1"/>
          </p:cNvSpPr>
          <p:nvPr>
            <p:ph type="title"/>
          </p:nvPr>
        </p:nvSpPr>
        <p:spPr bwMode="auto">
          <a:xfrm>
            <a:off x="5004000" y="2057400"/>
            <a:ext cx="393838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722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oudsopgave me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pTitel"/>
          <p:cNvSpPr>
            <a:spLocks noGrp="1" noChangeArrowheads="1"/>
          </p:cNvSpPr>
          <p:nvPr>
            <p:ph type="title"/>
          </p:nvPr>
        </p:nvSpPr>
        <p:spPr bwMode="auto">
          <a:xfrm>
            <a:off x="5004000" y="2057400"/>
            <a:ext cx="393838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634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3"/>
          </p:nvPr>
        </p:nvSpPr>
        <p:spPr>
          <a:xfrm>
            <a:off x="1444625" y="1168400"/>
            <a:ext cx="6244648" cy="41592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5203" y="5384243"/>
            <a:ext cx="6244070" cy="51933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07B4-DD70-D045-8D0A-4EFC055441BF}" type="datetime3">
              <a:rPr lang="nl-NL" smtClean="0"/>
              <a:pPr/>
              <a:t>18/3/21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2"/>
          </p:nvPr>
        </p:nvSpPr>
        <p:spPr>
          <a:xfrm>
            <a:off x="1444625" y="5765367"/>
            <a:ext cx="6245225" cy="407987"/>
          </a:xfrm>
        </p:spPr>
        <p:txBody>
          <a:bodyPr>
            <a:noAutofit/>
          </a:bodyPr>
          <a:lstStyle>
            <a:lvl1pPr algn="l">
              <a:defRPr sz="1400">
                <a:solidFill>
                  <a:srgbClr val="000000"/>
                </a:solidFill>
              </a:defRPr>
            </a:lvl1pPr>
            <a:lvl2pPr algn="l">
              <a:defRPr sz="1400"/>
            </a:lvl2pPr>
            <a:lvl3pPr algn="l">
              <a:defRPr sz="1400"/>
            </a:lvl3pPr>
            <a:lvl4pPr algn="l">
              <a:defRPr sz="1400"/>
            </a:lvl4pPr>
            <a:lvl5pPr algn="l">
              <a:defRPr sz="1400"/>
            </a:lvl5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863214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3"/>
          </p:nvPr>
        </p:nvSpPr>
        <p:spPr>
          <a:xfrm>
            <a:off x="1444625" y="1168400"/>
            <a:ext cx="6244648" cy="41592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5203" y="5384243"/>
            <a:ext cx="6244070" cy="51933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07B4-DD70-D045-8D0A-4EFC055441BF}" type="datetime3">
              <a:rPr lang="nl-NL" smtClean="0"/>
              <a:pPr/>
              <a:t>18/3/21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2"/>
          </p:nvPr>
        </p:nvSpPr>
        <p:spPr>
          <a:xfrm>
            <a:off x="1444625" y="5765367"/>
            <a:ext cx="6245225" cy="407987"/>
          </a:xfrm>
        </p:spPr>
        <p:txBody>
          <a:bodyPr>
            <a:noAutofit/>
          </a:bodyPr>
          <a:lstStyle>
            <a:lvl1pPr algn="l">
              <a:defRPr sz="1400">
                <a:solidFill>
                  <a:srgbClr val="000000"/>
                </a:solidFill>
              </a:defRPr>
            </a:lvl1pPr>
            <a:lvl2pPr algn="l">
              <a:defRPr sz="1400"/>
            </a:lvl2pPr>
            <a:lvl3pPr algn="l">
              <a:defRPr sz="1400"/>
            </a:lvl3pPr>
            <a:lvl4pPr algn="l">
              <a:defRPr sz="1400"/>
            </a:lvl4pPr>
            <a:lvl5pPr algn="l">
              <a:defRPr sz="1400"/>
            </a:lvl5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103699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F246C-E38D-0C47-9D75-538B0BC6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E7D8-F88C-7D40-907E-D9097A317F8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96F1E-FC45-A544-B8C9-64789274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ABAEB-7B00-D74F-BCB8-2B48DE50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9E7B-98B6-B847-A340-D0F80A9273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6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4B90-5F3D-4E50-A2ED-FAC59CAA5D3F}" type="datetimeFigureOut">
              <a:rPr lang="nl-NL" smtClean="0"/>
              <a:t>18-3-2021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7D07-B448-4E2A-A2C2-18D84BEFB2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828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Hoofdstuk alle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42912" y="1171764"/>
            <a:ext cx="8216179" cy="1235234"/>
          </a:xfrm>
        </p:spPr>
        <p:txBody>
          <a:bodyPr anchor="t"/>
          <a:lstStyle>
            <a:lvl1pPr algn="l">
              <a:defRPr b="1" baseline="0">
                <a:solidFill>
                  <a:srgbClr val="275937"/>
                </a:solidFill>
              </a:defRPr>
            </a:lvl1pPr>
          </a:lstStyle>
          <a:p>
            <a:r>
              <a:rPr lang="nl-NL" dirty="0"/>
              <a:t>&lt;hoofdstuk titel&gt;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442913" y="2413590"/>
            <a:ext cx="8216178" cy="1550153"/>
          </a:xfrm>
        </p:spPr>
        <p:txBody>
          <a:bodyPr>
            <a:normAutofit/>
          </a:bodyPr>
          <a:lstStyle>
            <a:lvl1pPr marL="285750" indent="-285750" algn="l">
              <a:buFont typeface="Arial"/>
              <a:buChar char="•"/>
              <a:defRPr sz="1800" baseline="0">
                <a:solidFill>
                  <a:srgbClr val="27593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&lt;inhoud hoofdstuk&gt;</a:t>
            </a:r>
          </a:p>
          <a:p>
            <a:endParaRPr lang="nl-NL" dirty="0"/>
          </a:p>
        </p:txBody>
      </p:sp>
      <p:pic>
        <p:nvPicPr>
          <p:cNvPr id="7" name="Afbeelding 6" descr="RO_RWS_Aan de slag met_pos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7" y="-1"/>
            <a:ext cx="3045648" cy="898525"/>
          </a:xfrm>
          <a:prstGeom prst="rect">
            <a:avLst/>
          </a:prstGeom>
        </p:spPr>
      </p:pic>
      <p:sp>
        <p:nvSpPr>
          <p:cNvPr id="10" name="Rechthoek 9"/>
          <p:cNvSpPr/>
          <p:nvPr userDrawn="1"/>
        </p:nvSpPr>
        <p:spPr>
          <a:xfrm>
            <a:off x="-6256" y="6499852"/>
            <a:ext cx="9156512" cy="383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 userDrawn="1"/>
        </p:nvSpPr>
        <p:spPr>
          <a:xfrm>
            <a:off x="0" y="6513084"/>
            <a:ext cx="9144000" cy="358149"/>
          </a:xfrm>
          <a:prstGeom prst="rect">
            <a:avLst/>
          </a:prstGeom>
          <a:solidFill>
            <a:srgbClr val="39870C"/>
          </a:solidFill>
          <a:ln>
            <a:solidFill>
              <a:srgbClr val="39870C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ijdelijke aanduiding voor datum 8"/>
          <p:cNvSpPr>
            <a:spLocks noGrp="1"/>
          </p:cNvSpPr>
          <p:nvPr>
            <p:ph type="dt" sz="half" idx="2"/>
          </p:nvPr>
        </p:nvSpPr>
        <p:spPr>
          <a:xfrm>
            <a:off x="6668655" y="65061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fld id="{33B407B4-DD70-D045-8D0A-4EFC055441BF}" type="datetime3">
              <a:rPr lang="nl-NL" smtClean="0"/>
              <a:t>18/3/21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3"/>
          </p:nvPr>
        </p:nvSpPr>
        <p:spPr>
          <a:xfrm>
            <a:off x="457200" y="651308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53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 me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pTitel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2514600"/>
            <a:ext cx="7086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nl-NL" dirty="0"/>
              <a:t>Klik om het opmaakprofiel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87669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shpVoettekst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hpDatum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502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800" y="1263600"/>
            <a:ext cx="8419642" cy="572400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52800" y="1800000"/>
            <a:ext cx="4129200" cy="4273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3600" y="1800000"/>
            <a:ext cx="4129200" cy="4273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5" name="shpVoettekst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hpDatum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77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balk hoog, tekst, afbeelding, grafiek en over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800" y="1263600"/>
            <a:ext cx="4129200" cy="864000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52800" y="2178000"/>
            <a:ext cx="4129200" cy="4032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5600" y="1066800"/>
            <a:ext cx="4572000" cy="526074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nl-NL" dirty="0"/>
          </a:p>
        </p:txBody>
      </p:sp>
      <p:sp>
        <p:nvSpPr>
          <p:cNvPr id="5" name="shpVoettekst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hpDatum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373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balk laag, tekst, afbeelding, grafiek en over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800" y="1263600"/>
            <a:ext cx="4129200" cy="522326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52800" y="1814400"/>
            <a:ext cx="4129200" cy="4399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572000" cy="52482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nl-NL" dirty="0"/>
          </a:p>
        </p:txBody>
      </p:sp>
      <p:sp>
        <p:nvSpPr>
          <p:cNvPr id="5" name="shpVoettekst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hpDatum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979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pagin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 userDrawn="1"/>
        </p:nvSpPr>
        <p:spPr bwMode="auto">
          <a:xfrm>
            <a:off x="352425" y="1263650"/>
            <a:ext cx="4129088" cy="5222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nl-NL" sz="2600" kern="0" spc="-60" dirty="0">
                <a:solidFill>
                  <a:srgbClr val="39870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Klik om de stijl te bewerken</a:t>
            </a:r>
          </a:p>
        </p:txBody>
      </p:sp>
      <p:sp>
        <p:nvSpPr>
          <p:cNvPr id="8" name="shpTekst"/>
          <p:cNvSpPr>
            <a:spLocks noGrp="1"/>
          </p:cNvSpPr>
          <p:nvPr>
            <p:ph idx="1"/>
          </p:nvPr>
        </p:nvSpPr>
        <p:spPr bwMode="auto">
          <a:xfrm>
            <a:off x="4910138" y="1493838"/>
            <a:ext cx="3600450" cy="277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shpVoettekst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1000" spc="-10" baseline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hpDatum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r">
              <a:defRPr sz="1000" spc="-10" baseline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166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>
            <a:spLocks noChangeArrowheads="1"/>
          </p:cNvSpPr>
          <p:nvPr/>
        </p:nvSpPr>
        <p:spPr bwMode="auto">
          <a:xfrm>
            <a:off x="0" y="0"/>
            <a:ext cx="4724400" cy="6858000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3987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 sz="1800"/>
          </a:p>
        </p:txBody>
      </p:sp>
      <p:sp>
        <p:nvSpPr>
          <p:cNvPr id="1026" name="shpTitel"/>
          <p:cNvSpPr>
            <a:spLocks noGrp="1" noChangeArrowheads="1"/>
          </p:cNvSpPr>
          <p:nvPr>
            <p:ph type="title"/>
          </p:nvPr>
        </p:nvSpPr>
        <p:spPr bwMode="auto">
          <a:xfrm>
            <a:off x="5003800" y="2057400"/>
            <a:ext cx="3886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het opmaakprofiel te bewerken</a:t>
            </a:r>
          </a:p>
        </p:txBody>
      </p:sp>
      <p:sp>
        <p:nvSpPr>
          <p:cNvPr id="11" name="shpTitel"/>
          <p:cNvSpPr txBox="1">
            <a:spLocks noChangeArrowheads="1"/>
          </p:cNvSpPr>
          <p:nvPr/>
        </p:nvSpPr>
        <p:spPr bwMode="auto">
          <a:xfrm>
            <a:off x="304800" y="2057400"/>
            <a:ext cx="4038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nl-NL" sz="3600" kern="0" spc="-60" dirty="0">
                <a:latin typeface="Verdana" pitchFamily="34" charset="0"/>
                <a:ea typeface="Verdana" pitchFamily="34" charset="0"/>
                <a:cs typeface="Verdana" pitchFamily="34" charset="0"/>
              </a:rPr>
              <a:t>Foto plaatsen</a:t>
            </a:r>
          </a:p>
        </p:txBody>
      </p:sp>
      <p:pic>
        <p:nvPicPr>
          <p:cNvPr id="1030" name="Afbeelding 6" descr="RO_RWS_Omgevingsloket_Aan de slag met_diap_RGB_500%_donkerder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7200"/>
            <a:ext cx="4270375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91" r:id="rId2"/>
    <p:sldLayoutId id="2147483893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spc="-6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lang="nl-NL" kern="1200" dirty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179388" indent="-179388" algn="l" rtl="0" eaLnBrk="1" fontAlgn="base" hangingPunct="1">
        <a:spcBef>
          <a:spcPct val="20000"/>
        </a:spcBef>
        <a:spcAft>
          <a:spcPct val="0"/>
        </a:spcAft>
        <a:buBlip>
          <a:blip r:embed="rId6"/>
        </a:buBlip>
        <a:defRPr lang="nl-NL" kern="1200" dirty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377825" indent="-250825" algn="l" rtl="0" eaLnBrk="1" fontAlgn="base" hangingPunct="1">
        <a:spcBef>
          <a:spcPct val="20000"/>
        </a:spcBef>
        <a:spcAft>
          <a:spcPct val="0"/>
        </a:spcAft>
        <a:buBlip>
          <a:blip r:embed="rId7"/>
        </a:buBlip>
        <a:defRPr lang="nl-NL" kern="1200" dirty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539750" indent="-142875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lang="nl-NL" kern="1200" dirty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711200" indent="-176213" algn="l" rtl="0" eaLnBrk="1" fontAlgn="base" hangingPunct="1">
        <a:spcBef>
          <a:spcPct val="20000"/>
        </a:spcBef>
        <a:spcAft>
          <a:spcPct val="0"/>
        </a:spcAft>
        <a:defRPr lang="nl-NL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pTitel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2514600"/>
            <a:ext cx="7086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het opmaakprofiel te bewerken</a:t>
            </a:r>
          </a:p>
        </p:txBody>
      </p:sp>
      <p:pic>
        <p:nvPicPr>
          <p:cNvPr id="3075" name="Afbeelding 3" descr="RO_RWS_Omgevingsloket_Aan de slag met_diap_RGB_500%_donkerd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58769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spc="-6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lang="nl-NL" kern="1200" dirty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179388" indent="-179388" algn="l" rtl="0" eaLnBrk="0" fontAlgn="base" hangingPunct="0">
        <a:spcBef>
          <a:spcPct val="20000"/>
        </a:spcBef>
        <a:spcAft>
          <a:spcPct val="0"/>
        </a:spcAft>
        <a:buBlip>
          <a:blip r:embed="rId4"/>
        </a:buBlip>
        <a:defRPr lang="nl-NL" kern="1200" dirty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377825" indent="-250825" algn="l" rtl="0" eaLnBrk="0" fontAlgn="base" hangingPunct="0">
        <a:spcBef>
          <a:spcPct val="20000"/>
        </a:spcBef>
        <a:spcAft>
          <a:spcPct val="0"/>
        </a:spcAft>
        <a:buBlip>
          <a:blip r:embed="rId5"/>
        </a:buBlip>
        <a:defRPr lang="nl-NL" kern="1200" dirty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539750" indent="-142875" algn="l" rtl="0" eaLnBrk="0" fontAlgn="base" hangingPunct="0">
        <a:spcBef>
          <a:spcPct val="20000"/>
        </a:spcBef>
        <a:spcAft>
          <a:spcPct val="0"/>
        </a:spcAft>
        <a:buBlip>
          <a:blip r:embed="rId6"/>
        </a:buBlip>
        <a:defRPr lang="nl-NL" kern="1200" dirty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711200" indent="-176213" algn="l" rtl="0" eaLnBrk="0" fontAlgn="base" hangingPunct="0">
        <a:spcBef>
          <a:spcPct val="20000"/>
        </a:spcBef>
        <a:spcAft>
          <a:spcPct val="0"/>
        </a:spcAft>
        <a:defRPr lang="nl-NL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pKleurvlakOnder"/>
          <p:cNvSpPr/>
          <p:nvPr/>
        </p:nvSpPr>
        <p:spPr>
          <a:xfrm>
            <a:off x="0" y="6318250"/>
            <a:ext cx="9144000" cy="539750"/>
          </a:xfrm>
          <a:prstGeom prst="rect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1800" dirty="0"/>
          </a:p>
        </p:txBody>
      </p:sp>
      <p:sp>
        <p:nvSpPr>
          <p:cNvPr id="5123" name="shpTekst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00225"/>
            <a:ext cx="8201025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opmaakprofielen van de modeltekst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</p:txBody>
      </p:sp>
      <p:sp>
        <p:nvSpPr>
          <p:cNvPr id="1026" name="shpTitel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263650"/>
            <a:ext cx="8201025" cy="5715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het opmaakprofiel te bewerken</a:t>
            </a:r>
          </a:p>
        </p:txBody>
      </p:sp>
      <p:sp>
        <p:nvSpPr>
          <p:cNvPr id="17" name="shpKleurvlakBoven"/>
          <p:cNvSpPr/>
          <p:nvPr/>
        </p:nvSpPr>
        <p:spPr>
          <a:xfrm>
            <a:off x="0" y="0"/>
            <a:ext cx="9144000" cy="1071563"/>
          </a:xfrm>
          <a:prstGeom prst="rect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1800" dirty="0"/>
          </a:p>
        </p:txBody>
      </p:sp>
      <p:sp>
        <p:nvSpPr>
          <p:cNvPr id="11" name="shpVoetteks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75413"/>
            <a:ext cx="63246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spc="-10" baseline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2" name="shpDatum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spc="-10" baseline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5128" name="Afbeelding 8" descr="RO_RWS_Omgevingsloket_Aan de slag met_diap_RGB_500%_donkerder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36513"/>
            <a:ext cx="3551237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48" r:id="rId7"/>
    <p:sldLayoutId id="2147483861" r:id="rId8"/>
    <p:sldLayoutId id="2147483897" r:id="rId9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spc="-60">
          <a:solidFill>
            <a:srgbClr val="39870C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39870C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39870C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39870C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39870C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lang="nl-NL" kern="1200" dirty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179388" indent="-179388" algn="l" rtl="0" eaLnBrk="0" fontAlgn="base" hangingPunct="0">
        <a:spcBef>
          <a:spcPct val="20000"/>
        </a:spcBef>
        <a:spcAft>
          <a:spcPct val="0"/>
        </a:spcAft>
        <a:buBlip>
          <a:blip r:embed="rId12"/>
        </a:buBlip>
        <a:defRPr lang="nl-NL" kern="1200" dirty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377825" indent="-250825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lang="nl-NL" kern="1200" dirty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539750" indent="-142875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lang="nl-NL" kern="1200" dirty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711200" indent="-176213" algn="l" rtl="0" eaLnBrk="0" fontAlgn="base" hangingPunct="0">
        <a:spcBef>
          <a:spcPct val="20000"/>
        </a:spcBef>
        <a:spcAft>
          <a:spcPct val="0"/>
        </a:spcAft>
        <a:defRPr lang="nl-NL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4926" y="2057400"/>
            <a:ext cx="4017462" cy="3364832"/>
          </a:xfrm>
        </p:spPr>
        <p:txBody>
          <a:bodyPr/>
          <a:lstStyle/>
          <a:p>
            <a:r>
              <a:rPr lang="nl-NL" sz="3100" dirty="0"/>
              <a:t>Validatie-Test-bestanden en routines</a:t>
            </a:r>
            <a:br>
              <a:rPr lang="nl-NL" sz="3100" dirty="0"/>
            </a:br>
            <a:br>
              <a:rPr lang="nl-NL" sz="3100" dirty="0"/>
            </a:br>
            <a:r>
              <a:rPr lang="nl-NL" sz="3100" dirty="0"/>
              <a:t>18 maart 2021</a:t>
            </a:r>
            <a:br>
              <a:rPr lang="nl-NL" sz="3100" dirty="0"/>
            </a:br>
            <a:endParaRPr lang="nl-NL" sz="16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4EA99A9-CF18-4584-A777-B0C67352A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48677">
            <a:off x="231937" y="1689853"/>
            <a:ext cx="4066060" cy="278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0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473C3-D094-491E-A7E6-777F7F49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00" y="1263600"/>
            <a:ext cx="4129200" cy="864000"/>
          </a:xfrm>
        </p:spPr>
        <p:txBody>
          <a:bodyPr wrap="square" anchor="t">
            <a:normAutofit/>
          </a:bodyPr>
          <a:lstStyle/>
          <a:p>
            <a:r>
              <a:rPr lang="nl-NL" dirty="0"/>
              <a:t>Processtap 1: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B68F85-BD9E-44C9-B067-E8F9197A8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2800" y="1772816"/>
            <a:ext cx="4129200" cy="4437184"/>
          </a:xfrm>
        </p:spPr>
        <p:txBody>
          <a:bodyPr/>
          <a:lstStyle/>
          <a:p>
            <a:r>
              <a:rPr lang="en-US" dirty="0"/>
              <a:t>Er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validaties</a:t>
            </a:r>
            <a:r>
              <a:rPr lang="en-US" dirty="0"/>
              <a:t> in de </a:t>
            </a:r>
            <a:r>
              <a:rPr lang="en-US" dirty="0" err="1"/>
              <a:t>Keten</a:t>
            </a:r>
            <a:r>
              <a:rPr lang="en-US" dirty="0"/>
              <a:t> die op </a:t>
            </a:r>
            <a:r>
              <a:rPr lang="en-US" dirty="0" err="1"/>
              <a:t>fouten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foutcode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bijbehorende</a:t>
            </a:r>
            <a:r>
              <a:rPr lang="en-US" dirty="0"/>
              <a:t> </a:t>
            </a:r>
            <a:r>
              <a:rPr lang="en-US" dirty="0" err="1"/>
              <a:t>foutmelding</a:t>
            </a:r>
            <a:r>
              <a:rPr lang="en-US" dirty="0"/>
              <a:t> </a:t>
            </a:r>
            <a:r>
              <a:rPr lang="en-US" dirty="0" err="1"/>
              <a:t>opleveren</a:t>
            </a:r>
            <a:r>
              <a:rPr lang="en-US" dirty="0"/>
              <a:t>.</a:t>
            </a:r>
          </a:p>
          <a:p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foutdefinities</a:t>
            </a:r>
            <a:r>
              <a:rPr lang="en-US" dirty="0"/>
              <a:t> </a:t>
            </a:r>
            <a:r>
              <a:rPr lang="en-US" dirty="0" err="1"/>
              <a:t>staan</a:t>
            </a:r>
            <a:r>
              <a:rPr lang="en-US" dirty="0"/>
              <a:t> </a:t>
            </a:r>
            <a:r>
              <a:rPr lang="en-US" dirty="0" err="1"/>
              <a:t>opgesomd</a:t>
            </a:r>
            <a:r>
              <a:rPr lang="en-US" dirty="0"/>
              <a:t> in de </a:t>
            </a:r>
            <a:r>
              <a:rPr lang="en-US" dirty="0" err="1"/>
              <a:t>Validatie</a:t>
            </a:r>
            <a:r>
              <a:rPr lang="en-US" dirty="0"/>
              <a:t>-matrix die op de Geonovum-website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gevonden</a:t>
            </a:r>
            <a:r>
              <a:rPr lang="en-US" dirty="0"/>
              <a:t>.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55CDE9D-F74F-4B83-A19C-2A8793E6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017" y="4293096"/>
            <a:ext cx="7403983" cy="1896749"/>
          </a:xfrm>
          <a:prstGeom prst="rect">
            <a:avLst/>
          </a:prstGeom>
          <a:noFill/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B835A2-9F03-492E-BD15-E65E004353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81000" y="6475413"/>
            <a:ext cx="6324600" cy="230187"/>
          </a:xfrm>
        </p:spPr>
        <p:txBody>
          <a:bodyPr/>
          <a:lstStyle/>
          <a:p>
            <a:pPr>
              <a:defRPr/>
            </a:pPr>
            <a:r>
              <a:rPr lang="nl-NL" dirty="0"/>
              <a:t>De Validatie-matrix</a:t>
            </a:r>
          </a:p>
        </p:txBody>
      </p:sp>
      <p:sp>
        <p:nvSpPr>
          <p:cNvPr id="13" name="Date Placeholder 5">
            <a:extLst>
              <a:ext uri="{FF2B5EF4-FFF2-40B4-BE49-F238E27FC236}">
                <a16:creationId xmlns:a16="http://schemas.microsoft.com/office/drawing/2014/main" id="{3A7C2285-5839-4D1D-BAB0-8C01584627B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934200" y="6477000"/>
            <a:ext cx="1905000" cy="228600"/>
          </a:xfrm>
        </p:spPr>
        <p:txBody>
          <a:bodyPr/>
          <a:lstStyle/>
          <a:p>
            <a:pPr>
              <a:defRPr/>
            </a:pPr>
            <a:r>
              <a:rPr lang="nl-NL" dirty="0"/>
              <a:t>18 maart 2021</a:t>
            </a:r>
          </a:p>
        </p:txBody>
      </p:sp>
    </p:spTree>
    <p:extLst>
      <p:ext uri="{BB962C8B-B14F-4D97-AF65-F5344CB8AC3E}">
        <p14:creationId xmlns:p14="http://schemas.microsoft.com/office/powerpoint/2010/main" val="35312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473C3-D094-491E-A7E6-777F7F49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00" y="1263600"/>
            <a:ext cx="4129200" cy="864000"/>
          </a:xfrm>
        </p:spPr>
        <p:txBody>
          <a:bodyPr wrap="square" anchor="t">
            <a:normAutofit/>
          </a:bodyPr>
          <a:lstStyle/>
          <a:p>
            <a:r>
              <a:rPr lang="nl-NL" dirty="0"/>
              <a:t>Processtap 2: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76145F-F645-4514-9162-B0555D89A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2800" y="1844824"/>
            <a:ext cx="4129200" cy="4365176"/>
          </a:xfrm>
        </p:spPr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iedere</a:t>
            </a:r>
            <a:r>
              <a:rPr lang="en-US" dirty="0"/>
              <a:t> </a:t>
            </a:r>
            <a:r>
              <a:rPr lang="en-US" dirty="0" err="1"/>
              <a:t>gedefinieerde</a:t>
            </a:r>
            <a:r>
              <a:rPr lang="en-US" dirty="0"/>
              <a:t> </a:t>
            </a:r>
            <a:r>
              <a:rPr lang="en-US" dirty="0" err="1"/>
              <a:t>fout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de </a:t>
            </a:r>
            <a:r>
              <a:rPr lang="en-US" dirty="0" err="1"/>
              <a:t>Validatie</a:t>
            </a:r>
            <a:r>
              <a:rPr lang="en-US" dirty="0"/>
              <a:t>-matrix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dataset </a:t>
            </a:r>
            <a:r>
              <a:rPr lang="en-US" dirty="0" err="1"/>
              <a:t>gemaakt</a:t>
            </a:r>
            <a:r>
              <a:rPr lang="en-US" dirty="0"/>
              <a:t> </a:t>
            </a:r>
            <a:r>
              <a:rPr lang="en-US" dirty="0" err="1"/>
              <a:t>waarin</a:t>
            </a:r>
            <a:r>
              <a:rPr lang="en-US" dirty="0"/>
              <a:t> die </a:t>
            </a:r>
            <a:r>
              <a:rPr lang="en-US" dirty="0" err="1"/>
              <a:t>fout</a:t>
            </a:r>
            <a:r>
              <a:rPr lang="en-US" dirty="0"/>
              <a:t> is </a:t>
            </a:r>
            <a:r>
              <a:rPr lang="en-US" dirty="0" err="1"/>
              <a:t>opgenomen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fout</a:t>
            </a:r>
            <a:r>
              <a:rPr lang="en-US" dirty="0"/>
              <a:t> is.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4AE51FF-A784-463A-BB8C-9C440E0C6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43" y="3356992"/>
            <a:ext cx="7296815" cy="2736304"/>
          </a:xfrm>
          <a:prstGeom prst="rect">
            <a:avLst/>
          </a:prstGeom>
          <a:noFill/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01BB295-10E7-453C-8672-0938C388F0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81000" y="6475413"/>
            <a:ext cx="6324600" cy="230187"/>
          </a:xfrm>
        </p:spPr>
        <p:txBody>
          <a:bodyPr/>
          <a:lstStyle/>
          <a:p>
            <a:pPr>
              <a:defRPr/>
            </a:pPr>
            <a:r>
              <a:rPr lang="nl-NL" dirty="0"/>
              <a:t>Creëren testbestanden</a:t>
            </a:r>
          </a:p>
        </p:txBody>
      </p:sp>
      <p:sp>
        <p:nvSpPr>
          <p:cNvPr id="13" name="Date Placeholder 5">
            <a:extLst>
              <a:ext uri="{FF2B5EF4-FFF2-40B4-BE49-F238E27FC236}">
                <a16:creationId xmlns:a16="http://schemas.microsoft.com/office/drawing/2014/main" id="{48C11F47-CEFC-4360-895D-6FB137F8C0F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934200" y="6477000"/>
            <a:ext cx="1905000" cy="228600"/>
          </a:xfrm>
        </p:spPr>
        <p:txBody>
          <a:bodyPr/>
          <a:lstStyle/>
          <a:p>
            <a:pPr>
              <a:defRPr/>
            </a:pPr>
            <a:r>
              <a:rPr lang="nl-NL" dirty="0"/>
              <a:t>18 maart 2021</a:t>
            </a:r>
          </a:p>
        </p:txBody>
      </p:sp>
    </p:spTree>
    <p:extLst>
      <p:ext uri="{BB962C8B-B14F-4D97-AF65-F5344CB8AC3E}">
        <p14:creationId xmlns:p14="http://schemas.microsoft.com/office/powerpoint/2010/main" val="26787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473C3-D094-491E-A7E6-777F7F49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00" y="1263600"/>
            <a:ext cx="4129200" cy="522326"/>
          </a:xfrm>
        </p:spPr>
        <p:txBody>
          <a:bodyPr wrap="square" anchor="t">
            <a:normAutofit/>
          </a:bodyPr>
          <a:lstStyle/>
          <a:p>
            <a:r>
              <a:rPr lang="nl-NL" dirty="0"/>
              <a:t>Processtap 3: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BD853A-6995-4B3D-86B1-FAA97951A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2800" y="1814400"/>
            <a:ext cx="3427112" cy="4399200"/>
          </a:xfrm>
        </p:spPr>
        <p:txBody>
          <a:bodyPr/>
          <a:lstStyle/>
          <a:p>
            <a:r>
              <a:rPr lang="en-US" dirty="0"/>
              <a:t>Via </a:t>
            </a:r>
            <a:r>
              <a:rPr lang="en-US" dirty="0" err="1"/>
              <a:t>scriptjes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de </a:t>
            </a:r>
            <a:r>
              <a:rPr lang="en-US" dirty="0" err="1"/>
              <a:t>testbestanden</a:t>
            </a:r>
            <a:r>
              <a:rPr lang="en-US" dirty="0"/>
              <a:t> </a:t>
            </a:r>
            <a:r>
              <a:rPr lang="en-US" dirty="0" err="1"/>
              <a:t>voorzien</a:t>
            </a:r>
            <a:r>
              <a:rPr lang="en-US" dirty="0"/>
              <a:t> van </a:t>
            </a:r>
            <a:r>
              <a:rPr lang="en-US" dirty="0" err="1"/>
              <a:t>unieke</a:t>
            </a:r>
            <a:r>
              <a:rPr lang="en-US" dirty="0"/>
              <a:t> ID’s </a:t>
            </a:r>
            <a:r>
              <a:rPr lang="en-US" dirty="0" err="1"/>
              <a:t>volgens</a:t>
            </a:r>
            <a:r>
              <a:rPr lang="en-US" dirty="0"/>
              <a:t> standard-</a:t>
            </a:r>
            <a:r>
              <a:rPr lang="en-US" dirty="0" err="1"/>
              <a:t>definities</a:t>
            </a:r>
            <a:r>
              <a:rPr lang="en-US" dirty="0"/>
              <a:t> in </a:t>
            </a:r>
            <a:r>
              <a:rPr lang="en-US" dirty="0" err="1"/>
              <a:t>onderlinge</a:t>
            </a:r>
            <a:r>
              <a:rPr lang="en-US" dirty="0"/>
              <a:t> </a:t>
            </a:r>
            <a:r>
              <a:rPr lang="en-US" dirty="0" err="1"/>
              <a:t>samenhang</a:t>
            </a:r>
            <a:r>
              <a:rPr lang="en-US" dirty="0"/>
              <a:t> </a:t>
            </a:r>
            <a:r>
              <a:rPr lang="en-US" dirty="0" err="1"/>
              <a:t>aangebracht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de tests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uitgevoerd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41CDB0B-12D9-41D8-9063-B2897CF94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068960"/>
            <a:ext cx="5132287" cy="3040879"/>
          </a:xfrm>
          <a:prstGeom prst="rect">
            <a:avLst/>
          </a:prstGeom>
          <a:noFill/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3B9F046-65B8-48F9-9ED7-0DA1D65839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81000" y="6475413"/>
            <a:ext cx="6324600" cy="230187"/>
          </a:xfrm>
        </p:spPr>
        <p:txBody>
          <a:bodyPr/>
          <a:lstStyle/>
          <a:p>
            <a:pPr>
              <a:defRPr/>
            </a:pPr>
            <a:r>
              <a:rPr lang="nl-NL" dirty="0"/>
              <a:t>Uniek maken van </a:t>
            </a:r>
            <a:r>
              <a:rPr lang="nl-NL" dirty="0" err="1"/>
              <a:t>ID’s</a:t>
            </a:r>
            <a:r>
              <a:rPr lang="nl-NL" dirty="0"/>
              <a:t> in de testbestanden</a:t>
            </a:r>
          </a:p>
        </p:txBody>
      </p:sp>
      <p:sp>
        <p:nvSpPr>
          <p:cNvPr id="13" name="Date Placeholder 5">
            <a:extLst>
              <a:ext uri="{FF2B5EF4-FFF2-40B4-BE49-F238E27FC236}">
                <a16:creationId xmlns:a16="http://schemas.microsoft.com/office/drawing/2014/main" id="{B487B2E2-F132-4D7F-B32D-94BA2D307C6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934200" y="6477000"/>
            <a:ext cx="1905000" cy="228600"/>
          </a:xfrm>
        </p:spPr>
        <p:txBody>
          <a:bodyPr/>
          <a:lstStyle/>
          <a:p>
            <a:pPr>
              <a:defRPr/>
            </a:pPr>
            <a:r>
              <a:rPr lang="nl-NL" dirty="0"/>
              <a:t>18 maart 2021</a:t>
            </a:r>
          </a:p>
        </p:txBody>
      </p:sp>
    </p:spTree>
    <p:extLst>
      <p:ext uri="{BB962C8B-B14F-4D97-AF65-F5344CB8AC3E}">
        <p14:creationId xmlns:p14="http://schemas.microsoft.com/office/powerpoint/2010/main" val="195188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473C3-D094-491E-A7E6-777F7F49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00" y="1263600"/>
            <a:ext cx="4129200" cy="522326"/>
          </a:xfrm>
        </p:spPr>
        <p:txBody>
          <a:bodyPr wrap="square" anchor="t">
            <a:normAutofit/>
          </a:bodyPr>
          <a:lstStyle/>
          <a:p>
            <a:r>
              <a:rPr lang="nl-NL" dirty="0"/>
              <a:t>Processtap 4: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704AE7-5239-42F2-9A69-760270736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2800" y="1814400"/>
            <a:ext cx="3355104" cy="4399200"/>
          </a:xfrm>
        </p:spPr>
        <p:txBody>
          <a:bodyPr/>
          <a:lstStyle/>
          <a:p>
            <a:r>
              <a:rPr lang="en-US" dirty="0"/>
              <a:t>Na door de </a:t>
            </a:r>
            <a:r>
              <a:rPr lang="en-US" dirty="0" err="1"/>
              <a:t>keten</a:t>
            </a:r>
            <a:r>
              <a:rPr lang="en-US" dirty="0"/>
              <a:t> </a:t>
            </a:r>
            <a:r>
              <a:rPr lang="en-US" dirty="0" err="1"/>
              <a:t>halen</a:t>
            </a:r>
            <a:r>
              <a:rPr lang="en-US" dirty="0"/>
              <a:t> van de </a:t>
            </a:r>
            <a:r>
              <a:rPr lang="en-US" dirty="0" err="1"/>
              <a:t>testbestanden</a:t>
            </a:r>
            <a:r>
              <a:rPr lang="en-US" dirty="0"/>
              <a:t> </a:t>
            </a:r>
            <a:r>
              <a:rPr lang="en-US" dirty="0" err="1"/>
              <a:t>komt</a:t>
            </a:r>
            <a:r>
              <a:rPr lang="en-US" dirty="0"/>
              <a:t> er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XML-</a:t>
            </a:r>
            <a:r>
              <a:rPr lang="en-US" dirty="0" err="1"/>
              <a:t>bestand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per test </a:t>
            </a:r>
            <a:r>
              <a:rPr lang="en-US" dirty="0" err="1"/>
              <a:t>weergeeft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fouten</a:t>
            </a:r>
            <a:r>
              <a:rPr lang="en-US" dirty="0"/>
              <a:t> er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gemaakt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977362F-56ED-491E-8AF1-2EAD96EDA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638635"/>
            <a:ext cx="5652120" cy="3574965"/>
          </a:xfrm>
          <a:prstGeom prst="rect">
            <a:avLst/>
          </a:prstGeom>
          <a:noFill/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07EDC64-3FD6-45AE-9AA4-DA34F43784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81000" y="6475413"/>
            <a:ext cx="6324600" cy="230187"/>
          </a:xfrm>
        </p:spPr>
        <p:txBody>
          <a:bodyPr/>
          <a:lstStyle/>
          <a:p>
            <a:pPr>
              <a:defRPr/>
            </a:pPr>
            <a:r>
              <a:rPr lang="nl-NL" dirty="0"/>
              <a:t>Produceren XML resultaat bestaat.</a:t>
            </a:r>
          </a:p>
        </p:txBody>
      </p:sp>
      <p:sp>
        <p:nvSpPr>
          <p:cNvPr id="13" name="Date Placeholder 5">
            <a:extLst>
              <a:ext uri="{FF2B5EF4-FFF2-40B4-BE49-F238E27FC236}">
                <a16:creationId xmlns:a16="http://schemas.microsoft.com/office/drawing/2014/main" id="{1AA2A83F-9F58-451D-B54D-1FA419D98C4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934200" y="6477000"/>
            <a:ext cx="1905000" cy="228600"/>
          </a:xfrm>
        </p:spPr>
        <p:txBody>
          <a:bodyPr/>
          <a:lstStyle/>
          <a:p>
            <a:pPr>
              <a:defRPr/>
            </a:pPr>
            <a:r>
              <a:rPr lang="nl-NL" dirty="0"/>
              <a:t>18 maart 2021</a:t>
            </a:r>
          </a:p>
        </p:txBody>
      </p:sp>
    </p:spTree>
    <p:extLst>
      <p:ext uri="{BB962C8B-B14F-4D97-AF65-F5344CB8AC3E}">
        <p14:creationId xmlns:p14="http://schemas.microsoft.com/office/powerpoint/2010/main" val="198531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473C3-D094-491E-A7E6-777F7F49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307669"/>
            <a:ext cx="5947392" cy="572400"/>
          </a:xfrm>
        </p:spPr>
        <p:txBody>
          <a:bodyPr/>
          <a:lstStyle/>
          <a:p>
            <a:r>
              <a:rPr lang="nl-NL" dirty="0"/>
              <a:t>Processtap 5: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EEDE26C-157A-4D5E-9D27-8699C3876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524435"/>
            <a:ext cx="3974399" cy="2636234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BD7DE96F-DA31-4B21-9643-F29CCA31C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501008"/>
            <a:ext cx="4187552" cy="2659661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68E783F6-E51F-4A83-9F4D-F3895FF44FFD}"/>
              </a:ext>
            </a:extLst>
          </p:cNvPr>
          <p:cNvSpPr txBox="1"/>
          <p:nvPr/>
        </p:nvSpPr>
        <p:spPr>
          <a:xfrm>
            <a:off x="179512" y="1988840"/>
            <a:ext cx="8366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Vanuit dit XML bestand wordt een Excel bestand gecreëerd dat inzichtelijk rapporteert wat het resultaat is en welke tests aan dit resultaat bijgedragen hebben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6D7BE86-C5E8-4D01-94B9-5DC2E4E6EE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81000" y="6475413"/>
            <a:ext cx="6324600" cy="230187"/>
          </a:xfrm>
        </p:spPr>
        <p:txBody>
          <a:bodyPr/>
          <a:lstStyle/>
          <a:p>
            <a:pPr>
              <a:defRPr/>
            </a:pPr>
            <a:r>
              <a:rPr lang="nl-NL" dirty="0"/>
              <a:t>Creëren rapportage Excel-bestand</a:t>
            </a: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47B2782B-75A0-4C1A-B309-9FF737CAEE4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934200" y="6477000"/>
            <a:ext cx="1905000" cy="228600"/>
          </a:xfrm>
        </p:spPr>
        <p:txBody>
          <a:bodyPr/>
          <a:lstStyle/>
          <a:p>
            <a:pPr>
              <a:defRPr/>
            </a:pPr>
            <a:r>
              <a:rPr lang="nl-NL" dirty="0"/>
              <a:t>18 maart 2021</a:t>
            </a:r>
          </a:p>
        </p:txBody>
      </p:sp>
    </p:spTree>
    <p:extLst>
      <p:ext uri="{BB962C8B-B14F-4D97-AF65-F5344CB8AC3E}">
        <p14:creationId xmlns:p14="http://schemas.microsoft.com/office/powerpoint/2010/main" val="1925955483"/>
      </p:ext>
    </p:extLst>
  </p:cSld>
  <p:clrMapOvr>
    <a:masterClrMapping/>
  </p:clrMapOvr>
</p:sld>
</file>

<file path=ppt/theme/theme1.xml><?xml version="1.0" encoding="utf-8"?>
<a:theme xmlns:a="http://schemas.openxmlformats.org/drawingml/2006/main" name="Aan de slag met de Omgevingswet_template">
  <a:themeElements>
    <a:clrScheme name="Kleurenschema Groen">
      <a:dk1>
        <a:sysClr val="windowText" lastClr="000000"/>
      </a:dk1>
      <a:lt1>
        <a:sysClr val="window" lastClr="FFFFFF"/>
      </a:lt1>
      <a:dk2>
        <a:srgbClr val="F4BBD6"/>
      </a:dk2>
      <a:lt2>
        <a:srgbClr val="EEECE1"/>
      </a:lt2>
      <a:accent1>
        <a:srgbClr val="4E9625"/>
      </a:accent1>
      <a:accent2>
        <a:srgbClr val="6ED9AD"/>
      </a:accent2>
      <a:accent3>
        <a:srgbClr val="046F96"/>
      </a:accent3>
      <a:accent4>
        <a:srgbClr val="9ACCD4"/>
      </a:accent4>
      <a:accent5>
        <a:srgbClr val="ED8FBB"/>
      </a:accent5>
      <a:accent6>
        <a:srgbClr val="900079"/>
      </a:accent6>
      <a:hlink>
        <a:srgbClr val="0000FF"/>
      </a:hlink>
      <a:folHlink>
        <a:srgbClr val="800080"/>
      </a:folHlink>
    </a:clrScheme>
    <a:fontScheme name="Standaardontwerp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elpagina zonder foto">
  <a:themeElements>
    <a:clrScheme name="Aangepast 2">
      <a:dk1>
        <a:sysClr val="windowText" lastClr="000000"/>
      </a:dk1>
      <a:lt1>
        <a:sysClr val="window" lastClr="FFFFFF"/>
      </a:lt1>
      <a:dk2>
        <a:srgbClr val="F4BBD6"/>
      </a:dk2>
      <a:lt2>
        <a:srgbClr val="EEECE1"/>
      </a:lt2>
      <a:accent1>
        <a:srgbClr val="8FB73C"/>
      </a:accent1>
      <a:accent2>
        <a:srgbClr val="6ED9AD"/>
      </a:accent2>
      <a:accent3>
        <a:srgbClr val="046F96"/>
      </a:accent3>
      <a:accent4>
        <a:srgbClr val="9ACCD4"/>
      </a:accent4>
      <a:accent5>
        <a:srgbClr val="ED8FBB"/>
      </a:accent5>
      <a:accent6>
        <a:srgbClr val="900079"/>
      </a:accent6>
      <a:hlink>
        <a:srgbClr val="0000FF"/>
      </a:hlink>
      <a:folHlink>
        <a:srgbClr val="800080"/>
      </a:folHlink>
    </a:clrScheme>
    <a:fontScheme name="Standaardontwerp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Volgdia">
  <a:themeElements>
    <a:clrScheme name="Aangepast 3">
      <a:dk1>
        <a:sysClr val="windowText" lastClr="000000"/>
      </a:dk1>
      <a:lt1>
        <a:sysClr val="window" lastClr="FFFFFF"/>
      </a:lt1>
      <a:dk2>
        <a:srgbClr val="F4BBD6"/>
      </a:dk2>
      <a:lt2>
        <a:srgbClr val="EEECE1"/>
      </a:lt2>
      <a:accent1>
        <a:srgbClr val="39870C"/>
      </a:accent1>
      <a:accent2>
        <a:srgbClr val="6ED9AD"/>
      </a:accent2>
      <a:accent3>
        <a:srgbClr val="046F96"/>
      </a:accent3>
      <a:accent4>
        <a:srgbClr val="9ACCD4"/>
      </a:accent4>
      <a:accent5>
        <a:srgbClr val="ED8FBB"/>
      </a:accent5>
      <a:accent6>
        <a:srgbClr val="900079"/>
      </a:accent6>
      <a:hlink>
        <a:srgbClr val="0000FF"/>
      </a:hlink>
      <a:folHlink>
        <a:srgbClr val="800080"/>
      </a:folHlink>
    </a:clrScheme>
    <a:fontScheme name="Standaardontwerp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B2C52FF76B34499BEFB059C9EF74D7" ma:contentTypeVersion="10" ma:contentTypeDescription="Een nieuw document maken." ma:contentTypeScope="" ma:versionID="0c08e4c9394ffdd8b54b0933071ed0b0">
  <xsd:schema xmlns:xsd="http://www.w3.org/2001/XMLSchema" xmlns:xs="http://www.w3.org/2001/XMLSchema" xmlns:p="http://schemas.microsoft.com/office/2006/metadata/properties" xmlns:ns2="68019975-363f-4a6f-97d7-c8b7be6847ae" xmlns:ns3="http://schemas.microsoft.com/sharepoint/v3/fields" targetNamespace="http://schemas.microsoft.com/office/2006/metadata/properties" ma:root="true" ma:fieldsID="403f8694ec7af7ba4c1f2b8c410ea9bf" ns2:_="" ns3:_="">
    <xsd:import namespace="68019975-363f-4a6f-97d7-c8b7be6847ae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Toelichting" minOccurs="0"/>
                <xsd:element ref="ns3:_Status" minOccurs="0"/>
                <xsd:element ref="ns2:Documentsoort" minOccurs="0"/>
                <xsd:element ref="ns2:Archiefwaardig_x0020_document" minOccurs="0"/>
                <xsd:element ref="ns2:Geadresseerde" minOccurs="0"/>
                <xsd:element ref="ns2:Datum_x0020_document" minOccurs="0"/>
                <xsd:element ref="ns2:Deelprogramma" minOccurs="0"/>
                <xsd:element ref="ns2:Eigenaarschap" minOccurs="0"/>
                <xsd:element ref="ns2:_dlc_DocId" minOccurs="0"/>
                <xsd:element ref="ns2:_dlc_DocIdUrl" minOccurs="0"/>
                <xsd:element ref="ns2:_dlc_DocIdPersistId" minOccurs="0"/>
                <xsd:element ref="ns2:Versie_x0020_n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019975-363f-4a6f-97d7-c8b7be6847ae" elementFormDefault="qualified">
    <xsd:import namespace="http://schemas.microsoft.com/office/2006/documentManagement/types"/>
    <xsd:import namespace="http://schemas.microsoft.com/office/infopath/2007/PartnerControls"/>
    <xsd:element name="Toelichting" ma:index="2" nillable="true" ma:displayName="Toelichting" ma:internalName="Toelichting">
      <xsd:simpleType>
        <xsd:restriction base="dms:Note">
          <xsd:maxLength value="255"/>
        </xsd:restriction>
      </xsd:simpleType>
    </xsd:element>
    <xsd:element name="Documentsoort" ma:index="4" nillable="true" ma:displayName="Documentsoort" ma:format="Dropdown" ma:internalName="Documentsoort">
      <xsd:simpleType>
        <xsd:restriction base="dms:Choice">
          <xsd:enumeration value=""/>
          <xsd:enumeration value="Agenda"/>
          <xsd:enumeration value="Brief"/>
          <xsd:enumeration value="Format"/>
          <xsd:enumeration value="Formulier"/>
          <xsd:enumeration value="Inventarisatie"/>
          <xsd:enumeration value="Memo"/>
          <xsd:enumeration value="Nota"/>
          <xsd:enumeration value="Offerte"/>
          <xsd:enumeration value="Opdracht"/>
          <xsd:enumeration value="Overeenkomst"/>
          <xsd:enumeration value="Plan"/>
          <xsd:enumeration value="Planning"/>
          <xsd:enumeration value="Presentatie"/>
          <xsd:enumeration value="Raming"/>
          <xsd:enumeration value="Rapport"/>
          <xsd:enumeration value="Schema"/>
          <xsd:enumeration value="Verslag"/>
        </xsd:restriction>
      </xsd:simpleType>
    </xsd:element>
    <xsd:element name="Archiefwaardig_x0020_document" ma:index="5" nillable="true" ma:displayName="Archiefwaardig document" ma:format="Dropdown" ma:internalName="Archiefwaardig_x0020_document">
      <xsd:simpleType>
        <xsd:restriction base="dms:Choice">
          <xsd:enumeration value="Ja"/>
          <xsd:enumeration value="Nee"/>
        </xsd:restriction>
      </xsd:simpleType>
    </xsd:element>
    <xsd:element name="Geadresseerde" ma:index="7" nillable="true" ma:displayName="Geadresseerde" ma:internalName="Geadresseerde">
      <xsd:simpleType>
        <xsd:restriction base="dms:Text">
          <xsd:maxLength value="100"/>
        </xsd:restriction>
      </xsd:simpleType>
    </xsd:element>
    <xsd:element name="Datum_x0020_document" ma:index="8" nillable="true" ma:displayName="Datum document" ma:format="DateOnly" ma:internalName="Datum_x0020_document">
      <xsd:simpleType>
        <xsd:restriction base="dms:DateTime"/>
      </xsd:simpleType>
    </xsd:element>
    <xsd:element name="Deelprogramma" ma:index="9" nillable="true" ma:displayName="Deelprogramma" ma:default="DSO" ma:format="Dropdown" ma:internalName="Deelprogramma">
      <xsd:simpleType>
        <xsd:restriction base="dms:Choice">
          <xsd:enumeration value="Programmabureau"/>
          <xsd:enumeration value="DSO"/>
          <xsd:enumeration value="Invoering"/>
        </xsd:restriction>
      </xsd:simpleType>
    </xsd:element>
    <xsd:element name="Eigenaarschap" ma:index="10" nillable="true" ma:displayName="Eigenaarschap" ma:format="Dropdown" ma:internalName="Eigenaarschap">
      <xsd:simpleType>
        <xsd:restriction base="dms:Choice">
          <xsd:enumeration value="Beheersing"/>
          <xsd:enumeration value="Communicatie/Omgeving"/>
          <xsd:enumeration value="Advisering"/>
          <xsd:enumeration value="Programmateam Invoering"/>
          <xsd:enumeration value="Project Informatiepunt"/>
          <xsd:enumeration value="Project Invoeringsondersteuning"/>
          <xsd:enumeration value="Programmateam DSO"/>
          <xsd:enumeration value="Architectenbureau"/>
          <xsd:enumeration value="PR01"/>
          <xsd:enumeration value="PR02"/>
          <xsd:enumeration value="PR04"/>
          <xsd:enumeration value="PR05"/>
          <xsd:enumeration value="PR06"/>
          <xsd:enumeration value="PR07"/>
          <xsd:enumeration value="PR08"/>
          <xsd:enumeration value="PR09"/>
          <xsd:enumeration value="PR10"/>
          <xsd:enumeration value="PR11"/>
          <xsd:enumeration value="PR12"/>
          <xsd:enumeration value="PR13"/>
          <xsd:enumeration value="PR15"/>
          <xsd:enumeration value="PR16"/>
          <xsd:enumeration value="PR18"/>
          <xsd:enumeration value="PR19"/>
          <xsd:enumeration value="PR22"/>
          <xsd:enumeration value="PR23"/>
          <xsd:enumeration value="PR25"/>
          <xsd:enumeration value="PR26"/>
          <xsd:enumeration value="PR27"/>
          <xsd:enumeration value="PR28"/>
          <xsd:enumeration value="PR29"/>
          <xsd:enumeration value="PR30"/>
          <xsd:enumeration value="PR31"/>
        </xsd:restriction>
      </xsd:simpleType>
    </xsd:element>
    <xsd:element name="_dlc_DocId" ma:index="17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18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Versie_x0020_nr" ma:index="20" nillable="true" ma:displayName="Versie nr" ma:internalName="Versie_x0020_nr">
      <xsd:simpleType>
        <xsd:restriction base="dms:Text">
          <xsd:maxLength value="4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3" nillable="true" ma:displayName="Status" ma:format="Dropdown" ma:internalName="_Status">
      <xsd:simpleType>
        <xsd:restriction base="dms:Choice">
          <xsd:enumeration value="Concept"/>
          <xsd:enumeration value="Definitief"/>
          <xsd:enumeration value="Vastgestel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6" ma:displayName="Auteur"/>
        <xsd:element ref="dcterms:created" minOccurs="0" maxOccurs="1"/>
        <xsd:element ref="dc:identifier" minOccurs="0" maxOccurs="1"/>
        <xsd:element name="contentType" minOccurs="0" maxOccurs="1" type="xsd:string" ma:index="13" ma:displayName="Inhoudstyp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elprogramma xmlns="68019975-363f-4a6f-97d7-c8b7be6847ae">DSO</Deelprogramma>
    <Eigenaarschap xmlns="68019975-363f-4a6f-97d7-c8b7be6847ae">Programmateam DSO</Eigenaarschap>
    <_Status xmlns="http://schemas.microsoft.com/sharepoint/v3/fields" xsi:nil="true"/>
    <Datum_x0020_document xmlns="68019975-363f-4a6f-97d7-c8b7be6847ae" xsi:nil="true"/>
    <Documentsoort xmlns="68019975-363f-4a6f-97d7-c8b7be6847ae" xsi:nil="true"/>
    <Archiefwaardig_x0020_document xmlns="68019975-363f-4a6f-97d7-c8b7be6847ae" xsi:nil="true"/>
    <Toelichting xmlns="68019975-363f-4a6f-97d7-c8b7be6847ae" xsi:nil="true"/>
    <Geadresseerde xmlns="68019975-363f-4a6f-97d7-c8b7be6847ae" xsi:nil="true"/>
    <_dlc_DocId xmlns="68019975-363f-4a6f-97d7-c8b7be6847ae">0003-9-1621</_dlc_DocId>
    <_dlc_DocIdUrl xmlns="68019975-363f-4a6f-97d7-c8b7be6847ae">
      <Url>https://www.samenwerkruimten.nl/teamsites/aandeslagmetdso/_layouts/15/DocIdRedir.aspx?ID=0003-9-1621</Url>
      <Description>0003-9-1621</Description>
    </_dlc_DocIdUrl>
    <Versie_x0020_nr xmlns="68019975-363f-4a6f-97d7-c8b7be6847ae" xsi:nil="true"/>
  </documentManagement>
</p:properties>
</file>

<file path=customXml/itemProps1.xml><?xml version="1.0" encoding="utf-8"?>
<ds:datastoreItem xmlns:ds="http://schemas.openxmlformats.org/officeDocument/2006/customXml" ds:itemID="{F16ED05D-3E72-420D-ACEE-B86DED928F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2D03A8-59C2-48F7-80F1-2D498EFA04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019975-363f-4a6f-97d7-c8b7be6847ae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8D69C5-09E9-4C30-81E3-44F8FFB86CB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42B73A8-D2CC-4BA7-A9B4-AEC3C08775EB}">
  <ds:schemaRefs>
    <ds:schemaRef ds:uri="http://schemas.microsoft.com/office/2006/metadata/properties"/>
    <ds:schemaRef ds:uri="http://purl.org/dc/terms/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8019975-363f-4a6f-97d7-c8b7be6847a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180</Words>
  <Application>Microsoft Office PowerPoint</Application>
  <PresentationFormat>Diavoorstelling (4:3)</PresentationFormat>
  <Paragraphs>23</Paragraphs>
  <Slides>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3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Arial</vt:lpstr>
      <vt:lpstr>Calibri</vt:lpstr>
      <vt:lpstr>Verdana</vt:lpstr>
      <vt:lpstr>Aan de slag met de Omgevingswet_template</vt:lpstr>
      <vt:lpstr>Titelpagina zonder foto</vt:lpstr>
      <vt:lpstr>Volgdia</vt:lpstr>
      <vt:lpstr>Validatie-Test-bestanden en routines  18 maart 2021 </vt:lpstr>
      <vt:lpstr>Processtap 1:</vt:lpstr>
      <vt:lpstr>Processtap 2:</vt:lpstr>
      <vt:lpstr>Processtap 3:</vt:lpstr>
      <vt:lpstr>Processtap 4:</vt:lpstr>
      <vt:lpstr>Processtap 5: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 van zaken consultatie TPOD programma</dc:title>
  <dc:creator>Lindy Heesters</dc:creator>
  <cp:lastModifiedBy>Bert Verhees</cp:lastModifiedBy>
  <cp:revision>48</cp:revision>
  <dcterms:created xsi:type="dcterms:W3CDTF">2020-08-10T09:32:36Z</dcterms:created>
  <dcterms:modified xsi:type="dcterms:W3CDTF">2021-03-18T12:03:50Z</dcterms:modified>
</cp:coreProperties>
</file>