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F71C-E64E-4FDF-924C-136E0F943B7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0EDB-B195-4367-ACF2-23CDA032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15129"/>
              </p:ext>
            </p:extLst>
          </p:nvPr>
        </p:nvGraphicFramePr>
        <p:xfrm>
          <a:off x="845752" y="659028"/>
          <a:ext cx="793578" cy="55934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3578"/>
              </a:tblGrid>
              <a:tr h="1864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6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HSMC</a:t>
                      </a:r>
                    </a:p>
                    <a:p>
                      <a:pPr algn="ctr"/>
                      <a:r>
                        <a:rPr lang="en-US" dirty="0" smtClean="0"/>
                        <a:t>Connector</a:t>
                      </a:r>
                      <a:endParaRPr lang="en-US" dirty="0"/>
                    </a:p>
                  </a:txBody>
                  <a:tcPr vert="vert270"/>
                </a:tc>
              </a:tr>
              <a:tr h="1864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639330" y="4543425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140" y="4389536"/>
            <a:ext cx="72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Pin 111</a:t>
            </a:r>
          </a:p>
          <a:p>
            <a:pPr algn="ctr"/>
            <a:r>
              <a:rPr lang="en-US" sz="1400" dirty="0" smtClean="0"/>
              <a:t>(3.3V)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39330" y="6103393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8140" y="5949504"/>
            <a:ext cx="72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Pin 158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752" y="346489"/>
            <a:ext cx="72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J3</a:t>
            </a:r>
            <a:endParaRPr lang="en-US" sz="1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81836"/>
              </p:ext>
            </p:extLst>
          </p:nvPr>
        </p:nvGraphicFramePr>
        <p:xfrm>
          <a:off x="3499365" y="2837499"/>
          <a:ext cx="103453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/>
                <a:gridCol w="617975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99365" y="2529722"/>
            <a:ext cx="103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R74</a:t>
            </a:r>
            <a:endParaRPr lang="en-US" sz="1400" dirty="0"/>
          </a:p>
        </p:txBody>
      </p:sp>
      <p:cxnSp>
        <p:nvCxnSpPr>
          <p:cNvPr id="26" name="Elbow Connector 25"/>
          <p:cNvCxnSpPr>
            <a:endCxn id="23" idx="1"/>
          </p:cNvCxnSpPr>
          <p:nvPr/>
        </p:nvCxnSpPr>
        <p:spPr>
          <a:xfrm flipV="1">
            <a:off x="1867930" y="3022919"/>
            <a:ext cx="1631435" cy="1520506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61338"/>
              </p:ext>
            </p:extLst>
          </p:nvPr>
        </p:nvGraphicFramePr>
        <p:xfrm>
          <a:off x="3499365" y="4018696"/>
          <a:ext cx="103453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4845"/>
                <a:gridCol w="344845"/>
                <a:gridCol w="34484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>
          <a:xfrm>
            <a:off x="3575565" y="4105275"/>
            <a:ext cx="186810" cy="1905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70890" y="4105275"/>
            <a:ext cx="186810" cy="1905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32752" y="4105275"/>
            <a:ext cx="186810" cy="1905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5" idx="6"/>
          </p:cNvCxnSpPr>
          <p:nvPr/>
        </p:nvCxnSpPr>
        <p:spPr>
          <a:xfrm flipH="1">
            <a:off x="1725936" y="4200525"/>
            <a:ext cx="2731764" cy="1902869"/>
          </a:xfrm>
          <a:prstGeom prst="bentConnector3">
            <a:avLst>
              <a:gd name="adj1" fmla="val -83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3" idx="3"/>
          </p:cNvCxnSpPr>
          <p:nvPr/>
        </p:nvCxnSpPr>
        <p:spPr>
          <a:xfrm rot="5400000" flipH="1" flipV="1">
            <a:off x="3734088" y="3305464"/>
            <a:ext cx="1082356" cy="517267"/>
          </a:xfrm>
          <a:prstGeom prst="bentConnector4">
            <a:avLst>
              <a:gd name="adj1" fmla="val 41434"/>
              <a:gd name="adj2" fmla="val 14419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3" idx="1"/>
          </p:cNvCxnSpPr>
          <p:nvPr/>
        </p:nvCxnSpPr>
        <p:spPr>
          <a:xfrm rot="16200000" flipV="1">
            <a:off x="3042990" y="3479294"/>
            <a:ext cx="1082356" cy="169605"/>
          </a:xfrm>
          <a:prstGeom prst="bentConnector4">
            <a:avLst>
              <a:gd name="adj1" fmla="val 41434"/>
              <a:gd name="adj2" fmla="val 2347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16461"/>
              </p:ext>
            </p:extLst>
          </p:nvPr>
        </p:nvGraphicFramePr>
        <p:xfrm>
          <a:off x="3499365" y="4387434"/>
          <a:ext cx="103453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4845"/>
                <a:gridCol w="344845"/>
                <a:gridCol w="344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V="1">
            <a:off x="2684184" y="1615581"/>
            <a:ext cx="0" cy="215631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66379" y="869098"/>
            <a:ext cx="1034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 working FMC connection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499365" y="2827465"/>
            <a:ext cx="1044854" cy="3808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96594"/>
              </p:ext>
            </p:extLst>
          </p:nvPr>
        </p:nvGraphicFramePr>
        <p:xfrm>
          <a:off x="5128192" y="346489"/>
          <a:ext cx="3931988" cy="590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1988"/>
              </a:tblGrid>
              <a:tr h="3818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Steps to use I2C</a:t>
                      </a:r>
                      <a:r>
                        <a:rPr lang="en-US" b="1" baseline="0" dirty="0" smtClean="0"/>
                        <a:t> over HSMC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1. Remove resistor R74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2. Install</a:t>
                      </a:r>
                      <a:r>
                        <a:rPr lang="en-US" baseline="0" dirty="0" smtClean="0"/>
                        <a:t> 3 pin </a:t>
                      </a:r>
                      <a:r>
                        <a:rPr lang="en-US" baseline="0" smtClean="0"/>
                        <a:t>header </a:t>
                      </a:r>
                      <a:r>
                        <a:rPr lang="en-US" baseline="0" smtClean="0"/>
                        <a:t>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3. Jumper H1</a:t>
                      </a:r>
                      <a:r>
                        <a:rPr lang="en-US" baseline="0" dirty="0" smtClean="0"/>
                        <a:t> pin 1 to left pad of R74*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4. Jumper H1</a:t>
                      </a:r>
                      <a:r>
                        <a:rPr lang="en-US" baseline="0" dirty="0" smtClean="0"/>
                        <a:t> pin 2 to right pad of R74*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91">
                <a:tc>
                  <a:txBody>
                    <a:bodyPr/>
                    <a:lstStyle/>
                    <a:p>
                      <a:r>
                        <a:rPr lang="en-US" dirty="0" smtClean="0"/>
                        <a:t>5. Jumper H1 pin 3 to pin 158 of J3 (HSMC connector)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 FMC use: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Short pins</a:t>
                      </a:r>
                      <a:r>
                        <a:rPr lang="en-US" baseline="0" dirty="0" smtClean="0"/>
                        <a:t> 1 and 2 of 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For HSMC use: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r>
                        <a:rPr lang="en-US" dirty="0" smtClean="0"/>
                        <a:t>Short pins</a:t>
                      </a:r>
                      <a:r>
                        <a:rPr lang="en-US" baseline="0" dirty="0" smtClean="0"/>
                        <a:t> 2 and 3 of 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8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2091">
                <a:tc>
                  <a:txBody>
                    <a:bodyPr/>
                    <a:lstStyle/>
                    <a:p>
                      <a:r>
                        <a:rPr lang="en-US" dirty="0" smtClean="0"/>
                        <a:t>*Directions given relative to R74 reference designator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093720" y="4018696"/>
            <a:ext cx="3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H1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28442" y="4718991"/>
            <a:ext cx="481380" cy="357576"/>
          </a:xfrm>
          <a:prstGeom prst="line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9339" y="4814957"/>
            <a:ext cx="103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Layout Error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867930" y="5766802"/>
            <a:ext cx="652848" cy="170947"/>
          </a:xfrm>
          <a:prstGeom prst="line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2033" y="5526246"/>
            <a:ext cx="111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Unused </a:t>
            </a:r>
          </a:p>
          <a:p>
            <a:pPr algn="ctr"/>
            <a:r>
              <a:rPr lang="en-US" sz="1400" dirty="0" smtClean="0"/>
              <a:t>HSMC pin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765331" y="1615581"/>
            <a:ext cx="0" cy="2057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49335" y="879913"/>
            <a:ext cx="631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 </a:t>
            </a:r>
            <a:r>
              <a:rPr lang="en-US" sz="1400" dirty="0" smtClean="0"/>
              <a:t>I2C</a:t>
            </a:r>
          </a:p>
          <a:p>
            <a:pPr algn="ctr"/>
            <a:r>
              <a:rPr lang="en-US" sz="1400" dirty="0" smtClean="0"/>
              <a:t>SDA </a:t>
            </a:r>
          </a:p>
          <a:p>
            <a:pPr algn="ctr"/>
            <a:r>
              <a:rPr lang="en-US" sz="1400" dirty="0" smtClean="0"/>
              <a:t>pin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40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bluquette</dc:creator>
  <cp:lastModifiedBy>bluquette</cp:lastModifiedBy>
  <cp:revision>15</cp:revision>
  <dcterms:created xsi:type="dcterms:W3CDTF">2016-03-11T16:13:01Z</dcterms:created>
  <dcterms:modified xsi:type="dcterms:W3CDTF">2016-03-16T17:03:52Z</dcterms:modified>
</cp:coreProperties>
</file>