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17DF-9CEE-4F14-B592-6D9266DF016B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56E1-80A8-4D12-B05B-24591CFF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17DF-9CEE-4F14-B592-6D9266DF016B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56E1-80A8-4D12-B05B-24591CFF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6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17DF-9CEE-4F14-B592-6D9266DF016B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56E1-80A8-4D12-B05B-24591CFF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2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17DF-9CEE-4F14-B592-6D9266DF016B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56E1-80A8-4D12-B05B-24591CFF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17DF-9CEE-4F14-B592-6D9266DF016B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56E1-80A8-4D12-B05B-24591CFF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2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17DF-9CEE-4F14-B592-6D9266DF016B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56E1-80A8-4D12-B05B-24591CFF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4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17DF-9CEE-4F14-B592-6D9266DF016B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56E1-80A8-4D12-B05B-24591CFF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9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17DF-9CEE-4F14-B592-6D9266DF016B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56E1-80A8-4D12-B05B-24591CFF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17DF-9CEE-4F14-B592-6D9266DF016B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56E1-80A8-4D12-B05B-24591CFF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4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17DF-9CEE-4F14-B592-6D9266DF016B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56E1-80A8-4D12-B05B-24591CFF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5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17DF-9CEE-4F14-B592-6D9266DF016B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56E1-80A8-4D12-B05B-24591CFF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6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B17DF-9CEE-4F14-B592-6D9266DF016B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156E1-80A8-4D12-B05B-24591CFF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2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41" y="603666"/>
            <a:ext cx="7624463" cy="550468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00367" y="1396327"/>
            <a:ext cx="354226" cy="3312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7" idx="1"/>
            <a:endCxn id="5" idx="0"/>
          </p:cNvCxnSpPr>
          <p:nvPr/>
        </p:nvCxnSpPr>
        <p:spPr>
          <a:xfrm flipH="1">
            <a:off x="5177480" y="1073162"/>
            <a:ext cx="542666" cy="3231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20146" y="749996"/>
            <a:ext cx="3638037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 support 2.5 V operation, this </a:t>
            </a:r>
            <a:endParaRPr lang="en-US" dirty="0" smtClean="0"/>
          </a:p>
          <a:p>
            <a:pPr algn="ctr"/>
            <a:r>
              <a:rPr lang="en-US" dirty="0" smtClean="0"/>
              <a:t>resistor (R82) needs </a:t>
            </a:r>
            <a:r>
              <a:rPr lang="en-US" dirty="0" smtClean="0"/>
              <a:t>to be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2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bluquette</dc:creator>
  <cp:lastModifiedBy>bluquette</cp:lastModifiedBy>
  <cp:revision>1</cp:revision>
  <dcterms:created xsi:type="dcterms:W3CDTF">2016-03-15T18:42:12Z</dcterms:created>
  <dcterms:modified xsi:type="dcterms:W3CDTF">2016-03-15T18:42:25Z</dcterms:modified>
</cp:coreProperties>
</file>