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076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5C27-22A2-4AB1-8839-64D28B31037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0F9A-7E16-4D6F-859C-419BD1CB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1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5C27-22A2-4AB1-8839-64D28B31037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0F9A-7E16-4D6F-859C-419BD1CB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4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5C27-22A2-4AB1-8839-64D28B31037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0F9A-7E16-4D6F-859C-419BD1CB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3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5C27-22A2-4AB1-8839-64D28B31037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0F9A-7E16-4D6F-859C-419BD1CB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5C27-22A2-4AB1-8839-64D28B31037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0F9A-7E16-4D6F-859C-419BD1CB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5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5C27-22A2-4AB1-8839-64D28B31037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0F9A-7E16-4D6F-859C-419BD1CB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5C27-22A2-4AB1-8839-64D28B31037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0F9A-7E16-4D6F-859C-419BD1CB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5C27-22A2-4AB1-8839-64D28B31037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0F9A-7E16-4D6F-859C-419BD1CB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5C27-22A2-4AB1-8839-64D28B31037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0F9A-7E16-4D6F-859C-419BD1CB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6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5C27-22A2-4AB1-8839-64D28B31037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0F9A-7E16-4D6F-859C-419BD1CB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2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5C27-22A2-4AB1-8839-64D28B31037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0F9A-7E16-4D6F-859C-419BD1CB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2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F5C27-22A2-4AB1-8839-64D28B310371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00F9A-7E16-4D6F-859C-419BD1CB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8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14940"/>
              </p:ext>
            </p:extLst>
          </p:nvPr>
        </p:nvGraphicFramePr>
        <p:xfrm>
          <a:off x="0" y="0"/>
          <a:ext cx="6858000" cy="130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2070"/>
                <a:gridCol w="2995930"/>
              </a:tblGrid>
              <a:tr h="547226">
                <a:tc>
                  <a:txBody>
                    <a:bodyPr/>
                    <a:lstStyle/>
                    <a:p>
                      <a:endParaRPr lang="en-US" sz="3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62560" marR="162560" marT="81280" marB="812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Resistor to remove</a:t>
                      </a:r>
                      <a:endParaRPr lang="en-US" sz="2400" dirty="0"/>
                    </a:p>
                  </a:txBody>
                  <a:tcPr marL="162560" marR="162560" marT="81280" marB="8128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7226">
                <a:tc>
                  <a:txBody>
                    <a:bodyPr/>
                    <a:lstStyle/>
                    <a:p>
                      <a:endParaRPr lang="en-US" sz="3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162560" marR="162560" marT="81280" marB="812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Resistor</a:t>
                      </a:r>
                      <a:r>
                        <a:rPr lang="en-US" sz="2400" baseline="0" dirty="0" smtClean="0"/>
                        <a:t> to Place</a:t>
                      </a:r>
                      <a:endParaRPr lang="en-US" sz="2400" dirty="0"/>
                    </a:p>
                  </a:txBody>
                  <a:tcPr marL="162560" marR="162560" marT="81280" marB="8128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1466850"/>
            <a:ext cx="325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4658241"/>
            <a:ext cx="325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64407" y="5133575"/>
            <a:ext cx="6793593" cy="4563713"/>
            <a:chOff x="1698170" y="10871200"/>
            <a:chExt cx="1930401" cy="1296780"/>
          </a:xfrm>
        </p:grpSpPr>
        <p:grpSp>
          <p:nvGrpSpPr>
            <p:cNvPr id="11" name="Group 10"/>
            <p:cNvGrpSpPr/>
            <p:nvPr/>
          </p:nvGrpSpPr>
          <p:grpSpPr>
            <a:xfrm>
              <a:off x="1698170" y="10871200"/>
              <a:ext cx="1930401" cy="1296780"/>
              <a:chOff x="4181530" y="6395696"/>
              <a:chExt cx="4753370" cy="319315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62" t="73809" r="47090"/>
              <a:stretch/>
            </p:blipFill>
            <p:spPr>
              <a:xfrm>
                <a:off x="4181530" y="6395696"/>
                <a:ext cx="4753370" cy="3193158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6751575" y="9073591"/>
                <a:ext cx="282491" cy="12717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R76</a:t>
                </a:r>
                <a:endParaRPr lang="en-US" sz="11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081090" y="9212716"/>
                <a:ext cx="282491" cy="12717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R69</a:t>
                </a:r>
                <a:endParaRPr lang="en-US" sz="11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081090" y="9359169"/>
                <a:ext cx="282491" cy="12717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R68</a:t>
                </a:r>
                <a:endParaRPr lang="en-US" sz="11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44247" y="9256652"/>
                <a:ext cx="282491" cy="12717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R77</a:t>
                </a:r>
                <a:endParaRPr lang="en-US" sz="11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7144674" y="8739808"/>
                <a:ext cx="282491" cy="12717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R70</a:t>
                </a:r>
                <a:endParaRPr lang="en-US" sz="1100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2994248" y="11667563"/>
              <a:ext cx="114723" cy="51645"/>
            </a:xfrm>
            <a:prstGeom prst="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R61</a:t>
              </a:r>
              <a:endParaRPr lang="en-US" sz="11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94247" y="11725592"/>
              <a:ext cx="114723" cy="51645"/>
            </a:xfrm>
            <a:prstGeom prst="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R62</a:t>
              </a:r>
              <a:endParaRPr lang="en-US" sz="11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94247" y="11788384"/>
              <a:ext cx="114723" cy="51645"/>
            </a:xfrm>
            <a:prstGeom prst="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R63</a:t>
              </a:r>
              <a:endParaRPr lang="en-US" sz="11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94247" y="11853699"/>
              <a:ext cx="114723" cy="51645"/>
            </a:xfrm>
            <a:prstGeom prst="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R64</a:t>
              </a:r>
              <a:endParaRPr lang="en-US" sz="11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33077" y="11477435"/>
              <a:ext cx="114723" cy="51645"/>
            </a:xfrm>
            <a:prstGeom prst="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R60</a:t>
              </a:r>
              <a:endParaRPr lang="en-US" sz="1100" dirty="0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3425412" y="11442086"/>
              <a:ext cx="114723" cy="51645"/>
            </a:xfrm>
            <a:prstGeom prst="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R57</a:t>
              </a:r>
              <a:endParaRPr lang="en-US" sz="1100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3364867" y="11442086"/>
              <a:ext cx="114723" cy="51645"/>
            </a:xfrm>
            <a:prstGeom prst="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R56</a:t>
              </a:r>
              <a:endParaRPr lang="en-US" sz="1100" dirty="0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3301566" y="11442086"/>
              <a:ext cx="114723" cy="51645"/>
            </a:xfrm>
            <a:prstGeom prst="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R55</a:t>
              </a:r>
              <a:endParaRPr lang="en-US" sz="1100" dirty="0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3238265" y="11442086"/>
              <a:ext cx="114723" cy="51645"/>
            </a:xfrm>
            <a:prstGeom prst="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R54</a:t>
              </a:r>
              <a:endParaRPr lang="en-US" sz="1100" dirty="0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3040269" y="11437133"/>
              <a:ext cx="114723" cy="51645"/>
            </a:xfrm>
            <a:prstGeom prst="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R24</a:t>
              </a:r>
              <a:endParaRPr lang="en-US" sz="1100" dirty="0"/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1892506" y="11046608"/>
              <a:ext cx="114723" cy="51645"/>
            </a:xfrm>
            <a:prstGeom prst="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R75</a:t>
              </a:r>
              <a:endParaRPr lang="en-US" sz="1100" dirty="0"/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2006807" y="11046608"/>
              <a:ext cx="114723" cy="51645"/>
            </a:xfrm>
            <a:prstGeom prst="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R74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22822" y="12074702"/>
              <a:ext cx="114723" cy="51645"/>
            </a:xfrm>
            <a:prstGeom prst="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R71</a:t>
              </a:r>
              <a:endParaRPr lang="en-US" sz="11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22822" y="12001378"/>
              <a:ext cx="114723" cy="51645"/>
            </a:xfrm>
            <a:prstGeom prst="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R72</a:t>
              </a:r>
              <a:endParaRPr lang="en-US" sz="11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79948" y="11925181"/>
              <a:ext cx="114723" cy="51645"/>
            </a:xfrm>
            <a:prstGeom prst="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R73</a:t>
              </a:r>
              <a:endParaRPr lang="en-US" sz="11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0" y="1928515"/>
            <a:ext cx="6798523" cy="2716056"/>
            <a:chOff x="2859314" y="5994400"/>
            <a:chExt cx="2554515" cy="102054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49" t="79739" r="20207"/>
            <a:stretch/>
          </p:blipFill>
          <p:spPr>
            <a:xfrm>
              <a:off x="2859314" y="5994400"/>
              <a:ext cx="2554515" cy="1020546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 rot="5400000">
              <a:off x="3707656" y="6428517"/>
              <a:ext cx="152609" cy="68395"/>
            </a:xfrm>
            <a:prstGeom prst="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 smtClean="0"/>
                <a:t>R80</a:t>
              </a:r>
              <a:endParaRPr lang="en-US" sz="11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72458" y="6539019"/>
              <a:ext cx="151418" cy="76445"/>
            </a:xfrm>
            <a:prstGeom prst="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R90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559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30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bluquette</dc:creator>
  <cp:lastModifiedBy>bluquette</cp:lastModifiedBy>
  <cp:revision>9</cp:revision>
  <dcterms:created xsi:type="dcterms:W3CDTF">2016-03-15T18:52:47Z</dcterms:created>
  <dcterms:modified xsi:type="dcterms:W3CDTF">2016-03-15T20:09:57Z</dcterms:modified>
</cp:coreProperties>
</file>