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B44F-ACF8-464D-8998-F802220C9997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1063-CEF5-484B-99EA-063A80CD0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384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B44F-ACF8-464D-8998-F802220C9997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1063-CEF5-484B-99EA-063A80CD0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974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B44F-ACF8-464D-8998-F802220C9997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1063-CEF5-484B-99EA-063A80CD0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09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B44F-ACF8-464D-8998-F802220C9997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1063-CEF5-484B-99EA-063A80CD0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10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B44F-ACF8-464D-8998-F802220C9997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1063-CEF5-484B-99EA-063A80CD0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642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B44F-ACF8-464D-8998-F802220C9997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1063-CEF5-484B-99EA-063A80CD0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74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B44F-ACF8-464D-8998-F802220C9997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1063-CEF5-484B-99EA-063A80CD0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27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B44F-ACF8-464D-8998-F802220C9997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1063-CEF5-484B-99EA-063A80CD0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4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B44F-ACF8-464D-8998-F802220C9997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1063-CEF5-484B-99EA-063A80CD0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65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B44F-ACF8-464D-8998-F802220C9997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1063-CEF5-484B-99EA-063A80CD0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45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B44F-ACF8-464D-8998-F802220C9997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1063-CEF5-484B-99EA-063A80CD0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918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1B44F-ACF8-464D-8998-F802220C9997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91063-CEF5-484B-99EA-063A80CD0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643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559" y="-2381"/>
            <a:ext cx="9149160" cy="68580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112042"/>
              </p:ext>
            </p:extLst>
          </p:nvPr>
        </p:nvGraphicFramePr>
        <p:xfrm>
          <a:off x="6072250" y="5656450"/>
          <a:ext cx="4500606" cy="9308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34508"/>
                <a:gridCol w="1966098"/>
              </a:tblGrid>
              <a:tr h="465438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Resistor to remove</a:t>
                      </a:r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65438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Resistor</a:t>
                      </a:r>
                      <a:r>
                        <a:rPr lang="en-US" baseline="0" dirty="0" smtClean="0"/>
                        <a:t> to Place</a:t>
                      </a:r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7939429" y="2808307"/>
            <a:ext cx="383124" cy="129360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95261" y="5210219"/>
            <a:ext cx="383124" cy="129360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003723" y="3323453"/>
            <a:ext cx="383124" cy="129360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795261" y="5025661"/>
            <a:ext cx="383124" cy="129360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795261" y="5394777"/>
            <a:ext cx="383124" cy="129360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412137" y="5721802"/>
            <a:ext cx="383124" cy="129360"/>
          </a:xfrm>
          <a:prstGeom prst="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412137" y="6233385"/>
            <a:ext cx="383124" cy="129360"/>
          </a:xfrm>
          <a:prstGeom prst="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412137" y="6402497"/>
            <a:ext cx="383124" cy="129360"/>
          </a:xfrm>
          <a:prstGeom prst="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412137" y="6557319"/>
            <a:ext cx="383124" cy="129360"/>
          </a:xfrm>
          <a:prstGeom prst="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412137" y="6707659"/>
            <a:ext cx="383124" cy="129360"/>
          </a:xfrm>
          <a:prstGeom prst="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049091" y="3589354"/>
            <a:ext cx="383124" cy="129360"/>
          </a:xfrm>
          <a:prstGeom prst="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9049091" y="3733028"/>
            <a:ext cx="383124" cy="129360"/>
          </a:xfrm>
          <a:prstGeom prst="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094210" y="2577326"/>
            <a:ext cx="383124" cy="129360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003723" y="1676303"/>
            <a:ext cx="383124" cy="129360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998691" y="1804516"/>
            <a:ext cx="383124" cy="129360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8891929" y="2031109"/>
            <a:ext cx="383124" cy="129360"/>
          </a:xfrm>
          <a:prstGeom prst="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8891929" y="2181449"/>
            <a:ext cx="383124" cy="129360"/>
          </a:xfrm>
          <a:prstGeom prst="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8891929" y="2332399"/>
            <a:ext cx="383124" cy="129360"/>
          </a:xfrm>
          <a:prstGeom prst="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8857529" y="2683630"/>
            <a:ext cx="383124" cy="129360"/>
          </a:xfrm>
          <a:prstGeom prst="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005041" y="3184568"/>
            <a:ext cx="383124" cy="129360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795261" y="4837076"/>
            <a:ext cx="383124" cy="129360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795261" y="4640510"/>
            <a:ext cx="383124" cy="129360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28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bluquette</dc:creator>
  <cp:lastModifiedBy>bluquette</cp:lastModifiedBy>
  <cp:revision>4</cp:revision>
  <dcterms:created xsi:type="dcterms:W3CDTF">2016-03-11T14:31:37Z</dcterms:created>
  <dcterms:modified xsi:type="dcterms:W3CDTF">2016-03-11T14:54:45Z</dcterms:modified>
</cp:coreProperties>
</file>