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3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0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1FDE6-B787-4718-B8B1-BEA086499AF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3146-9B06-4CCC-AB63-7F9742A7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8" y="0"/>
            <a:ext cx="10058400" cy="559418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524368" y="4431957"/>
            <a:ext cx="3212756" cy="141690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24368" y="5903093"/>
            <a:ext cx="321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Voltage Divider Configurations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24368" y="2706145"/>
            <a:ext cx="1285102" cy="141690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5988908" y="1252151"/>
            <a:ext cx="1178011" cy="14539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1659" y="567383"/>
            <a:ext cx="321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support 2.5 V operation, this resistor needs to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bluquette</dc:creator>
  <cp:lastModifiedBy>bluquette</cp:lastModifiedBy>
  <cp:revision>1</cp:revision>
  <dcterms:created xsi:type="dcterms:W3CDTF">2016-03-04T22:26:35Z</dcterms:created>
  <dcterms:modified xsi:type="dcterms:W3CDTF">2016-03-04T22:26:48Z</dcterms:modified>
</cp:coreProperties>
</file>