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EA8C285-8121-46F6-8EB0-F424691DF09B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9/7/18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F34CE6-D100-419E-8C92-C6DD055798E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1"/>
          <a:stretch/>
        </p:blipFill>
        <p:spPr>
          <a:xfrm>
            <a:off x="2153520" y="960480"/>
            <a:ext cx="3022200" cy="2592000"/>
          </a:xfrm>
          <a:prstGeom prst="rect">
            <a:avLst/>
          </a:prstGeom>
          <a:ln>
            <a:noFill/>
          </a:ln>
        </p:spPr>
      </p:pic>
      <p:pic>
        <p:nvPicPr>
          <p:cNvPr id="42" name="Picture 4" descr=""/>
          <p:cNvPicPr/>
          <p:nvPr/>
        </p:nvPicPr>
        <p:blipFill>
          <a:blip r:embed="rId2"/>
          <a:srcRect l="8139" t="0" r="7553" b="0"/>
          <a:stretch/>
        </p:blipFill>
        <p:spPr>
          <a:xfrm>
            <a:off x="2367000" y="1052640"/>
            <a:ext cx="2250000" cy="1239120"/>
          </a:xfrm>
          <a:prstGeom prst="rect">
            <a:avLst/>
          </a:prstGeom>
          <a:ln>
            <a:noFill/>
          </a:ln>
        </p:spPr>
      </p:pic>
      <p:pic>
        <p:nvPicPr>
          <p:cNvPr id="43" name="Picture 7" descr=""/>
          <p:cNvPicPr/>
          <p:nvPr/>
        </p:nvPicPr>
        <p:blipFill>
          <a:blip r:embed="rId3"/>
          <a:srcRect l="0" t="23650" r="0" b="23137"/>
          <a:stretch/>
        </p:blipFill>
        <p:spPr>
          <a:xfrm>
            <a:off x="7354080" y="1188360"/>
            <a:ext cx="3238200" cy="15109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097280" y="280440"/>
            <a:ext cx="5029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Host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OS: CENTOS 7 with OpenCPI and GNUradio installed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271640" y="331920"/>
            <a:ext cx="3403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Ettus N210 SDR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WBX daughtercard installed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766760" y="1944000"/>
            <a:ext cx="258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70ad47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Picture 32" descr=""/>
          <p:cNvPicPr/>
          <p:nvPr/>
        </p:nvPicPr>
        <p:blipFill>
          <a:blip r:embed="rId4"/>
          <a:stretch/>
        </p:blipFill>
        <p:spPr>
          <a:xfrm>
            <a:off x="7469640" y="3277800"/>
            <a:ext cx="3123000" cy="2342160"/>
          </a:xfrm>
          <a:prstGeom prst="rect">
            <a:avLst/>
          </a:prstGeom>
          <a:ln>
            <a:noFill/>
          </a:ln>
        </p:spPr>
      </p:pic>
      <p:sp>
        <p:nvSpPr>
          <p:cNvPr id="48" name="CustomShape 4"/>
          <p:cNvSpPr/>
          <p:nvPr/>
        </p:nvSpPr>
        <p:spPr>
          <a:xfrm>
            <a:off x="5680080" y="4820760"/>
            <a:ext cx="875880" cy="552240"/>
          </a:xfrm>
          <a:custGeom>
            <a:avLst/>
            <a:gdLst/>
            <a:ahLst/>
            <a:rect l="l" t="t" r="r" b="b"/>
            <a:pathLst>
              <a:path w="876300" h="552451">
                <a:moveTo>
                  <a:pt x="0" y="184150"/>
                </a:moveTo>
                <a:lnTo>
                  <a:pt x="184150" y="184150"/>
                </a:lnTo>
                <a:lnTo>
                  <a:pt x="184150" y="0"/>
                </a:lnTo>
                <a:lnTo>
                  <a:pt x="692150" y="0"/>
                </a:lnTo>
                <a:lnTo>
                  <a:pt x="692150" y="184150"/>
                </a:lnTo>
                <a:lnTo>
                  <a:pt x="876300" y="184150"/>
                </a:lnTo>
                <a:lnTo>
                  <a:pt x="876300" y="552451"/>
                </a:lnTo>
                <a:lnTo>
                  <a:pt x="692150" y="552451"/>
                </a:lnTo>
                <a:lnTo>
                  <a:pt x="184150" y="552451"/>
                </a:lnTo>
                <a:lnTo>
                  <a:pt x="0" y="552451"/>
                </a:lnTo>
                <a:lnTo>
                  <a:pt x="0" y="18415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>
            <a:off x="731520" y="5597640"/>
            <a:ext cx="46137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OpenCPI enabled platform under test: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Epiq Matchstiq-Z1 or Zedboard with Zipper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(other platforms are supported)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7271640" y="2904120"/>
            <a:ext cx="340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Spectrum Analyzer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 flipV="1" rot="10800000">
            <a:off x="7354080" y="4820760"/>
            <a:ext cx="1223280" cy="2876400"/>
          </a:xfrm>
          <a:prstGeom prst="curvedConnector2">
            <a:avLst/>
          </a:prstGeom>
          <a:noFill/>
          <a:ln w="63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8"/>
          <p:cNvSpPr/>
          <p:nvPr/>
        </p:nvSpPr>
        <p:spPr>
          <a:xfrm rot="10800000">
            <a:off x="5661720" y="5214600"/>
            <a:ext cx="1140120" cy="658440"/>
          </a:xfrm>
          <a:prstGeom prst="curvedConnector3">
            <a:avLst>
              <a:gd name="adj1" fmla="val 50000"/>
            </a:avLst>
          </a:prstGeom>
          <a:noFill/>
          <a:ln w="63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 flipV="1" rot="10800000">
            <a:off x="7469640" y="5214600"/>
            <a:ext cx="894600" cy="765360"/>
          </a:xfrm>
          <a:prstGeom prst="curvedConnector3">
            <a:avLst>
              <a:gd name="adj1" fmla="val 50000"/>
            </a:avLst>
          </a:prstGeom>
          <a:noFill/>
          <a:ln w="6336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0"/>
          <p:cNvSpPr/>
          <p:nvPr/>
        </p:nvSpPr>
        <p:spPr>
          <a:xfrm rot="16200000">
            <a:off x="-491400" y="3007800"/>
            <a:ext cx="3403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for NFS mount  between Platform Under Test and Host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USB for serial port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4766760" y="1269000"/>
            <a:ext cx="2587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Ethernet for control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via GNUradio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5643000" y="5397480"/>
            <a:ext cx="93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Splitter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406440" y="101520"/>
            <a:ext cx="10740240" cy="6458400"/>
          </a:xfrm>
          <a:prstGeom prst="rect">
            <a:avLst/>
          </a:prstGeom>
          <a:noFill/>
          <a:ln w="63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" name="Table 14"/>
          <p:cNvGraphicFramePr/>
          <p:nvPr/>
        </p:nvGraphicFramePr>
        <p:xfrm>
          <a:off x="5345280" y="5986080"/>
          <a:ext cx="5628960" cy="457200"/>
        </p:xfrm>
        <a:graphic>
          <a:graphicData uri="http://schemas.openxmlformats.org/drawingml/2006/table">
            <a:tbl>
              <a:tblPr/>
              <a:tblGrid>
                <a:gridCol w="540360"/>
                <a:gridCol w="3136320"/>
                <a:gridCol w="472680"/>
                <a:gridCol w="1479960"/>
              </a:tblGrid>
              <a:tr h="457560">
                <a:tc>
                  <a:tcPr marL="91440" marR="91440">
                    <a:solidFill>
                      <a:srgbClr val="70ad4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Command/Control connections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cPr marL="91440" marR="9144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RF connections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59" name="Picture 6" descr=""/>
          <p:cNvPicPr/>
          <p:nvPr/>
        </p:nvPicPr>
        <p:blipFill>
          <a:blip r:embed="rId5"/>
          <a:srcRect l="3294" t="0" r="0" b="0"/>
          <a:stretch/>
        </p:blipFill>
        <p:spPr>
          <a:xfrm>
            <a:off x="2524320" y="3495960"/>
            <a:ext cx="1345320" cy="793080"/>
          </a:xfrm>
          <a:prstGeom prst="rect">
            <a:avLst/>
          </a:prstGeom>
          <a:ln>
            <a:noFill/>
          </a:ln>
        </p:spPr>
      </p:pic>
      <p:pic>
        <p:nvPicPr>
          <p:cNvPr id="60" name="Picture 26" descr=""/>
          <p:cNvPicPr/>
          <p:nvPr/>
        </p:nvPicPr>
        <p:blipFill>
          <a:blip r:embed="rId6"/>
          <a:srcRect l="3313" t="6097" r="4282" b="4441"/>
          <a:stretch/>
        </p:blipFill>
        <p:spPr>
          <a:xfrm>
            <a:off x="2462040" y="4430160"/>
            <a:ext cx="2058840" cy="1165320"/>
          </a:xfrm>
          <a:prstGeom prst="rect">
            <a:avLst/>
          </a:prstGeom>
          <a:ln>
            <a:noFill/>
          </a:ln>
        </p:spPr>
      </p:pic>
      <p:sp>
        <p:nvSpPr>
          <p:cNvPr id="61" name="CustomShape 15"/>
          <p:cNvSpPr/>
          <p:nvPr/>
        </p:nvSpPr>
        <p:spPr>
          <a:xfrm>
            <a:off x="3778920" y="5360040"/>
            <a:ext cx="741600" cy="235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6"/>
          <p:cNvSpPr/>
          <p:nvPr/>
        </p:nvSpPr>
        <p:spPr>
          <a:xfrm>
            <a:off x="3778920" y="4430160"/>
            <a:ext cx="741600" cy="2509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7"/>
          <p:cNvSpPr/>
          <p:nvPr/>
        </p:nvSpPr>
        <p:spPr>
          <a:xfrm>
            <a:off x="2462040" y="3495960"/>
            <a:ext cx="2067840" cy="21240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8"/>
          <p:cNvSpPr/>
          <p:nvPr/>
        </p:nvSpPr>
        <p:spPr>
          <a:xfrm flipH="1" flipV="1" rot="10800000">
            <a:off x="2462040" y="4555800"/>
            <a:ext cx="95040" cy="2885400"/>
          </a:xfrm>
          <a:prstGeom prst="curvedConnector3">
            <a:avLst>
              <a:gd name="adj1" fmla="val -511807"/>
            </a:avLst>
          </a:prstGeom>
          <a:noFill/>
          <a:ln w="63360">
            <a:solidFill>
              <a:srgbClr val="70ad47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2018-09-07T10:00:53Z</dcterms:modified>
  <cp:revision>6</cp:revision>
  <dc:subject/>
  <dc:title/>
</cp:coreProperties>
</file>