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7812" y="4926666"/>
            <a:ext cx="4006904" cy="1856714"/>
            <a:chOff x="3147812" y="4926666"/>
            <a:chExt cx="4006904" cy="1856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7812" y="4926666"/>
              <a:ext cx="4006904" cy="1856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5943" y="3382724"/>
            <a:ext cx="3688575" cy="8785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5978" y="3936254"/>
            <a:ext cx="3960135" cy="103187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8191" y="4834486"/>
            <a:ext cx="2463001" cy="2095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53749" y="7086080"/>
            <a:ext cx="260043" cy="260043"/>
            <a:chOff x="4253749" y="7086080"/>
            <a:chExt cx="260043" cy="260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3749" y="7086080"/>
              <a:ext cx="260043" cy="260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39390" y="7086080"/>
            <a:ext cx="260043" cy="260043"/>
            <a:chOff x="4439390" y="7086080"/>
            <a:chExt cx="260043" cy="2600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439390" y="7086080"/>
              <a:ext cx="260043" cy="260043"/>
              <a:chOff x="4439390" y="7086080"/>
              <a:chExt cx="260043" cy="26004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39390" y="7086080"/>
                <a:ext cx="260043" cy="26004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492015" y="7138706"/>
              <a:ext cx="154792" cy="154792"/>
              <a:chOff x="4492015" y="7138706"/>
              <a:chExt cx="154792" cy="15479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92015" y="7138706"/>
                <a:ext cx="154792" cy="154792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21592" y="7076992"/>
            <a:ext cx="1040175" cy="2918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930593" y="2779650"/>
            <a:ext cx="424528" cy="10516173"/>
            <a:chOff x="4930593" y="2779650"/>
            <a:chExt cx="424528" cy="105161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4930593" y="2779650"/>
              <a:ext cx="424528" cy="10516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39486" y="1542508"/>
            <a:ext cx="5446228" cy="6651742"/>
            <a:chOff x="4839486" y="1542508"/>
            <a:chExt cx="5446228" cy="6651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9486" y="1542508"/>
              <a:ext cx="5446228" cy="66517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4500" y="2839149"/>
            <a:ext cx="1758490" cy="7532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23525" y="2733656"/>
            <a:ext cx="1017737" cy="979360"/>
            <a:chOff x="5323525" y="2733656"/>
            <a:chExt cx="1017737" cy="9793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3525" y="2733656"/>
              <a:ext cx="1017737" cy="9793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4500" y="4790607"/>
            <a:ext cx="2931968" cy="7117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23525" y="4622423"/>
            <a:ext cx="867551" cy="1011975"/>
            <a:chOff x="5323525" y="4622423"/>
            <a:chExt cx="867551" cy="10119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3525" y="4622423"/>
              <a:ext cx="867551" cy="10119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756" y="1542508"/>
            <a:ext cx="6635245" cy="1469965"/>
            <a:chOff x="164756" y="1542508"/>
            <a:chExt cx="6635245" cy="146996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94698" y="2610047"/>
              <a:ext cx="610203" cy="402426"/>
              <a:chOff x="194698" y="2610047"/>
              <a:chExt cx="610203" cy="40242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4698" y="2610047"/>
                <a:ext cx="610203" cy="40242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50" y="1442702"/>
              <a:ext cx="1562244" cy="11590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23525" y="6312361"/>
            <a:ext cx="959429" cy="980028"/>
            <a:chOff x="5323525" y="6312361"/>
            <a:chExt cx="959429" cy="9800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3525" y="6312361"/>
              <a:ext cx="959429" cy="98002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94505" y="6362352"/>
            <a:ext cx="2312840" cy="7348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80047" y="169982"/>
            <a:ext cx="3591132" cy="919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1467" y="4805390"/>
            <a:ext cx="7336301" cy="10262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300000">
            <a:off x="841552" y="3864333"/>
            <a:ext cx="2827504" cy="6601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840000">
            <a:off x="3844962" y="2490131"/>
            <a:ext cx="2734554" cy="6601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240000">
            <a:off x="989267" y="7255451"/>
            <a:ext cx="3130925" cy="7504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720000">
            <a:off x="4614688" y="5953344"/>
            <a:ext cx="3184447" cy="684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99001" y="-4091511"/>
            <a:ext cx="287711" cy="10582309"/>
            <a:chOff x="4999001" y="-4091511"/>
            <a:chExt cx="287711" cy="105823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4999001" y="-4091511"/>
              <a:ext cx="287711" cy="10582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7143" y="2210153"/>
            <a:ext cx="6171429" cy="5865407"/>
            <a:chOff x="2057143" y="2210153"/>
            <a:chExt cx="6171429" cy="5865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43" y="2210153"/>
              <a:ext cx="6171429" cy="58654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9292" y="4151017"/>
            <a:ext cx="2256405" cy="633962"/>
            <a:chOff x="1209292" y="4151017"/>
            <a:chExt cx="2256405" cy="6339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292" y="4151017"/>
              <a:ext cx="2256405" cy="6339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0019" y="3462171"/>
            <a:ext cx="3126058" cy="688846"/>
            <a:chOff x="760019" y="3462171"/>
            <a:chExt cx="3126058" cy="6888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019" y="3462171"/>
              <a:ext cx="3126058" cy="6888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27373" y="169982"/>
            <a:ext cx="4201977" cy="8815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58518" y="3675279"/>
            <a:ext cx="1354323" cy="262630"/>
            <a:chOff x="3658518" y="3675279"/>
            <a:chExt cx="1354323" cy="2626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8518" y="3675279"/>
              <a:ext cx="1354323" cy="2626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90540" y="5999895"/>
            <a:ext cx="1166379" cy="243731"/>
            <a:chOff x="6890540" y="5999895"/>
            <a:chExt cx="1166379" cy="2437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890540" y="5999895"/>
              <a:ext cx="1166379" cy="2437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08748" y="3806594"/>
            <a:ext cx="1731976" cy="1731976"/>
            <a:chOff x="5308748" y="3806594"/>
            <a:chExt cx="1731976" cy="17319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8748" y="3806594"/>
              <a:ext cx="1731976" cy="1731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73730" y="6934189"/>
            <a:ext cx="2519317" cy="2277931"/>
            <a:chOff x="7473730" y="6934189"/>
            <a:chExt cx="2519317" cy="2277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3730" y="6934189"/>
              <a:ext cx="2519317" cy="22779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2534" y="7957585"/>
            <a:ext cx="1519648" cy="648408"/>
            <a:chOff x="5612534" y="7957585"/>
            <a:chExt cx="1519648" cy="6484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2534" y="7957585"/>
              <a:ext cx="1519648" cy="6484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97378" y="2356545"/>
            <a:ext cx="2707874" cy="68334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7427" y="2615523"/>
            <a:ext cx="2384259" cy="6076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19766" y="9353714"/>
            <a:ext cx="2138831" cy="6833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351039" y="2927092"/>
            <a:ext cx="2405397" cy="1308375"/>
            <a:chOff x="7351039" y="2927092"/>
            <a:chExt cx="2405397" cy="130837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51039" y="2927092"/>
              <a:ext cx="2405397" cy="13083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3341" y="1522198"/>
            <a:ext cx="2575070" cy="1131470"/>
            <a:chOff x="603341" y="1522198"/>
            <a:chExt cx="2575070" cy="113147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3341" y="1522198"/>
              <a:ext cx="2575070" cy="11314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99001" y="-4091511"/>
            <a:ext cx="287711" cy="10582309"/>
            <a:chOff x="4999001" y="-4091511"/>
            <a:chExt cx="287711" cy="105823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6200000">
              <a:off x="4999001" y="-4091511"/>
              <a:ext cx="287711" cy="10582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28588" y="169982"/>
            <a:ext cx="3831098" cy="919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0828" y="4141155"/>
            <a:ext cx="6556898" cy="11384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99001" y="-4091511"/>
            <a:ext cx="287711" cy="10582309"/>
            <a:chOff x="4999001" y="-4091511"/>
            <a:chExt cx="287711" cy="1058230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4999001" y="-4091511"/>
              <a:ext cx="287711" cy="10582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2022-03-08T14:51:09Z</dcterms:created>
  <dcterms:modified xsi:type="dcterms:W3CDTF">2022-03-08T14:51:09Z</dcterms:modified>
</cp:coreProperties>
</file>