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74" r:id="rId5"/>
    <p:sldId id="273" r:id="rId6"/>
    <p:sldId id="275" r:id="rId7"/>
    <p:sldId id="276" r:id="rId8"/>
    <p:sldId id="264" r:id="rId9"/>
    <p:sldId id="259" r:id="rId10"/>
    <p:sldId id="265" r:id="rId11"/>
    <p:sldId id="260" r:id="rId12"/>
    <p:sldId id="277" r:id="rId13"/>
    <p:sldId id="278" r:id="rId14"/>
    <p:sldId id="267" r:id="rId15"/>
    <p:sldId id="266" r:id="rId16"/>
    <p:sldId id="279" r:id="rId17"/>
    <p:sldId id="262" r:id="rId18"/>
    <p:sldId id="269" r:id="rId19"/>
    <p:sldId id="268" r:id="rId20"/>
    <p:sldId id="270" r:id="rId21"/>
    <p:sldId id="271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B24"/>
    <a:srgbClr val="262626"/>
    <a:srgbClr val="5B9BD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>
      <p:cViewPr>
        <p:scale>
          <a:sx n="75" d="100"/>
          <a:sy n="75" d="100"/>
        </p:scale>
        <p:origin x="152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2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4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9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3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5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BC5F-D5FD-4056-A7EA-EA5D0A9544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6C3A-9702-4F91-8E30-D10855C01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1" y="-70101"/>
            <a:ext cx="14211302" cy="7176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 smtClean="0">
              <a:solidFill>
                <a:srgbClr val="262626"/>
              </a:solidFill>
              <a:latin typeface="Brush Script MT" panose="03060802040406070304" pitchFamily="66" charset="0"/>
            </a:endParaRPr>
          </a:p>
          <a:p>
            <a:pPr algn="ctr"/>
            <a:endParaRPr lang="en-US" altLang="ko-KR" dirty="0">
              <a:solidFill>
                <a:srgbClr val="262626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6819900" y="1718388"/>
            <a:ext cx="4014107" cy="34212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코로나 </a:t>
            </a:r>
            <a:r>
              <a:rPr lang="en-US" altLang="ko-KR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19</a:t>
            </a:r>
            <a:r>
              <a:rPr lang="ko-KR" altLang="en-US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가</a:t>
            </a:r>
            <a:endParaRPr lang="en-US" altLang="ko-KR" sz="3600" dirty="0" smtClean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r>
              <a:rPr lang="ko-KR" altLang="en-US" sz="3600" dirty="0" smtClean="0">
                <a:solidFill>
                  <a:srgbClr val="F67B2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할리우드</a:t>
            </a:r>
            <a:r>
              <a:rPr lang="ko-KR" altLang="en-US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에 미친 영향</a:t>
            </a: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20303</a:t>
            </a:r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김건우</a:t>
            </a:r>
          </a:p>
        </p:txBody>
      </p:sp>
    </p:spTree>
    <p:extLst>
      <p:ext uri="{BB962C8B-B14F-4D97-AF65-F5344CB8AC3E}">
        <p14:creationId xmlns:p14="http://schemas.microsoft.com/office/powerpoint/2010/main" val="11614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15335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dirty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lang="en-US" altLang="ko-KR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 COVID-19</a:t>
            </a:r>
            <a:endParaRPr lang="ko-KR" altLang="en-US" sz="5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477"/>
            <a:ext cx="6223000" cy="43643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24" y="1502515"/>
            <a:ext cx="6297676" cy="45220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0820400" y="2298700"/>
            <a:ext cx="939800" cy="350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808"/>
            <a:ext cx="12192000" cy="51503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V="1">
            <a:off x="10731500" y="4000500"/>
            <a:ext cx="1016000" cy="1892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0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0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15335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4. </a:t>
            </a:r>
            <a:r>
              <a:rPr lang="ko-KR" altLang="en-US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두 데이터의 </a:t>
            </a:r>
            <a:r>
              <a:rPr lang="ko-KR" altLang="en-US" sz="5000" dirty="0" smtClean="0">
                <a:solidFill>
                  <a:srgbClr val="F67B2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상관관계</a:t>
            </a:r>
            <a:endParaRPr lang="ko-KR" altLang="en-US" sz="5000" dirty="0">
              <a:solidFill>
                <a:srgbClr val="F67B24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4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62484"/>
            <a:ext cx="8940802" cy="57330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1739900" y="2654300"/>
            <a:ext cx="2819400" cy="3467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6052" y="3817938"/>
            <a:ext cx="5321300" cy="1955800"/>
          </a:xfrm>
          <a:prstGeom prst="rect">
            <a:avLst/>
          </a:prstGeom>
          <a:solidFill>
            <a:srgbClr val="262626"/>
          </a:solidFill>
          <a:ln>
            <a:solidFill>
              <a:srgbClr val="F67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기존 범위</a:t>
            </a:r>
            <a:r>
              <a:rPr lang="en-US" altLang="ko-KR" dirty="0" smtClean="0"/>
              <a:t>: </a:t>
            </a:r>
            <a:r>
              <a:rPr lang="en-US" altLang="ko-KR" dirty="0" smtClean="0"/>
              <a:t>$11,948,096,650 ~ $2,048,534,616</a:t>
            </a:r>
            <a:endParaRPr lang="ko-KR" altLang="en-US" dirty="0" smtClean="0"/>
          </a:p>
          <a:p>
            <a:r>
              <a:rPr lang="ko-KR" altLang="en-US" dirty="0" smtClean="0"/>
              <a:t>현재 범위</a:t>
            </a:r>
            <a:r>
              <a:rPr lang="en-US" altLang="ko-KR" dirty="0" smtClean="0"/>
              <a:t>: 0~1</a:t>
            </a:r>
          </a:p>
          <a:p>
            <a:endParaRPr lang="en-US" altLang="ko-KR" dirty="0"/>
          </a:p>
          <a:p>
            <a:r>
              <a:rPr lang="ko-KR" altLang="en-US" dirty="0" smtClean="0"/>
              <a:t>기존 범위</a:t>
            </a:r>
            <a:r>
              <a:rPr lang="en-US" altLang="ko-KR" dirty="0" smtClean="0"/>
              <a:t>: 67096934158 </a:t>
            </a:r>
            <a:r>
              <a:rPr lang="en-US" altLang="ko-KR" dirty="0" smtClean="0"/>
              <a:t>~ </a:t>
            </a:r>
            <a:r>
              <a:rPr lang="en-US" altLang="ko-KR" dirty="0" smtClean="0"/>
              <a:t>7644280320</a:t>
            </a:r>
          </a:p>
          <a:p>
            <a:r>
              <a:rPr lang="ko-KR" altLang="en-US" dirty="0" smtClean="0"/>
              <a:t>현재 범위</a:t>
            </a:r>
            <a:r>
              <a:rPr lang="en-US" altLang="ko-KR" dirty="0" smtClean="0"/>
              <a:t>: 0~1</a:t>
            </a:r>
            <a:endParaRPr lang="ko-KR" altLang="en-US" dirty="0" smtClean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6733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62626"/>
                </a:solidFill>
                <a:latin typeface="Cooper Black" panose="0208090404030B020404" pitchFamily="18" charset="0"/>
              </a:rPr>
              <a:t># https://www.</a:t>
            </a:r>
            <a:r>
              <a:rPr lang="en-US" altLang="ko-KR" dirty="0" smtClean="0">
                <a:solidFill>
                  <a:srgbClr val="F67B24"/>
                </a:solidFill>
                <a:latin typeface="Cooper Black" panose="0208090404030B020404" pitchFamily="18" charset="0"/>
              </a:rPr>
              <a:t>kaggle</a:t>
            </a:r>
            <a:r>
              <a:rPr lang="en-US" altLang="ko-KR" dirty="0" smtClean="0">
                <a:solidFill>
                  <a:srgbClr val="262626"/>
                </a:solidFill>
                <a:latin typeface="Cooper Black" panose="0208090404030B020404" pitchFamily="18" charset="0"/>
              </a:rPr>
              <a:t>.com/johnharshith/hollywood-theatrical-market-synopsis-1995-to-2021</a:t>
            </a:r>
          </a:p>
          <a:p>
            <a:pPr algn="ctr"/>
            <a:endParaRPr lang="en-US" altLang="ko-KR" dirty="0" smtClean="0">
              <a:solidFill>
                <a:srgbClr val="262626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altLang="ko-KR" dirty="0" smtClean="0">
                <a:solidFill>
                  <a:srgbClr val="262626"/>
                </a:solidFill>
                <a:latin typeface="Cooper Black" panose="0208090404030B020404" pitchFamily="18" charset="0"/>
              </a:rPr>
              <a:t># https://www.</a:t>
            </a:r>
            <a:r>
              <a:rPr lang="en-US" altLang="ko-KR" dirty="0" smtClean="0">
                <a:solidFill>
                  <a:srgbClr val="F67B24"/>
                </a:solidFill>
                <a:latin typeface="Cooper Black" panose="0208090404030B020404" pitchFamily="18" charset="0"/>
              </a:rPr>
              <a:t>kaggle</a:t>
            </a:r>
            <a:r>
              <a:rPr lang="en-US" altLang="ko-KR" dirty="0" smtClean="0">
                <a:solidFill>
                  <a:srgbClr val="262626"/>
                </a:solidFill>
                <a:latin typeface="Cooper Black" panose="0208090404030B020404" pitchFamily="18" charset="0"/>
              </a:rPr>
              <a:t>.com/imdevskp/corona-virus-report?select=day_wise.csv</a:t>
            </a:r>
          </a:p>
          <a:p>
            <a:pPr algn="ctr"/>
            <a:endParaRPr lang="ko-KR" altLang="en-US" dirty="0">
              <a:solidFill>
                <a:srgbClr val="262626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0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-584200"/>
            <a:ext cx="8026400" cy="80264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489200" y="3886200"/>
            <a:ext cx="6819900" cy="25400"/>
          </a:xfrm>
          <a:prstGeom prst="straightConnector1">
            <a:avLst/>
          </a:prstGeom>
          <a:ln w="76200">
            <a:solidFill>
              <a:srgbClr val="F67B24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156200" y="-101600"/>
            <a:ext cx="26600" cy="6756400"/>
          </a:xfrm>
          <a:prstGeom prst="straightConnector1">
            <a:avLst/>
          </a:prstGeom>
          <a:ln w="76200">
            <a:solidFill>
              <a:srgbClr val="F67B24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37435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dirty="0" err="1" smtClean="0">
                <a:solidFill>
                  <a:srgbClr val="F67B2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선그래프</a:t>
            </a:r>
            <a:r>
              <a:rPr lang="ko-KR" altLang="en-US" sz="4000" dirty="0" err="1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와</a:t>
            </a: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4000" dirty="0" err="1" smtClean="0">
                <a:solidFill>
                  <a:srgbClr val="F67B2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히트맵</a:t>
            </a:r>
            <a:r>
              <a:rPr lang="ko-KR" altLang="en-US" sz="4000" dirty="0" err="1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을</a:t>
            </a: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통해</a:t>
            </a:r>
            <a:endParaRPr lang="en-US" altLang="ko-KR" sz="4000" dirty="0" smtClean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endParaRPr lang="en-US" altLang="ko-KR" sz="4000" dirty="0" smtClean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서로에게 영향을 주었다고</a:t>
            </a:r>
            <a:endParaRPr lang="en-US" altLang="ko-KR" sz="4000" dirty="0" smtClean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endParaRPr lang="en-US" altLang="ko-KR" sz="4000" dirty="0" smtClean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해석할 수 있음</a:t>
            </a:r>
            <a:r>
              <a:rPr lang="en-US" altLang="ko-KR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15335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사전 </a:t>
            </a:r>
            <a:r>
              <a:rPr lang="ko-KR" altLang="en-US" sz="5000" dirty="0" err="1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셋팅</a:t>
            </a:r>
            <a:endParaRPr lang="ko-KR" altLang="en-US" sz="5000" dirty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649"/>
            <a:ext cx="7543800" cy="6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15335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dirty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</a:t>
            </a:r>
            <a:r>
              <a:rPr lang="en-US" altLang="ko-KR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 </a:t>
            </a:r>
            <a:r>
              <a:rPr lang="ko-KR" altLang="en-US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할리우드 </a:t>
            </a:r>
            <a:r>
              <a:rPr lang="ko-KR" altLang="en-US" sz="5000" dirty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총 </a:t>
            </a:r>
            <a:r>
              <a:rPr lang="ko-KR" altLang="en-US" sz="5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매출액</a:t>
            </a:r>
            <a:endParaRPr lang="ko-KR" altLang="en-US" sz="5000" dirty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14300"/>
            <a:ext cx="10677525" cy="6629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4700" y="4648200"/>
            <a:ext cx="1549400" cy="1993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38125"/>
            <a:ext cx="11706225" cy="6381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89000" y="3937000"/>
            <a:ext cx="5029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10350500" y="4521199"/>
            <a:ext cx="1104900" cy="209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34" y="2209801"/>
            <a:ext cx="8985132" cy="2438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0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0573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시간의 흐름에 따른 발전</a:t>
            </a:r>
            <a:endParaRPr lang="en-US" altLang="ko-KR" sz="4000" dirty="0" smtClean="0">
              <a:solidFill>
                <a:srgbClr val="FFFFFF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defRPr/>
            </a:pPr>
            <a:r>
              <a:rPr lang="en-US" altLang="ko-KR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=</a:t>
            </a:r>
          </a:p>
          <a:p>
            <a:pPr algn="ctr">
              <a:defRPr/>
            </a:pPr>
            <a:r>
              <a:rPr lang="ko-KR" altLang="en-US" sz="4000" dirty="0" smtClean="0">
                <a:solidFill>
                  <a:srgbClr val="F67B2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영화 산업</a:t>
            </a:r>
            <a:r>
              <a:rPr lang="ko-KR" altLang="en-US" sz="4000" dirty="0" smtClean="0">
                <a:solidFill>
                  <a:srgbClr val="FFFFFF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도 함께 발전함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0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</Words>
  <Application>Microsoft Office PowerPoint</Application>
  <PresentationFormat>와이드스크린</PresentationFormat>
  <Paragraphs>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경기천년제목V Bold</vt:lpstr>
      <vt:lpstr>맑은 고딕</vt:lpstr>
      <vt:lpstr>Arial</vt:lpstr>
      <vt:lpstr>Brush Script MT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2022-01-20T03:41:13Z</dcterms:created>
  <dcterms:modified xsi:type="dcterms:W3CDTF">2022-01-20T05:24:22Z</dcterms:modified>
</cp:coreProperties>
</file>