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7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4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5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1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1C7D-9AE1-4CDE-A362-296F6D79436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8B1A-2B2F-44DD-8D53-FCD392334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5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7109" y="1122363"/>
            <a:ext cx="11263357" cy="2387600"/>
          </a:xfrm>
        </p:spPr>
        <p:txBody>
          <a:bodyPr>
            <a:normAutofit/>
          </a:bodyPr>
          <a:lstStyle/>
          <a:p>
            <a:r>
              <a:rPr lang="en-US" altLang="ko-KR" sz="4500" dirty="0" smtClean="0">
                <a:latin typeface="+mj-ea"/>
              </a:rPr>
              <a:t>Additional version of installing Type-Script</a:t>
            </a:r>
            <a:endParaRPr lang="ko-KR" altLang="en-US" sz="4500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coop install touch, and the way to install separately 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Type-Script into VS-Code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85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50" y="279961"/>
            <a:ext cx="6634787" cy="565385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7398" y="4985237"/>
            <a:ext cx="1068972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Check `touch` module installed,</a:t>
            </a:r>
            <a:br>
              <a:rPr lang="en-US" altLang="ko-KR" sz="4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altLang="ko-KR" sz="4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and then return to `VS-Code` Workspace</a:t>
            </a:r>
            <a:endParaRPr lang="en-US" altLang="ko-KR" sz="4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17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51" y="276937"/>
            <a:ext cx="7391400" cy="4629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33591" y="4985237"/>
            <a:ext cx="7637348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Type `</a:t>
            </a:r>
            <a:r>
              <a:rPr lang="en-US" altLang="ko-KR" sz="42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tsc</a:t>
            </a:r>
            <a:r>
              <a:rPr lang="en-US" altLang="ko-KR" sz="4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` in the </a:t>
            </a:r>
            <a:br>
              <a:rPr lang="en-US" altLang="ko-KR" sz="4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ko-KR" sz="4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VS-Code workspace</a:t>
            </a:r>
            <a:r>
              <a:rPr lang="en-US" altLang="ko-KR" sz="4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4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Terminal</a:t>
            </a:r>
            <a:endParaRPr lang="en-US" altLang="ko-KR" sz="4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325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8753"/>
          <a:stretch/>
        </p:blipFill>
        <p:spPr>
          <a:xfrm>
            <a:off x="1507398" y="1349166"/>
            <a:ext cx="6542741" cy="3599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02" y="1917286"/>
            <a:ext cx="3658268" cy="14379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0552" y="4985237"/>
            <a:ext cx="11823365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Execute </a:t>
            </a:r>
            <a:r>
              <a:rPr lang="en-US" altLang="ko-KR" sz="45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TypeScript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file `</a:t>
            </a:r>
            <a:r>
              <a:rPr lang="en-US" altLang="ko-KR" sz="45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hello.ts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` 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with `</a:t>
            </a:r>
            <a:r>
              <a:rPr lang="en-US" altLang="ko-KR" sz="45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tsc</a:t>
            </a: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`,</a:t>
            </a:r>
            <a:b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ko-KR" sz="4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And then check `hello.js` file also set</a:t>
            </a:r>
            <a:endParaRPr lang="en-US" altLang="ko-KR" sz="4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379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Additional version of installing Type-Script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설치 방법 추가</dc:title>
  <dc:creator>Windows 사용자</dc:creator>
  <cp:lastModifiedBy>Windows 사용자</cp:lastModifiedBy>
  <cp:revision>18</cp:revision>
  <dcterms:created xsi:type="dcterms:W3CDTF">2022-02-01T14:15:18Z</dcterms:created>
  <dcterms:modified xsi:type="dcterms:W3CDTF">2022-02-01T14:28:43Z</dcterms:modified>
</cp:coreProperties>
</file>